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94" r:id="rId2"/>
    <p:sldId id="261" r:id="rId3"/>
    <p:sldId id="270" r:id="rId4"/>
    <p:sldId id="271" r:id="rId5"/>
    <p:sldId id="263" r:id="rId6"/>
    <p:sldId id="272" r:id="rId7"/>
    <p:sldId id="287" r:id="rId8"/>
    <p:sldId id="273" r:id="rId9"/>
    <p:sldId id="264" r:id="rId10"/>
    <p:sldId id="258" r:id="rId11"/>
    <p:sldId id="274" r:id="rId12"/>
    <p:sldId id="288" r:id="rId13"/>
    <p:sldId id="260" r:id="rId14"/>
    <p:sldId id="275" r:id="rId15"/>
    <p:sldId id="259" r:id="rId16"/>
    <p:sldId id="276" r:id="rId17"/>
    <p:sldId id="290" r:id="rId18"/>
    <p:sldId id="291" r:id="rId19"/>
    <p:sldId id="292" r:id="rId20"/>
    <p:sldId id="277" r:id="rId21"/>
    <p:sldId id="278" r:id="rId22"/>
    <p:sldId id="279" r:id="rId23"/>
    <p:sldId id="293" r:id="rId24"/>
  </p:sldIdLst>
  <p:sldSz cx="12192000" cy="6858000"/>
  <p:notesSz cx="6858000" cy="9144000"/>
  <p:embeddedFontLs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vwoM9eB9/dioecwqT0tewQNWU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A4D92F-EE95-46B2-AAA7-93A10D061BFF}">
  <a:tblStyle styleId="{25A4D92F-EE95-46B2-AAA7-93A10D061B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55" autoAdjust="0"/>
  </p:normalViewPr>
  <p:slideViewPr>
    <p:cSldViewPr snapToGrid="0">
      <p:cViewPr varScale="1">
        <p:scale>
          <a:sx n="69" d="100"/>
          <a:sy n="69" d="100"/>
        </p:scale>
        <p:origin x="12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A48D5F50-C917-4462-ACF9-BE74F107541B}"/>
    <pc:docChg chg="undo custSel addSld delSld modSld">
      <pc:chgData name="NORBEY DANILO" userId="29f64d73-8b12-4c53-a9f3-1c223397a229" providerId="ADAL" clId="{A48D5F50-C917-4462-ACF9-BE74F107541B}" dt="2023-02-28T18:58:59.550" v="862" actId="1076"/>
      <pc:docMkLst>
        <pc:docMk/>
      </pc:docMkLst>
      <pc:sldChg chg="del">
        <pc:chgData name="NORBEY DANILO" userId="29f64d73-8b12-4c53-a9f3-1c223397a229" providerId="ADAL" clId="{A48D5F50-C917-4462-ACF9-BE74F107541B}" dt="2023-02-28T16:19:52.138" v="0" actId="47"/>
        <pc:sldMkLst>
          <pc:docMk/>
          <pc:sldMk cId="0" sldId="257"/>
        </pc:sldMkLst>
      </pc:sldChg>
      <pc:sldChg chg="addSp delSp modSp mod">
        <pc:chgData name="NORBEY DANILO" userId="29f64d73-8b12-4c53-a9f3-1c223397a229" providerId="ADAL" clId="{A48D5F50-C917-4462-ACF9-BE74F107541B}" dt="2023-02-28T16:56:49.045" v="372" actId="20577"/>
        <pc:sldMkLst>
          <pc:docMk/>
          <pc:sldMk cId="1374658503" sldId="258"/>
        </pc:sldMkLst>
        <pc:spChg chg="add mod">
          <ac:chgData name="NORBEY DANILO" userId="29f64d73-8b12-4c53-a9f3-1c223397a229" providerId="ADAL" clId="{A48D5F50-C917-4462-ACF9-BE74F107541B}" dt="2023-02-28T16:56:21.463" v="358" actId="20577"/>
          <ac:spMkLst>
            <pc:docMk/>
            <pc:sldMk cId="1374658503" sldId="258"/>
            <ac:spMk id="2" creationId="{65B7660B-5589-F665-FD0E-7ED31A7C5C20}"/>
          </ac:spMkLst>
        </pc:spChg>
        <pc:spChg chg="add mod">
          <ac:chgData name="NORBEY DANILO" userId="29f64d73-8b12-4c53-a9f3-1c223397a229" providerId="ADAL" clId="{A48D5F50-C917-4462-ACF9-BE74F107541B}" dt="2023-02-28T16:56:49.045" v="372" actId="20577"/>
          <ac:spMkLst>
            <pc:docMk/>
            <pc:sldMk cId="1374658503" sldId="258"/>
            <ac:spMk id="3" creationId="{13D03199-3C8A-2BB6-F7D3-787F6AA55C08}"/>
          </ac:spMkLst>
        </pc:spChg>
        <pc:spChg chg="mod">
          <ac:chgData name="NORBEY DANILO" userId="29f64d73-8b12-4c53-a9f3-1c223397a229" providerId="ADAL" clId="{A48D5F50-C917-4462-ACF9-BE74F107541B}" dt="2023-02-28T16:55:22.143" v="342" actId="20577"/>
          <ac:spMkLst>
            <pc:docMk/>
            <pc:sldMk cId="1374658503" sldId="258"/>
            <ac:spMk id="108" creationId="{00000000-0000-0000-0000-000000000000}"/>
          </ac:spMkLst>
        </pc:spChg>
        <pc:picChg chg="del">
          <ac:chgData name="NORBEY DANILO" userId="29f64d73-8b12-4c53-a9f3-1c223397a229" providerId="ADAL" clId="{A48D5F50-C917-4462-ACF9-BE74F107541B}" dt="2023-02-28T16:55:23.964" v="343" actId="478"/>
          <ac:picMkLst>
            <pc:docMk/>
            <pc:sldMk cId="1374658503" sldId="258"/>
            <ac:picMk id="2050" creationId="{ABFEF049-8730-C7DC-A43F-07912D08A275}"/>
          </ac:picMkLst>
        </pc:picChg>
      </pc:sldChg>
      <pc:sldChg chg="addSp delSp modSp mod">
        <pc:chgData name="NORBEY DANILO" userId="29f64d73-8b12-4c53-a9f3-1c223397a229" providerId="ADAL" clId="{A48D5F50-C917-4462-ACF9-BE74F107541B}" dt="2023-02-28T17:33:17.636" v="564" actId="1076"/>
        <pc:sldMkLst>
          <pc:docMk/>
          <pc:sldMk cId="1589185369" sldId="259"/>
        </pc:sldMkLst>
        <pc:spChg chg="del">
          <ac:chgData name="NORBEY DANILO" userId="29f64d73-8b12-4c53-a9f3-1c223397a229" providerId="ADAL" clId="{A48D5F50-C917-4462-ACF9-BE74F107541B}" dt="2023-02-28T17:00:40.305" v="520" actId="478"/>
          <ac:spMkLst>
            <pc:docMk/>
            <pc:sldMk cId="1589185369" sldId="259"/>
            <ac:spMk id="2" creationId="{B8D985A7-606A-6993-365C-A683C6C37E0A}"/>
          </ac:spMkLst>
        </pc:spChg>
        <pc:spChg chg="add mod">
          <ac:chgData name="NORBEY DANILO" userId="29f64d73-8b12-4c53-a9f3-1c223397a229" providerId="ADAL" clId="{A48D5F50-C917-4462-ACF9-BE74F107541B}" dt="2023-02-28T17:33:17.636" v="564" actId="1076"/>
          <ac:spMkLst>
            <pc:docMk/>
            <pc:sldMk cId="1589185369" sldId="259"/>
            <ac:spMk id="5" creationId="{FF9A05CE-1B96-D579-9B56-3E5078AC3130}"/>
          </ac:spMkLst>
        </pc:spChg>
        <pc:spChg chg="mod">
          <ac:chgData name="NORBEY DANILO" userId="29f64d73-8b12-4c53-a9f3-1c223397a229" providerId="ADAL" clId="{A48D5F50-C917-4462-ACF9-BE74F107541B}" dt="2023-02-28T17:00:36.560" v="519" actId="20577"/>
          <ac:spMkLst>
            <pc:docMk/>
            <pc:sldMk cId="1589185369" sldId="259"/>
            <ac:spMk id="108" creationId="{00000000-0000-0000-0000-000000000000}"/>
          </ac:spMkLst>
        </pc:spChg>
        <pc:picChg chg="add mod">
          <ac:chgData name="NORBEY DANILO" userId="29f64d73-8b12-4c53-a9f3-1c223397a229" providerId="ADAL" clId="{A48D5F50-C917-4462-ACF9-BE74F107541B}" dt="2023-02-28T17:00:54.013" v="523" actId="1076"/>
          <ac:picMkLst>
            <pc:docMk/>
            <pc:sldMk cId="1589185369" sldId="259"/>
            <ac:picMk id="4" creationId="{DA425A0F-F6C9-3449-7523-78C2A131DC84}"/>
          </ac:picMkLst>
        </pc:picChg>
      </pc:sldChg>
      <pc:sldChg chg="addSp delSp modSp mod">
        <pc:chgData name="NORBEY DANILO" userId="29f64d73-8b12-4c53-a9f3-1c223397a229" providerId="ADAL" clId="{A48D5F50-C917-4462-ACF9-BE74F107541B}" dt="2023-02-28T17:00:15.872" v="500" actId="20577"/>
        <pc:sldMkLst>
          <pc:docMk/>
          <pc:sldMk cId="4115817981" sldId="260"/>
        </pc:sldMkLst>
        <pc:spChg chg="add mod">
          <ac:chgData name="NORBEY DANILO" userId="29f64d73-8b12-4c53-a9f3-1c223397a229" providerId="ADAL" clId="{A48D5F50-C917-4462-ACF9-BE74F107541B}" dt="2023-02-28T17:00:15.872" v="500" actId="20577"/>
          <ac:spMkLst>
            <pc:docMk/>
            <pc:sldMk cId="4115817981" sldId="260"/>
            <ac:spMk id="2" creationId="{E118D9AE-10E4-1EB2-46C5-0E8A1D479497}"/>
          </ac:spMkLst>
        </pc:spChg>
        <pc:spChg chg="add del mod">
          <ac:chgData name="NORBEY DANILO" userId="29f64d73-8b12-4c53-a9f3-1c223397a229" providerId="ADAL" clId="{A48D5F50-C917-4462-ACF9-BE74F107541B}" dt="2023-02-28T16:59:10.999" v="451" actId="478"/>
          <ac:spMkLst>
            <pc:docMk/>
            <pc:sldMk cId="4115817981" sldId="260"/>
            <ac:spMk id="3" creationId="{0836F298-DA7F-2F94-9069-1580497A63C1}"/>
          </ac:spMkLst>
        </pc:spChg>
        <pc:spChg chg="mod">
          <ac:chgData name="NORBEY DANILO" userId="29f64d73-8b12-4c53-a9f3-1c223397a229" providerId="ADAL" clId="{A48D5F50-C917-4462-ACF9-BE74F107541B}" dt="2023-02-28T16:58:31.881" v="448" actId="20577"/>
          <ac:spMkLst>
            <pc:docMk/>
            <pc:sldMk cId="4115817981" sldId="260"/>
            <ac:spMk id="108" creationId="{00000000-0000-0000-0000-000000000000}"/>
          </ac:spMkLst>
        </pc:spChg>
        <pc:picChg chg="del">
          <ac:chgData name="NORBEY DANILO" userId="29f64d73-8b12-4c53-a9f3-1c223397a229" providerId="ADAL" clId="{A48D5F50-C917-4462-ACF9-BE74F107541B}" dt="2023-02-28T16:58:33.788" v="449" actId="478"/>
          <ac:picMkLst>
            <pc:docMk/>
            <pc:sldMk cId="4115817981" sldId="260"/>
            <ac:picMk id="4098" creationId="{FB803905-7BBA-77FA-889F-9255230219D3}"/>
          </ac:picMkLst>
        </pc:picChg>
      </pc:sldChg>
      <pc:sldChg chg="addSp modSp mod">
        <pc:chgData name="NORBEY DANILO" userId="29f64d73-8b12-4c53-a9f3-1c223397a229" providerId="ADAL" clId="{A48D5F50-C917-4462-ACF9-BE74F107541B}" dt="2023-02-28T16:37:41.897" v="44" actId="1076"/>
        <pc:sldMkLst>
          <pc:docMk/>
          <pc:sldMk cId="3850306174" sldId="261"/>
        </pc:sldMkLst>
        <pc:spChg chg="mod">
          <ac:chgData name="NORBEY DANILO" userId="29f64d73-8b12-4c53-a9f3-1c223397a229" providerId="ADAL" clId="{A48D5F50-C917-4462-ACF9-BE74F107541B}" dt="2023-02-28T16:22:31.739" v="34" actId="20577"/>
          <ac:spMkLst>
            <pc:docMk/>
            <pc:sldMk cId="3850306174" sldId="261"/>
            <ac:spMk id="2" creationId="{B5F4D2C4-C6AB-DC12-8077-EB0C703D753A}"/>
          </ac:spMkLst>
        </pc:spChg>
        <pc:spChg chg="add mod">
          <ac:chgData name="NORBEY DANILO" userId="29f64d73-8b12-4c53-a9f3-1c223397a229" providerId="ADAL" clId="{A48D5F50-C917-4462-ACF9-BE74F107541B}" dt="2023-02-28T16:37:41.897" v="44" actId="1076"/>
          <ac:spMkLst>
            <pc:docMk/>
            <pc:sldMk cId="3850306174" sldId="261"/>
            <ac:spMk id="4" creationId="{AD053E38-206C-0871-443C-CA97243BEEA2}"/>
          </ac:spMkLst>
        </pc:spChg>
        <pc:spChg chg="mod">
          <ac:chgData name="NORBEY DANILO" userId="29f64d73-8b12-4c53-a9f3-1c223397a229" providerId="ADAL" clId="{A48D5F50-C917-4462-ACF9-BE74F107541B}" dt="2023-02-28T16:20:18.064" v="25" actId="20577"/>
          <ac:spMkLst>
            <pc:docMk/>
            <pc:sldMk cId="3850306174" sldId="261"/>
            <ac:spMk id="108" creationId="{00000000-0000-0000-0000-000000000000}"/>
          </ac:spMkLst>
        </pc:spChg>
      </pc:sldChg>
      <pc:sldChg chg="del">
        <pc:chgData name="NORBEY DANILO" userId="29f64d73-8b12-4c53-a9f3-1c223397a229" providerId="ADAL" clId="{A48D5F50-C917-4462-ACF9-BE74F107541B}" dt="2023-02-28T16:19:53.144" v="1" actId="47"/>
        <pc:sldMkLst>
          <pc:docMk/>
          <pc:sldMk cId="2179208051" sldId="262"/>
        </pc:sldMkLst>
      </pc:sldChg>
      <pc:sldChg chg="addSp delSp modSp mod">
        <pc:chgData name="NORBEY DANILO" userId="29f64d73-8b12-4c53-a9f3-1c223397a229" providerId="ADAL" clId="{A48D5F50-C917-4462-ACF9-BE74F107541B}" dt="2023-02-28T16:47:27.239" v="150" actId="20577"/>
        <pc:sldMkLst>
          <pc:docMk/>
          <pc:sldMk cId="2544478692" sldId="263"/>
        </pc:sldMkLst>
        <pc:spChg chg="add mod">
          <ac:chgData name="NORBEY DANILO" userId="29f64d73-8b12-4c53-a9f3-1c223397a229" providerId="ADAL" clId="{A48D5F50-C917-4462-ACF9-BE74F107541B}" dt="2023-02-28T16:47:27.239" v="150" actId="20577"/>
          <ac:spMkLst>
            <pc:docMk/>
            <pc:sldMk cId="2544478692" sldId="263"/>
            <ac:spMk id="4" creationId="{E301AAB6-A860-8F02-BEC1-B7097C6BE11D}"/>
          </ac:spMkLst>
        </pc:spChg>
        <pc:spChg chg="mod">
          <ac:chgData name="NORBEY DANILO" userId="29f64d73-8b12-4c53-a9f3-1c223397a229" providerId="ADAL" clId="{A48D5F50-C917-4462-ACF9-BE74F107541B}" dt="2023-02-28T16:45:18.887" v="113" actId="20577"/>
          <ac:spMkLst>
            <pc:docMk/>
            <pc:sldMk cId="2544478692" sldId="263"/>
            <ac:spMk id="108" creationId="{00000000-0000-0000-0000-000000000000}"/>
          </ac:spMkLst>
        </pc:spChg>
        <pc:picChg chg="del">
          <ac:chgData name="NORBEY DANILO" userId="29f64d73-8b12-4c53-a9f3-1c223397a229" providerId="ADAL" clId="{A48D5F50-C917-4462-ACF9-BE74F107541B}" dt="2023-02-28T16:45:10.334" v="78" actId="478"/>
          <ac:picMkLst>
            <pc:docMk/>
            <pc:sldMk cId="2544478692" sldId="263"/>
            <ac:picMk id="2" creationId="{DF0C1963-3079-FB9F-6E94-64C6A7B13AD8}"/>
          </ac:picMkLst>
        </pc:picChg>
      </pc:sldChg>
      <pc:sldChg chg="addSp delSp modSp mod">
        <pc:chgData name="NORBEY DANILO" userId="29f64d73-8b12-4c53-a9f3-1c223397a229" providerId="ADAL" clId="{A48D5F50-C917-4462-ACF9-BE74F107541B}" dt="2023-02-28T16:53:50.568" v="336" actId="113"/>
        <pc:sldMkLst>
          <pc:docMk/>
          <pc:sldMk cId="1102480664" sldId="264"/>
        </pc:sldMkLst>
        <pc:spChg chg="add mod">
          <ac:chgData name="NORBEY DANILO" userId="29f64d73-8b12-4c53-a9f3-1c223397a229" providerId="ADAL" clId="{A48D5F50-C917-4462-ACF9-BE74F107541B}" dt="2023-02-28T16:53:50.568" v="336" actId="113"/>
          <ac:spMkLst>
            <pc:docMk/>
            <pc:sldMk cId="1102480664" sldId="264"/>
            <ac:spMk id="2" creationId="{BFFEED3E-1BD6-97B9-E17B-9A83F3C42779}"/>
          </ac:spMkLst>
        </pc:spChg>
        <pc:spChg chg="mod">
          <ac:chgData name="NORBEY DANILO" userId="29f64d73-8b12-4c53-a9f3-1c223397a229" providerId="ADAL" clId="{A48D5F50-C917-4462-ACF9-BE74F107541B}" dt="2023-02-28T16:52:12.053" v="275" actId="14100"/>
          <ac:spMkLst>
            <pc:docMk/>
            <pc:sldMk cId="1102480664" sldId="264"/>
            <ac:spMk id="108" creationId="{00000000-0000-0000-0000-000000000000}"/>
          </ac:spMkLst>
        </pc:spChg>
        <pc:picChg chg="del">
          <ac:chgData name="NORBEY DANILO" userId="29f64d73-8b12-4c53-a9f3-1c223397a229" providerId="ADAL" clId="{A48D5F50-C917-4462-ACF9-BE74F107541B}" dt="2023-02-28T16:52:13.033" v="276" actId="478"/>
          <ac:picMkLst>
            <pc:docMk/>
            <pc:sldMk cId="1102480664" sldId="264"/>
            <ac:picMk id="1026" creationId="{2C8B2CFB-B07F-8484-574C-BDFA5ED20858}"/>
          </ac:picMkLst>
        </pc:picChg>
      </pc:sldChg>
      <pc:sldChg chg="addSp delSp modSp mod">
        <pc:chgData name="NORBEY DANILO" userId="29f64d73-8b12-4c53-a9f3-1c223397a229" providerId="ADAL" clId="{A48D5F50-C917-4462-ACF9-BE74F107541B}" dt="2023-02-28T18:03:20.883" v="718" actId="1076"/>
        <pc:sldMkLst>
          <pc:docMk/>
          <pc:sldMk cId="214582106" sldId="265"/>
        </pc:sldMkLst>
        <pc:spChg chg="del mod">
          <ac:chgData name="NORBEY DANILO" userId="29f64d73-8b12-4c53-a9f3-1c223397a229" providerId="ADAL" clId="{A48D5F50-C917-4462-ACF9-BE74F107541B}" dt="2023-02-28T18:02:28.483" v="699" actId="478"/>
          <ac:spMkLst>
            <pc:docMk/>
            <pc:sldMk cId="214582106" sldId="265"/>
            <ac:spMk id="2" creationId="{B8D985A7-606A-6993-365C-A683C6C37E0A}"/>
          </ac:spMkLst>
        </pc:spChg>
        <pc:spChg chg="mod">
          <ac:chgData name="NORBEY DANILO" userId="29f64d73-8b12-4c53-a9f3-1c223397a229" providerId="ADAL" clId="{A48D5F50-C917-4462-ACF9-BE74F107541B}" dt="2023-02-28T18:01:02.272" v="697" actId="20577"/>
          <ac:spMkLst>
            <pc:docMk/>
            <pc:sldMk cId="214582106" sldId="265"/>
            <ac:spMk id="108" creationId="{00000000-0000-0000-0000-000000000000}"/>
          </ac:spMkLst>
        </pc:spChg>
        <pc:picChg chg="add mod">
          <ac:chgData name="NORBEY DANILO" userId="29f64d73-8b12-4c53-a9f3-1c223397a229" providerId="ADAL" clId="{A48D5F50-C917-4462-ACF9-BE74F107541B}" dt="2023-02-28T18:03:20.883" v="718" actId="1076"/>
          <ac:picMkLst>
            <pc:docMk/>
            <pc:sldMk cId="214582106" sldId="265"/>
            <ac:picMk id="1026" creationId="{E04E61BF-F9B9-6389-1C38-8C5F30248263}"/>
          </ac:picMkLst>
        </pc:picChg>
        <pc:picChg chg="add mod">
          <ac:chgData name="NORBEY DANILO" userId="29f64d73-8b12-4c53-a9f3-1c223397a229" providerId="ADAL" clId="{A48D5F50-C917-4462-ACF9-BE74F107541B}" dt="2023-02-28T18:03:16.071" v="716" actId="1076"/>
          <ac:picMkLst>
            <pc:docMk/>
            <pc:sldMk cId="214582106" sldId="265"/>
            <ac:picMk id="1028" creationId="{43E37A07-2F32-952C-D091-BA0A9DEC5217}"/>
          </ac:picMkLst>
        </pc:picChg>
      </pc:sldChg>
      <pc:sldChg chg="addSp modSp mod">
        <pc:chgData name="NORBEY DANILO" userId="29f64d73-8b12-4c53-a9f3-1c223397a229" providerId="ADAL" clId="{A48D5F50-C917-4462-ACF9-BE74F107541B}" dt="2023-02-28T18:32:53.297" v="752" actId="20577"/>
        <pc:sldMkLst>
          <pc:docMk/>
          <pc:sldMk cId="814340456" sldId="266"/>
        </pc:sldMkLst>
        <pc:spChg chg="mod">
          <ac:chgData name="NORBEY DANILO" userId="29f64d73-8b12-4c53-a9f3-1c223397a229" providerId="ADAL" clId="{A48D5F50-C917-4462-ACF9-BE74F107541B}" dt="2023-02-28T18:32:31.200" v="751" actId="1076"/>
          <ac:spMkLst>
            <pc:docMk/>
            <pc:sldMk cId="814340456" sldId="266"/>
            <ac:spMk id="3" creationId="{841251E7-4DE1-9331-EDB3-01890BD835F8}"/>
          </ac:spMkLst>
        </pc:spChg>
        <pc:spChg chg="add mod">
          <ac:chgData name="NORBEY DANILO" userId="29f64d73-8b12-4c53-a9f3-1c223397a229" providerId="ADAL" clId="{A48D5F50-C917-4462-ACF9-BE74F107541B}" dt="2023-02-28T18:28:22.972" v="750" actId="1076"/>
          <ac:spMkLst>
            <pc:docMk/>
            <pc:sldMk cId="814340456" sldId="266"/>
            <ac:spMk id="4" creationId="{932CF660-FB56-99A9-48CA-7D00A4ECB4F8}"/>
          </ac:spMkLst>
        </pc:spChg>
        <pc:spChg chg="add mod">
          <ac:chgData name="NORBEY DANILO" userId="29f64d73-8b12-4c53-a9f3-1c223397a229" providerId="ADAL" clId="{A48D5F50-C917-4462-ACF9-BE74F107541B}" dt="2023-02-28T18:32:53.297" v="752" actId="20577"/>
          <ac:spMkLst>
            <pc:docMk/>
            <pc:sldMk cId="814340456" sldId="266"/>
            <ac:spMk id="6" creationId="{8BD6DFC2-3F72-38F4-DB1E-DB5E42BC93C2}"/>
          </ac:spMkLst>
        </pc:spChg>
        <pc:spChg chg="mod">
          <ac:chgData name="NORBEY DANILO" userId="29f64d73-8b12-4c53-a9f3-1c223397a229" providerId="ADAL" clId="{A48D5F50-C917-4462-ACF9-BE74F107541B}" dt="2023-02-28T18:26:30.409" v="733" actId="20577"/>
          <ac:spMkLst>
            <pc:docMk/>
            <pc:sldMk cId="814340456" sldId="266"/>
            <ac:spMk id="108" creationId="{00000000-0000-0000-0000-000000000000}"/>
          </ac:spMkLst>
        </pc:spChg>
      </pc:sldChg>
      <pc:sldChg chg="addSp delSp modSp mod">
        <pc:chgData name="NORBEY DANILO" userId="29f64d73-8b12-4c53-a9f3-1c223397a229" providerId="ADAL" clId="{A48D5F50-C917-4462-ACF9-BE74F107541B}" dt="2023-02-28T18:39:25.530" v="794" actId="1076"/>
        <pc:sldMkLst>
          <pc:docMk/>
          <pc:sldMk cId="1680938776" sldId="267"/>
        </pc:sldMkLst>
        <pc:spChg chg="mod">
          <ac:chgData name="NORBEY DANILO" userId="29f64d73-8b12-4c53-a9f3-1c223397a229" providerId="ADAL" clId="{A48D5F50-C917-4462-ACF9-BE74F107541B}" dt="2023-02-28T18:34:35.968" v="782" actId="20577"/>
          <ac:spMkLst>
            <pc:docMk/>
            <pc:sldMk cId="1680938776" sldId="267"/>
            <ac:spMk id="108" creationId="{00000000-0000-0000-0000-000000000000}"/>
          </ac:spMkLst>
        </pc:spChg>
        <pc:picChg chg="del">
          <ac:chgData name="NORBEY DANILO" userId="29f64d73-8b12-4c53-a9f3-1c223397a229" providerId="ADAL" clId="{A48D5F50-C917-4462-ACF9-BE74F107541B}" dt="2023-02-28T18:34:38.300" v="783" actId="478"/>
          <ac:picMkLst>
            <pc:docMk/>
            <pc:sldMk cId="1680938776" sldId="267"/>
            <ac:picMk id="2" creationId="{46BBCF5B-0F3C-AA78-3554-AC548BFC7DAA}"/>
          </ac:picMkLst>
        </pc:picChg>
        <pc:picChg chg="add mod">
          <ac:chgData name="NORBEY DANILO" userId="29f64d73-8b12-4c53-a9f3-1c223397a229" providerId="ADAL" clId="{A48D5F50-C917-4462-ACF9-BE74F107541B}" dt="2023-02-28T18:39:19.158" v="790" actId="14100"/>
          <ac:picMkLst>
            <pc:docMk/>
            <pc:sldMk cId="1680938776" sldId="267"/>
            <ac:picMk id="2050" creationId="{B90BBB07-57D6-695B-0A4B-B02552A378DC}"/>
          </ac:picMkLst>
        </pc:picChg>
        <pc:picChg chg="add del mod">
          <ac:chgData name="NORBEY DANILO" userId="29f64d73-8b12-4c53-a9f3-1c223397a229" providerId="ADAL" clId="{A48D5F50-C917-4462-ACF9-BE74F107541B}" dt="2023-02-28T18:39:19.598" v="791"/>
          <ac:picMkLst>
            <pc:docMk/>
            <pc:sldMk cId="1680938776" sldId="267"/>
            <ac:picMk id="2052" creationId="{0F59191A-2DA9-A906-9322-508A27E57CB3}"/>
          </ac:picMkLst>
        </pc:picChg>
        <pc:picChg chg="add mod">
          <ac:chgData name="NORBEY DANILO" userId="29f64d73-8b12-4c53-a9f3-1c223397a229" providerId="ADAL" clId="{A48D5F50-C917-4462-ACF9-BE74F107541B}" dt="2023-02-28T18:39:25.530" v="794" actId="1076"/>
          <ac:picMkLst>
            <pc:docMk/>
            <pc:sldMk cId="1680938776" sldId="267"/>
            <ac:picMk id="2054" creationId="{EC67C1B5-72DA-A95F-8A72-8ED3FF7BF359}"/>
          </ac:picMkLst>
        </pc:picChg>
      </pc:sldChg>
      <pc:sldChg chg="del">
        <pc:chgData name="NORBEY DANILO" userId="29f64d73-8b12-4c53-a9f3-1c223397a229" providerId="ADAL" clId="{A48D5F50-C917-4462-ACF9-BE74F107541B}" dt="2023-02-28T18:45:38.483" v="796" actId="47"/>
        <pc:sldMkLst>
          <pc:docMk/>
          <pc:sldMk cId="2022342126" sldId="268"/>
        </pc:sldMkLst>
      </pc:sldChg>
      <pc:sldChg chg="del">
        <pc:chgData name="NORBEY DANILO" userId="29f64d73-8b12-4c53-a9f3-1c223397a229" providerId="ADAL" clId="{A48D5F50-C917-4462-ACF9-BE74F107541B}" dt="2023-02-28T18:45:39.551" v="797" actId="47"/>
        <pc:sldMkLst>
          <pc:docMk/>
          <pc:sldMk cId="3904430231" sldId="269"/>
        </pc:sldMkLst>
      </pc:sldChg>
      <pc:sldChg chg="addSp delSp modSp add mod">
        <pc:chgData name="NORBEY DANILO" userId="29f64d73-8b12-4c53-a9f3-1c223397a229" providerId="ADAL" clId="{A48D5F50-C917-4462-ACF9-BE74F107541B}" dt="2023-02-28T16:40:09.924" v="65" actId="20577"/>
        <pc:sldMkLst>
          <pc:docMk/>
          <pc:sldMk cId="2419164610" sldId="270"/>
        </pc:sldMkLst>
        <pc:spChg chg="mod">
          <ac:chgData name="NORBEY DANILO" userId="29f64d73-8b12-4c53-a9f3-1c223397a229" providerId="ADAL" clId="{A48D5F50-C917-4462-ACF9-BE74F107541B}" dt="2023-02-28T16:38:52.412" v="50" actId="20577"/>
          <ac:spMkLst>
            <pc:docMk/>
            <pc:sldMk cId="2419164610" sldId="270"/>
            <ac:spMk id="2" creationId="{B5F4D2C4-C6AB-DC12-8077-EB0C703D753A}"/>
          </ac:spMkLst>
        </pc:spChg>
        <pc:spChg chg="del">
          <ac:chgData name="NORBEY DANILO" userId="29f64d73-8b12-4c53-a9f3-1c223397a229" providerId="ADAL" clId="{A48D5F50-C917-4462-ACF9-BE74F107541B}" dt="2023-02-28T16:38:24.879" v="46" actId="478"/>
          <ac:spMkLst>
            <pc:docMk/>
            <pc:sldMk cId="2419164610" sldId="270"/>
            <ac:spMk id="4" creationId="{AD053E38-206C-0871-443C-CA97243BEEA2}"/>
          </ac:spMkLst>
        </pc:spChg>
        <pc:spChg chg="add mod">
          <ac:chgData name="NORBEY DANILO" userId="29f64d73-8b12-4c53-a9f3-1c223397a229" providerId="ADAL" clId="{A48D5F50-C917-4462-ACF9-BE74F107541B}" dt="2023-02-28T16:39:34.525" v="57" actId="20577"/>
          <ac:spMkLst>
            <pc:docMk/>
            <pc:sldMk cId="2419164610" sldId="270"/>
            <ac:spMk id="5" creationId="{FD08DD70-BC90-B961-463B-CDE6E86BDD6B}"/>
          </ac:spMkLst>
        </pc:spChg>
        <pc:spChg chg="add mod">
          <ac:chgData name="NORBEY DANILO" userId="29f64d73-8b12-4c53-a9f3-1c223397a229" providerId="ADAL" clId="{A48D5F50-C917-4462-ACF9-BE74F107541B}" dt="2023-02-28T16:40:09.924" v="65" actId="20577"/>
          <ac:spMkLst>
            <pc:docMk/>
            <pc:sldMk cId="2419164610" sldId="270"/>
            <ac:spMk id="7" creationId="{8FEBB490-66E6-EDB0-BDDD-8479965D15C8}"/>
          </ac:spMkLst>
        </pc:spChg>
      </pc:sldChg>
      <pc:sldChg chg="addSp delSp modSp add mod">
        <pc:chgData name="NORBEY DANILO" userId="29f64d73-8b12-4c53-a9f3-1c223397a229" providerId="ADAL" clId="{A48D5F50-C917-4462-ACF9-BE74F107541B}" dt="2023-02-28T16:44:35.972" v="77" actId="1076"/>
        <pc:sldMkLst>
          <pc:docMk/>
          <pc:sldMk cId="33873282" sldId="271"/>
        </pc:sldMkLst>
        <pc:spChg chg="mod">
          <ac:chgData name="NORBEY DANILO" userId="29f64d73-8b12-4c53-a9f3-1c223397a229" providerId="ADAL" clId="{A48D5F50-C917-4462-ACF9-BE74F107541B}" dt="2023-02-28T16:44:32.393" v="75" actId="1076"/>
          <ac:spMkLst>
            <pc:docMk/>
            <pc:sldMk cId="33873282" sldId="271"/>
            <ac:spMk id="2" creationId="{B5F4D2C4-C6AB-DC12-8077-EB0C703D753A}"/>
          </ac:spMkLst>
        </pc:spChg>
        <pc:spChg chg="del">
          <ac:chgData name="NORBEY DANILO" userId="29f64d73-8b12-4c53-a9f3-1c223397a229" providerId="ADAL" clId="{A48D5F50-C917-4462-ACF9-BE74F107541B}" dt="2023-02-28T16:41:20.445" v="68" actId="478"/>
          <ac:spMkLst>
            <pc:docMk/>
            <pc:sldMk cId="33873282" sldId="271"/>
            <ac:spMk id="5" creationId="{FD08DD70-BC90-B961-463B-CDE6E86BDD6B}"/>
          </ac:spMkLst>
        </pc:spChg>
        <pc:spChg chg="del">
          <ac:chgData name="NORBEY DANILO" userId="29f64d73-8b12-4c53-a9f3-1c223397a229" providerId="ADAL" clId="{A48D5F50-C917-4462-ACF9-BE74F107541B}" dt="2023-02-28T16:41:18.560" v="67" actId="478"/>
          <ac:spMkLst>
            <pc:docMk/>
            <pc:sldMk cId="33873282" sldId="271"/>
            <ac:spMk id="7" creationId="{8FEBB490-66E6-EDB0-BDDD-8479965D15C8}"/>
          </ac:spMkLst>
        </pc:spChg>
        <pc:picChg chg="add mod">
          <ac:chgData name="NORBEY DANILO" userId="29f64d73-8b12-4c53-a9f3-1c223397a229" providerId="ADAL" clId="{A48D5F50-C917-4462-ACF9-BE74F107541B}" dt="2023-02-28T16:44:35.972" v="77" actId="1076"/>
          <ac:picMkLst>
            <pc:docMk/>
            <pc:sldMk cId="33873282" sldId="271"/>
            <ac:picMk id="4" creationId="{96710CB8-E935-ECFC-A335-677F60E281DF}"/>
          </ac:picMkLst>
        </pc:picChg>
      </pc:sldChg>
      <pc:sldChg chg="modSp add mod">
        <pc:chgData name="NORBEY DANILO" userId="29f64d73-8b12-4c53-a9f3-1c223397a229" providerId="ADAL" clId="{A48D5F50-C917-4462-ACF9-BE74F107541B}" dt="2023-02-28T16:49:46.925" v="201" actId="20577"/>
        <pc:sldMkLst>
          <pc:docMk/>
          <pc:sldMk cId="172048122" sldId="272"/>
        </pc:sldMkLst>
        <pc:spChg chg="mod">
          <ac:chgData name="NORBEY DANILO" userId="29f64d73-8b12-4c53-a9f3-1c223397a229" providerId="ADAL" clId="{A48D5F50-C917-4462-ACF9-BE74F107541B}" dt="2023-02-28T16:49:46.925" v="201" actId="20577"/>
          <ac:spMkLst>
            <pc:docMk/>
            <pc:sldMk cId="172048122" sldId="272"/>
            <ac:spMk id="4" creationId="{E301AAB6-A860-8F02-BEC1-B7097C6BE11D}"/>
          </ac:spMkLst>
        </pc:spChg>
      </pc:sldChg>
      <pc:sldChg chg="addSp delSp modSp add mod">
        <pc:chgData name="NORBEY DANILO" userId="29f64d73-8b12-4c53-a9f3-1c223397a229" providerId="ADAL" clId="{A48D5F50-C917-4462-ACF9-BE74F107541B}" dt="2023-02-28T16:51:08.208" v="226" actId="113"/>
        <pc:sldMkLst>
          <pc:docMk/>
          <pc:sldMk cId="3642383749" sldId="273"/>
        </pc:sldMkLst>
        <pc:spChg chg="add del mod">
          <ac:chgData name="NORBEY DANILO" userId="29f64d73-8b12-4c53-a9f3-1c223397a229" providerId="ADAL" clId="{A48D5F50-C917-4462-ACF9-BE74F107541B}" dt="2023-02-28T16:51:08.208" v="226" actId="113"/>
          <ac:spMkLst>
            <pc:docMk/>
            <pc:sldMk cId="3642383749" sldId="273"/>
            <ac:spMk id="4" creationId="{E301AAB6-A860-8F02-BEC1-B7097C6BE11D}"/>
          </ac:spMkLst>
        </pc:spChg>
      </pc:sldChg>
      <pc:sldChg chg="modSp add mod">
        <pc:chgData name="NORBEY DANILO" userId="29f64d73-8b12-4c53-a9f3-1c223397a229" providerId="ADAL" clId="{A48D5F50-C917-4462-ACF9-BE74F107541B}" dt="2023-02-28T16:57:51.445" v="442" actId="20577"/>
        <pc:sldMkLst>
          <pc:docMk/>
          <pc:sldMk cId="778650556" sldId="274"/>
        </pc:sldMkLst>
        <pc:spChg chg="mod">
          <ac:chgData name="NORBEY DANILO" userId="29f64d73-8b12-4c53-a9f3-1c223397a229" providerId="ADAL" clId="{A48D5F50-C917-4462-ACF9-BE74F107541B}" dt="2023-02-28T16:57:51.445" v="442" actId="20577"/>
          <ac:spMkLst>
            <pc:docMk/>
            <pc:sldMk cId="778650556" sldId="274"/>
            <ac:spMk id="3" creationId="{13D03199-3C8A-2BB6-F7D3-787F6AA55C08}"/>
          </ac:spMkLst>
        </pc:spChg>
      </pc:sldChg>
      <pc:sldChg chg="modSp add mod">
        <pc:chgData name="NORBEY DANILO" userId="29f64d73-8b12-4c53-a9f3-1c223397a229" providerId="ADAL" clId="{A48D5F50-C917-4462-ACF9-BE74F107541B}" dt="2023-02-28T17:32:29.705" v="544" actId="20577"/>
        <pc:sldMkLst>
          <pc:docMk/>
          <pc:sldMk cId="2620407068" sldId="275"/>
        </pc:sldMkLst>
        <pc:spChg chg="mod">
          <ac:chgData name="NORBEY DANILO" userId="29f64d73-8b12-4c53-a9f3-1c223397a229" providerId="ADAL" clId="{A48D5F50-C917-4462-ACF9-BE74F107541B}" dt="2023-02-28T17:32:29.705" v="544" actId="20577"/>
          <ac:spMkLst>
            <pc:docMk/>
            <pc:sldMk cId="2620407068" sldId="275"/>
            <ac:spMk id="2" creationId="{E118D9AE-10E4-1EB2-46C5-0E8A1D479497}"/>
          </ac:spMkLst>
        </pc:spChg>
      </pc:sldChg>
      <pc:sldChg chg="modSp add mod">
        <pc:chgData name="NORBEY DANILO" userId="29f64d73-8b12-4c53-a9f3-1c223397a229" providerId="ADAL" clId="{A48D5F50-C917-4462-ACF9-BE74F107541B}" dt="2023-02-28T17:35:10.753" v="584" actId="113"/>
        <pc:sldMkLst>
          <pc:docMk/>
          <pc:sldMk cId="1543532759" sldId="276"/>
        </pc:sldMkLst>
        <pc:spChg chg="mod">
          <ac:chgData name="NORBEY DANILO" userId="29f64d73-8b12-4c53-a9f3-1c223397a229" providerId="ADAL" clId="{A48D5F50-C917-4462-ACF9-BE74F107541B}" dt="2023-02-28T17:35:10.753" v="584" actId="113"/>
          <ac:spMkLst>
            <pc:docMk/>
            <pc:sldMk cId="1543532759" sldId="276"/>
            <ac:spMk id="5" creationId="{FF9A05CE-1B96-D579-9B56-3E5078AC3130}"/>
          </ac:spMkLst>
        </pc:spChg>
      </pc:sldChg>
      <pc:sldChg chg="addSp delSp modSp add mod">
        <pc:chgData name="NORBEY DANILO" userId="29f64d73-8b12-4c53-a9f3-1c223397a229" providerId="ADAL" clId="{A48D5F50-C917-4462-ACF9-BE74F107541B}" dt="2023-02-28T17:38:49.688" v="628" actId="1076"/>
        <pc:sldMkLst>
          <pc:docMk/>
          <pc:sldMk cId="2552906851" sldId="277"/>
        </pc:sldMkLst>
        <pc:spChg chg="mod">
          <ac:chgData name="NORBEY DANILO" userId="29f64d73-8b12-4c53-a9f3-1c223397a229" providerId="ADAL" clId="{A48D5F50-C917-4462-ACF9-BE74F107541B}" dt="2023-02-28T17:38:49.688" v="628" actId="1076"/>
          <ac:spMkLst>
            <pc:docMk/>
            <pc:sldMk cId="2552906851" sldId="277"/>
            <ac:spMk id="5" creationId="{FF9A05CE-1B96-D579-9B56-3E5078AC3130}"/>
          </ac:spMkLst>
        </pc:spChg>
        <pc:picChg chg="add mod">
          <ac:chgData name="NORBEY DANILO" userId="29f64d73-8b12-4c53-a9f3-1c223397a229" providerId="ADAL" clId="{A48D5F50-C917-4462-ACF9-BE74F107541B}" dt="2023-02-28T17:34:46.021" v="583" actId="1076"/>
          <ac:picMkLst>
            <pc:docMk/>
            <pc:sldMk cId="2552906851" sldId="277"/>
            <ac:picMk id="3" creationId="{DE30A2A3-EB59-3201-381B-6B1DE2796EF5}"/>
          </ac:picMkLst>
        </pc:picChg>
        <pc:picChg chg="del">
          <ac:chgData name="NORBEY DANILO" userId="29f64d73-8b12-4c53-a9f3-1c223397a229" providerId="ADAL" clId="{A48D5F50-C917-4462-ACF9-BE74F107541B}" dt="2023-02-28T17:34:42.251" v="581" actId="478"/>
          <ac:picMkLst>
            <pc:docMk/>
            <pc:sldMk cId="2552906851" sldId="277"/>
            <ac:picMk id="4" creationId="{DA425A0F-F6C9-3449-7523-78C2A131DC84}"/>
          </ac:picMkLst>
        </pc:picChg>
      </pc:sldChg>
      <pc:sldChg chg="modSp add mod">
        <pc:chgData name="NORBEY DANILO" userId="29f64d73-8b12-4c53-a9f3-1c223397a229" providerId="ADAL" clId="{A48D5F50-C917-4462-ACF9-BE74F107541B}" dt="2023-02-28T17:50:18.180" v="655" actId="1076"/>
        <pc:sldMkLst>
          <pc:docMk/>
          <pc:sldMk cId="3616243302" sldId="278"/>
        </pc:sldMkLst>
        <pc:spChg chg="mod">
          <ac:chgData name="NORBEY DANILO" userId="29f64d73-8b12-4c53-a9f3-1c223397a229" providerId="ADAL" clId="{A48D5F50-C917-4462-ACF9-BE74F107541B}" dt="2023-02-28T17:50:18.180" v="655" actId="1076"/>
          <ac:spMkLst>
            <pc:docMk/>
            <pc:sldMk cId="3616243302" sldId="278"/>
            <ac:spMk id="5" creationId="{FF9A05CE-1B96-D579-9B56-3E5078AC3130}"/>
          </ac:spMkLst>
        </pc:spChg>
      </pc:sldChg>
      <pc:sldChg chg="modSp add mod">
        <pc:chgData name="NORBEY DANILO" userId="29f64d73-8b12-4c53-a9f3-1c223397a229" providerId="ADAL" clId="{A48D5F50-C917-4462-ACF9-BE74F107541B}" dt="2023-02-28T17:51:35.260" v="678" actId="1076"/>
        <pc:sldMkLst>
          <pc:docMk/>
          <pc:sldMk cId="789409910" sldId="279"/>
        </pc:sldMkLst>
        <pc:spChg chg="mod">
          <ac:chgData name="NORBEY DANILO" userId="29f64d73-8b12-4c53-a9f3-1c223397a229" providerId="ADAL" clId="{A48D5F50-C917-4462-ACF9-BE74F107541B}" dt="2023-02-28T17:51:35.260" v="678" actId="1076"/>
          <ac:spMkLst>
            <pc:docMk/>
            <pc:sldMk cId="789409910" sldId="279"/>
            <ac:spMk id="5" creationId="{FF9A05CE-1B96-D579-9B56-3E5078AC3130}"/>
          </ac:spMkLst>
        </pc:spChg>
      </pc:sldChg>
      <pc:sldChg chg="addSp delSp modSp add">
        <pc:chgData name="NORBEY DANILO" userId="29f64d73-8b12-4c53-a9f3-1c223397a229" providerId="ADAL" clId="{A48D5F50-C917-4462-ACF9-BE74F107541B}" dt="2023-02-28T18:45:58.654" v="804" actId="1076"/>
        <pc:sldMkLst>
          <pc:docMk/>
          <pc:sldMk cId="2405530873" sldId="280"/>
        </pc:sldMkLst>
        <pc:picChg chg="del">
          <ac:chgData name="NORBEY DANILO" userId="29f64d73-8b12-4c53-a9f3-1c223397a229" providerId="ADAL" clId="{A48D5F50-C917-4462-ACF9-BE74F107541B}" dt="2023-02-28T18:45:41.246" v="798" actId="478"/>
          <ac:picMkLst>
            <pc:docMk/>
            <pc:sldMk cId="2405530873" sldId="280"/>
            <ac:picMk id="2050" creationId="{B90BBB07-57D6-695B-0A4B-B02552A378DC}"/>
          </ac:picMkLst>
        </pc:picChg>
        <pc:picChg chg="del">
          <ac:chgData name="NORBEY DANILO" userId="29f64d73-8b12-4c53-a9f3-1c223397a229" providerId="ADAL" clId="{A48D5F50-C917-4462-ACF9-BE74F107541B}" dt="2023-02-28T18:45:41.858" v="799" actId="478"/>
          <ac:picMkLst>
            <pc:docMk/>
            <pc:sldMk cId="2405530873" sldId="280"/>
            <ac:picMk id="2054" creationId="{EC67C1B5-72DA-A95F-8A72-8ED3FF7BF359}"/>
          </ac:picMkLst>
        </pc:picChg>
        <pc:picChg chg="add mod">
          <ac:chgData name="NORBEY DANILO" userId="29f64d73-8b12-4c53-a9f3-1c223397a229" providerId="ADAL" clId="{A48D5F50-C917-4462-ACF9-BE74F107541B}" dt="2023-02-28T18:45:58.654" v="804" actId="1076"/>
          <ac:picMkLst>
            <pc:docMk/>
            <pc:sldMk cId="2405530873" sldId="280"/>
            <ac:picMk id="3074" creationId="{0FF04BF9-7986-4357-3337-8CEEE8AE4546}"/>
          </ac:picMkLst>
        </pc:picChg>
      </pc:sldChg>
      <pc:sldChg chg="addSp delSp modSp add">
        <pc:chgData name="NORBEY DANILO" userId="29f64d73-8b12-4c53-a9f3-1c223397a229" providerId="ADAL" clId="{A48D5F50-C917-4462-ACF9-BE74F107541B}" dt="2023-02-28T18:47:19.855" v="813" actId="1076"/>
        <pc:sldMkLst>
          <pc:docMk/>
          <pc:sldMk cId="3640209874" sldId="281"/>
        </pc:sldMkLst>
        <pc:picChg chg="del">
          <ac:chgData name="NORBEY DANILO" userId="29f64d73-8b12-4c53-a9f3-1c223397a229" providerId="ADAL" clId="{A48D5F50-C917-4462-ACF9-BE74F107541B}" dt="2023-02-28T18:46:54.348" v="806" actId="478"/>
          <ac:picMkLst>
            <pc:docMk/>
            <pc:sldMk cId="3640209874" sldId="281"/>
            <ac:picMk id="3074" creationId="{0FF04BF9-7986-4357-3337-8CEEE8AE4546}"/>
          </ac:picMkLst>
        </pc:picChg>
        <pc:picChg chg="add mod">
          <ac:chgData name="NORBEY DANILO" userId="29f64d73-8b12-4c53-a9f3-1c223397a229" providerId="ADAL" clId="{A48D5F50-C917-4462-ACF9-BE74F107541B}" dt="2023-02-28T18:47:19.855" v="813" actId="1076"/>
          <ac:picMkLst>
            <pc:docMk/>
            <pc:sldMk cId="3640209874" sldId="281"/>
            <ac:picMk id="4098" creationId="{F3B29F03-8D28-A070-5138-29BB86E9E5EE}"/>
          </ac:picMkLst>
        </pc:picChg>
      </pc:sldChg>
      <pc:sldChg chg="addSp delSp modSp add mod">
        <pc:chgData name="NORBEY DANILO" userId="29f64d73-8b12-4c53-a9f3-1c223397a229" providerId="ADAL" clId="{A48D5F50-C917-4462-ACF9-BE74F107541B}" dt="2023-02-28T18:55:26.607" v="827" actId="1076"/>
        <pc:sldMkLst>
          <pc:docMk/>
          <pc:sldMk cId="832910158" sldId="282"/>
        </pc:sldMkLst>
        <pc:picChg chg="add mod">
          <ac:chgData name="NORBEY DANILO" userId="29f64d73-8b12-4c53-a9f3-1c223397a229" providerId="ADAL" clId="{A48D5F50-C917-4462-ACF9-BE74F107541B}" dt="2023-02-28T18:55:26.607" v="827" actId="1076"/>
          <ac:picMkLst>
            <pc:docMk/>
            <pc:sldMk cId="832910158" sldId="282"/>
            <ac:picMk id="3" creationId="{F0FFA94E-77F2-B534-9CA8-02800635D7AB}"/>
          </ac:picMkLst>
        </pc:picChg>
        <pc:picChg chg="del">
          <ac:chgData name="NORBEY DANILO" userId="29f64d73-8b12-4c53-a9f3-1c223397a229" providerId="ADAL" clId="{A48D5F50-C917-4462-ACF9-BE74F107541B}" dt="2023-02-28T18:48:45.077" v="815" actId="478"/>
          <ac:picMkLst>
            <pc:docMk/>
            <pc:sldMk cId="832910158" sldId="282"/>
            <ac:picMk id="4098" creationId="{F3B29F03-8D28-A070-5138-29BB86E9E5EE}"/>
          </ac:picMkLst>
        </pc:picChg>
        <pc:picChg chg="add del mod">
          <ac:chgData name="NORBEY DANILO" userId="29f64d73-8b12-4c53-a9f3-1c223397a229" providerId="ADAL" clId="{A48D5F50-C917-4462-ACF9-BE74F107541B}" dt="2023-02-28T18:48:51.265" v="820" actId="478"/>
          <ac:picMkLst>
            <pc:docMk/>
            <pc:sldMk cId="832910158" sldId="282"/>
            <ac:picMk id="5122" creationId="{2C864D06-43EC-A4A3-CBF1-B4AE58B71361}"/>
          </ac:picMkLst>
        </pc:picChg>
        <pc:picChg chg="add mod">
          <ac:chgData name="NORBEY DANILO" userId="29f64d73-8b12-4c53-a9f3-1c223397a229" providerId="ADAL" clId="{A48D5F50-C917-4462-ACF9-BE74F107541B}" dt="2023-02-28T18:55:21.907" v="824" actId="1076"/>
          <ac:picMkLst>
            <pc:docMk/>
            <pc:sldMk cId="832910158" sldId="282"/>
            <ac:picMk id="5124" creationId="{5F303E42-567F-D1E9-CCAD-46BBF6CFA0EF}"/>
          </ac:picMkLst>
        </pc:picChg>
      </pc:sldChg>
      <pc:sldChg chg="addSp delSp modSp add mod">
        <pc:chgData name="NORBEY DANILO" userId="29f64d73-8b12-4c53-a9f3-1c223397a229" providerId="ADAL" clId="{A48D5F50-C917-4462-ACF9-BE74F107541B}" dt="2023-02-28T18:56:07.250" v="845" actId="313"/>
        <pc:sldMkLst>
          <pc:docMk/>
          <pc:sldMk cId="656760223" sldId="283"/>
        </pc:sldMkLst>
        <pc:spChg chg="add mod">
          <ac:chgData name="NORBEY DANILO" userId="29f64d73-8b12-4c53-a9f3-1c223397a229" providerId="ADAL" clId="{A48D5F50-C917-4462-ACF9-BE74F107541B}" dt="2023-02-28T18:56:07.250" v="845" actId="313"/>
          <ac:spMkLst>
            <pc:docMk/>
            <pc:sldMk cId="656760223" sldId="283"/>
            <ac:spMk id="2" creationId="{68249CA5-0ADB-A34E-32EC-B4E5E920AA86}"/>
          </ac:spMkLst>
        </pc:spChg>
        <pc:spChg chg="mod">
          <ac:chgData name="NORBEY DANILO" userId="29f64d73-8b12-4c53-a9f3-1c223397a229" providerId="ADAL" clId="{A48D5F50-C917-4462-ACF9-BE74F107541B}" dt="2023-02-28T18:55:41.779" v="840" actId="20577"/>
          <ac:spMkLst>
            <pc:docMk/>
            <pc:sldMk cId="656760223" sldId="283"/>
            <ac:spMk id="108" creationId="{00000000-0000-0000-0000-000000000000}"/>
          </ac:spMkLst>
        </pc:spChg>
        <pc:picChg chg="del">
          <ac:chgData name="NORBEY DANILO" userId="29f64d73-8b12-4c53-a9f3-1c223397a229" providerId="ADAL" clId="{A48D5F50-C917-4462-ACF9-BE74F107541B}" dt="2023-02-28T18:55:44.267" v="842" actId="478"/>
          <ac:picMkLst>
            <pc:docMk/>
            <pc:sldMk cId="656760223" sldId="283"/>
            <ac:picMk id="3" creationId="{F0FFA94E-77F2-B534-9CA8-02800635D7AB}"/>
          </ac:picMkLst>
        </pc:picChg>
        <pc:picChg chg="del">
          <ac:chgData name="NORBEY DANILO" userId="29f64d73-8b12-4c53-a9f3-1c223397a229" providerId="ADAL" clId="{A48D5F50-C917-4462-ACF9-BE74F107541B}" dt="2023-02-28T18:55:43.694" v="841" actId="478"/>
          <ac:picMkLst>
            <pc:docMk/>
            <pc:sldMk cId="656760223" sldId="283"/>
            <ac:picMk id="5124" creationId="{5F303E42-567F-D1E9-CCAD-46BBF6CFA0EF}"/>
          </ac:picMkLst>
        </pc:picChg>
      </pc:sldChg>
      <pc:sldChg chg="addSp delSp modSp add mod">
        <pc:chgData name="NORBEY DANILO" userId="29f64d73-8b12-4c53-a9f3-1c223397a229" providerId="ADAL" clId="{A48D5F50-C917-4462-ACF9-BE74F107541B}" dt="2023-02-28T18:57:32.575" v="851" actId="1076"/>
        <pc:sldMkLst>
          <pc:docMk/>
          <pc:sldMk cId="240791371" sldId="284"/>
        </pc:sldMkLst>
        <pc:spChg chg="del">
          <ac:chgData name="NORBEY DANILO" userId="29f64d73-8b12-4c53-a9f3-1c223397a229" providerId="ADAL" clId="{A48D5F50-C917-4462-ACF9-BE74F107541B}" dt="2023-02-28T18:57:09.267" v="847" actId="478"/>
          <ac:spMkLst>
            <pc:docMk/>
            <pc:sldMk cId="240791371" sldId="284"/>
            <ac:spMk id="2" creationId="{68249CA5-0ADB-A34E-32EC-B4E5E920AA86}"/>
          </ac:spMkLst>
        </pc:spChg>
        <pc:picChg chg="add mod">
          <ac:chgData name="NORBEY DANILO" userId="29f64d73-8b12-4c53-a9f3-1c223397a229" providerId="ADAL" clId="{A48D5F50-C917-4462-ACF9-BE74F107541B}" dt="2023-02-28T18:57:32.575" v="851" actId="1076"/>
          <ac:picMkLst>
            <pc:docMk/>
            <pc:sldMk cId="240791371" sldId="284"/>
            <ac:picMk id="6146" creationId="{8E3F2BE3-A6DA-32A8-9305-5730347561F5}"/>
          </ac:picMkLst>
        </pc:picChg>
      </pc:sldChg>
      <pc:sldChg chg="addSp delSp add">
        <pc:chgData name="NORBEY DANILO" userId="29f64d73-8b12-4c53-a9f3-1c223397a229" providerId="ADAL" clId="{A48D5F50-C917-4462-ACF9-BE74F107541B}" dt="2023-02-28T18:58:20.656" v="854"/>
        <pc:sldMkLst>
          <pc:docMk/>
          <pc:sldMk cId="500962760" sldId="285"/>
        </pc:sldMkLst>
        <pc:picChg chg="del">
          <ac:chgData name="NORBEY DANILO" userId="29f64d73-8b12-4c53-a9f3-1c223397a229" providerId="ADAL" clId="{A48D5F50-C917-4462-ACF9-BE74F107541B}" dt="2023-02-28T18:58:18.244" v="853" actId="478"/>
          <ac:picMkLst>
            <pc:docMk/>
            <pc:sldMk cId="500962760" sldId="285"/>
            <ac:picMk id="6146" creationId="{8E3F2BE3-A6DA-32A8-9305-5730347561F5}"/>
          </ac:picMkLst>
        </pc:picChg>
        <pc:picChg chg="add">
          <ac:chgData name="NORBEY DANILO" userId="29f64d73-8b12-4c53-a9f3-1c223397a229" providerId="ADAL" clId="{A48D5F50-C917-4462-ACF9-BE74F107541B}" dt="2023-02-28T18:58:20.656" v="854"/>
          <ac:picMkLst>
            <pc:docMk/>
            <pc:sldMk cId="500962760" sldId="285"/>
            <ac:picMk id="7170" creationId="{AD08862E-D7F0-0958-776F-AFF90164BD4E}"/>
          </ac:picMkLst>
        </pc:picChg>
      </pc:sldChg>
      <pc:sldChg chg="addSp delSp modSp add">
        <pc:chgData name="NORBEY DANILO" userId="29f64d73-8b12-4c53-a9f3-1c223397a229" providerId="ADAL" clId="{A48D5F50-C917-4462-ACF9-BE74F107541B}" dt="2023-02-28T18:58:59.550" v="862" actId="1076"/>
        <pc:sldMkLst>
          <pc:docMk/>
          <pc:sldMk cId="1992165246" sldId="286"/>
        </pc:sldMkLst>
        <pc:picChg chg="del">
          <ac:chgData name="NORBEY DANILO" userId="29f64d73-8b12-4c53-a9f3-1c223397a229" providerId="ADAL" clId="{A48D5F50-C917-4462-ACF9-BE74F107541B}" dt="2023-02-28T18:58:24.195" v="856" actId="478"/>
          <ac:picMkLst>
            <pc:docMk/>
            <pc:sldMk cId="1992165246" sldId="286"/>
            <ac:picMk id="7170" creationId="{AD08862E-D7F0-0958-776F-AFF90164BD4E}"/>
          </ac:picMkLst>
        </pc:picChg>
        <pc:picChg chg="add mod">
          <ac:chgData name="NORBEY DANILO" userId="29f64d73-8b12-4c53-a9f3-1c223397a229" providerId="ADAL" clId="{A48D5F50-C917-4462-ACF9-BE74F107541B}" dt="2023-02-28T18:58:59.550" v="862" actId="1076"/>
          <ac:picMkLst>
            <pc:docMk/>
            <pc:sldMk cId="1992165246" sldId="286"/>
            <ac:picMk id="8194" creationId="{95AB1AE9-DA92-514A-0FE9-A0540CF816D2}"/>
          </ac:picMkLst>
        </pc:picChg>
      </pc:sldChg>
    </pc:docChg>
  </pc:docChgLst>
  <pc:docChgLst>
    <pc:chgData name="NORBEY DANILO" userId="29f64d73-8b12-4c53-a9f3-1c223397a229" providerId="ADAL" clId="{E74E7711-A2E0-4258-BC7F-E8CE98546F57}"/>
    <pc:docChg chg="custSel addSld delSld modSld">
      <pc:chgData name="NORBEY DANILO" userId="29f64d73-8b12-4c53-a9f3-1c223397a229" providerId="ADAL" clId="{E74E7711-A2E0-4258-BC7F-E8CE98546F57}" dt="2023-03-01T16:10:01.354" v="419" actId="47"/>
      <pc:docMkLst>
        <pc:docMk/>
      </pc:docMkLst>
      <pc:sldChg chg="addSp delSp modSp mod">
        <pc:chgData name="NORBEY DANILO" userId="29f64d73-8b12-4c53-a9f3-1c223397a229" providerId="ADAL" clId="{E74E7711-A2E0-4258-BC7F-E8CE98546F57}" dt="2023-03-01T15:30:54.027" v="201" actId="20577"/>
        <pc:sldMkLst>
          <pc:docMk/>
          <pc:sldMk cId="1374658503" sldId="258"/>
        </pc:sldMkLst>
        <pc:spChg chg="mod">
          <ac:chgData name="NORBEY DANILO" userId="29f64d73-8b12-4c53-a9f3-1c223397a229" providerId="ADAL" clId="{E74E7711-A2E0-4258-BC7F-E8CE98546F57}" dt="2023-03-01T15:30:54.027" v="201" actId="20577"/>
          <ac:spMkLst>
            <pc:docMk/>
            <pc:sldMk cId="1374658503" sldId="258"/>
            <ac:spMk id="2" creationId="{65B7660B-5589-F665-FD0E-7ED31A7C5C20}"/>
          </ac:spMkLst>
        </pc:spChg>
        <pc:spChg chg="del">
          <ac:chgData name="NORBEY DANILO" userId="29f64d73-8b12-4c53-a9f3-1c223397a229" providerId="ADAL" clId="{E74E7711-A2E0-4258-BC7F-E8CE98546F57}" dt="2023-03-01T15:30:06.739" v="192" actId="478"/>
          <ac:spMkLst>
            <pc:docMk/>
            <pc:sldMk cId="1374658503" sldId="258"/>
            <ac:spMk id="3" creationId="{13D03199-3C8A-2BB6-F7D3-787F6AA55C08}"/>
          </ac:spMkLst>
        </pc:spChg>
        <pc:spChg chg="add mod">
          <ac:chgData name="NORBEY DANILO" userId="29f64d73-8b12-4c53-a9f3-1c223397a229" providerId="ADAL" clId="{E74E7711-A2E0-4258-BC7F-E8CE98546F57}" dt="2023-03-01T15:29:57.162" v="191"/>
          <ac:spMkLst>
            <pc:docMk/>
            <pc:sldMk cId="1374658503" sldId="258"/>
            <ac:spMk id="4" creationId="{63D560BA-7917-8E49-A3D4-11A8D2F8FF81}"/>
          </ac:spMkLst>
        </pc:spChg>
        <pc:spChg chg="del">
          <ac:chgData name="NORBEY DANILO" userId="29f64d73-8b12-4c53-a9f3-1c223397a229" providerId="ADAL" clId="{E74E7711-A2E0-4258-BC7F-E8CE98546F57}" dt="2023-03-01T15:29:56.797" v="190" actId="478"/>
          <ac:spMkLst>
            <pc:docMk/>
            <pc:sldMk cId="1374658503" sldId="258"/>
            <ac:spMk id="108" creationId="{00000000-0000-0000-0000-000000000000}"/>
          </ac:spMkLst>
        </pc:spChg>
      </pc:sldChg>
      <pc:sldChg chg="addSp delSp modSp mod setBg">
        <pc:chgData name="NORBEY DANILO" userId="29f64d73-8b12-4c53-a9f3-1c223397a229" providerId="ADAL" clId="{E74E7711-A2E0-4258-BC7F-E8CE98546F57}" dt="2023-03-01T15:43:19.750" v="282" actId="1076"/>
        <pc:sldMkLst>
          <pc:docMk/>
          <pc:sldMk cId="1589185369" sldId="259"/>
        </pc:sldMkLst>
        <pc:spChg chg="del">
          <ac:chgData name="NORBEY DANILO" userId="29f64d73-8b12-4c53-a9f3-1c223397a229" providerId="ADAL" clId="{E74E7711-A2E0-4258-BC7F-E8CE98546F57}" dt="2023-03-01T15:43:03.066" v="279" actId="478"/>
          <ac:spMkLst>
            <pc:docMk/>
            <pc:sldMk cId="1589185369" sldId="259"/>
            <ac:spMk id="5" creationId="{FF9A05CE-1B96-D579-9B56-3E5078AC3130}"/>
          </ac:spMkLst>
        </pc:spChg>
        <pc:spChg chg="mod">
          <ac:chgData name="NORBEY DANILO" userId="29f64d73-8b12-4c53-a9f3-1c223397a229" providerId="ADAL" clId="{E74E7711-A2E0-4258-BC7F-E8CE98546F57}" dt="2023-03-01T15:43:00.482" v="277" actId="14100"/>
          <ac:spMkLst>
            <pc:docMk/>
            <pc:sldMk cId="1589185369" sldId="259"/>
            <ac:spMk id="108" creationId="{00000000-0000-0000-0000-000000000000}"/>
          </ac:spMkLst>
        </pc:spChg>
        <pc:picChg chg="add mod">
          <ac:chgData name="NORBEY DANILO" userId="29f64d73-8b12-4c53-a9f3-1c223397a229" providerId="ADAL" clId="{E74E7711-A2E0-4258-BC7F-E8CE98546F57}" dt="2023-03-01T15:43:19.750" v="282" actId="1076"/>
          <ac:picMkLst>
            <pc:docMk/>
            <pc:sldMk cId="1589185369" sldId="259"/>
            <ac:picMk id="3" creationId="{9C4A7D54-C353-C9F0-5F5F-77DD5BF18590}"/>
          </ac:picMkLst>
        </pc:picChg>
        <pc:picChg chg="del">
          <ac:chgData name="NORBEY DANILO" userId="29f64d73-8b12-4c53-a9f3-1c223397a229" providerId="ADAL" clId="{E74E7711-A2E0-4258-BC7F-E8CE98546F57}" dt="2023-03-01T15:43:01.831" v="278" actId="478"/>
          <ac:picMkLst>
            <pc:docMk/>
            <pc:sldMk cId="1589185369" sldId="259"/>
            <ac:picMk id="4" creationId="{DA425A0F-F6C9-3449-7523-78C2A131DC84}"/>
          </ac:picMkLst>
        </pc:picChg>
      </pc:sldChg>
      <pc:sldChg chg="addSp delSp modSp mod setBg">
        <pc:chgData name="NORBEY DANILO" userId="29f64d73-8b12-4c53-a9f3-1c223397a229" providerId="ADAL" clId="{E74E7711-A2E0-4258-BC7F-E8CE98546F57}" dt="2023-03-01T15:35:23.247" v="233"/>
        <pc:sldMkLst>
          <pc:docMk/>
          <pc:sldMk cId="4115817981" sldId="260"/>
        </pc:sldMkLst>
        <pc:spChg chg="del">
          <ac:chgData name="NORBEY DANILO" userId="29f64d73-8b12-4c53-a9f3-1c223397a229" providerId="ADAL" clId="{E74E7711-A2E0-4258-BC7F-E8CE98546F57}" dt="2023-03-01T15:35:16.566" v="231" actId="478"/>
          <ac:spMkLst>
            <pc:docMk/>
            <pc:sldMk cId="4115817981" sldId="260"/>
            <ac:spMk id="2" creationId="{E118D9AE-10E4-1EB2-46C5-0E8A1D479497}"/>
          </ac:spMkLst>
        </pc:spChg>
        <pc:spChg chg="mod">
          <ac:chgData name="NORBEY DANILO" userId="29f64d73-8b12-4c53-a9f3-1c223397a229" providerId="ADAL" clId="{E74E7711-A2E0-4258-BC7F-E8CE98546F57}" dt="2023-03-01T15:35:13.903" v="230" actId="20577"/>
          <ac:spMkLst>
            <pc:docMk/>
            <pc:sldMk cId="4115817981" sldId="260"/>
            <ac:spMk id="108" creationId="{00000000-0000-0000-0000-000000000000}"/>
          </ac:spMkLst>
        </pc:spChg>
        <pc:picChg chg="add">
          <ac:chgData name="NORBEY DANILO" userId="29f64d73-8b12-4c53-a9f3-1c223397a229" providerId="ADAL" clId="{E74E7711-A2E0-4258-BC7F-E8CE98546F57}" dt="2023-03-01T15:35:17.425" v="232" actId="22"/>
          <ac:picMkLst>
            <pc:docMk/>
            <pc:sldMk cId="4115817981" sldId="260"/>
            <ac:picMk id="4" creationId="{A888B0B6-4FA3-D2DC-1F0F-5AB7799C3011}"/>
          </ac:picMkLst>
        </pc:picChg>
      </pc:sldChg>
      <pc:sldChg chg="delSp modSp mod">
        <pc:chgData name="NORBEY DANILO" userId="29f64d73-8b12-4c53-a9f3-1c223397a229" providerId="ADAL" clId="{E74E7711-A2E0-4258-BC7F-E8CE98546F57}" dt="2023-03-01T15:02:42.778" v="29" actId="5793"/>
        <pc:sldMkLst>
          <pc:docMk/>
          <pc:sldMk cId="3850306174" sldId="261"/>
        </pc:sldMkLst>
        <pc:spChg chg="mod">
          <ac:chgData name="NORBEY DANILO" userId="29f64d73-8b12-4c53-a9f3-1c223397a229" providerId="ADAL" clId="{E74E7711-A2E0-4258-BC7F-E8CE98546F57}" dt="2023-03-01T15:02:42.778" v="29" actId="5793"/>
          <ac:spMkLst>
            <pc:docMk/>
            <pc:sldMk cId="3850306174" sldId="261"/>
            <ac:spMk id="2" creationId="{B5F4D2C4-C6AB-DC12-8077-EB0C703D753A}"/>
          </ac:spMkLst>
        </pc:spChg>
        <pc:spChg chg="del">
          <ac:chgData name="NORBEY DANILO" userId="29f64d73-8b12-4c53-a9f3-1c223397a229" providerId="ADAL" clId="{E74E7711-A2E0-4258-BC7F-E8CE98546F57}" dt="2023-03-01T15:02:06.306" v="15" actId="478"/>
          <ac:spMkLst>
            <pc:docMk/>
            <pc:sldMk cId="3850306174" sldId="261"/>
            <ac:spMk id="4" creationId="{AD053E38-206C-0871-443C-CA97243BEEA2}"/>
          </ac:spMkLst>
        </pc:spChg>
        <pc:spChg chg="mod">
          <ac:chgData name="NORBEY DANILO" userId="29f64d73-8b12-4c53-a9f3-1c223397a229" providerId="ADAL" clId="{E74E7711-A2E0-4258-BC7F-E8CE98546F57}" dt="2023-03-01T15:01:33.704" v="14" actId="20577"/>
          <ac:spMkLst>
            <pc:docMk/>
            <pc:sldMk cId="3850306174" sldId="261"/>
            <ac:spMk id="108" creationId="{00000000-0000-0000-0000-000000000000}"/>
          </ac:spMkLst>
        </pc:spChg>
      </pc:sldChg>
      <pc:sldChg chg="modSp mod">
        <pc:chgData name="NORBEY DANILO" userId="29f64d73-8b12-4c53-a9f3-1c223397a229" providerId="ADAL" clId="{E74E7711-A2E0-4258-BC7F-E8CE98546F57}" dt="2023-03-01T15:20:50.947" v="100" actId="1076"/>
        <pc:sldMkLst>
          <pc:docMk/>
          <pc:sldMk cId="2544478692" sldId="263"/>
        </pc:sldMkLst>
        <pc:spChg chg="mod">
          <ac:chgData name="NORBEY DANILO" userId="29f64d73-8b12-4c53-a9f3-1c223397a229" providerId="ADAL" clId="{E74E7711-A2E0-4258-BC7F-E8CE98546F57}" dt="2023-03-01T15:20:50.947" v="100" actId="1076"/>
          <ac:spMkLst>
            <pc:docMk/>
            <pc:sldMk cId="2544478692" sldId="263"/>
            <ac:spMk id="4" creationId="{E301AAB6-A860-8F02-BEC1-B7097C6BE11D}"/>
          </ac:spMkLst>
        </pc:spChg>
        <pc:spChg chg="mod">
          <ac:chgData name="NORBEY DANILO" userId="29f64d73-8b12-4c53-a9f3-1c223397a229" providerId="ADAL" clId="{E74E7711-A2E0-4258-BC7F-E8CE98546F57}" dt="2023-03-01T15:20:27.218" v="92" actId="20577"/>
          <ac:spMkLst>
            <pc:docMk/>
            <pc:sldMk cId="2544478692" sldId="263"/>
            <ac:spMk id="108" creationId="{00000000-0000-0000-0000-000000000000}"/>
          </ac:spMkLst>
        </pc:spChg>
      </pc:sldChg>
      <pc:sldChg chg="addSp delSp modSp mod">
        <pc:chgData name="NORBEY DANILO" userId="29f64d73-8b12-4c53-a9f3-1c223397a229" providerId="ADAL" clId="{E74E7711-A2E0-4258-BC7F-E8CE98546F57}" dt="2023-03-01T15:29:25.898" v="189" actId="113"/>
        <pc:sldMkLst>
          <pc:docMk/>
          <pc:sldMk cId="1102480664" sldId="264"/>
        </pc:sldMkLst>
        <pc:spChg chg="mod">
          <ac:chgData name="NORBEY DANILO" userId="29f64d73-8b12-4c53-a9f3-1c223397a229" providerId="ADAL" clId="{E74E7711-A2E0-4258-BC7F-E8CE98546F57}" dt="2023-03-01T15:29:25.898" v="189" actId="113"/>
          <ac:spMkLst>
            <pc:docMk/>
            <pc:sldMk cId="1102480664" sldId="264"/>
            <ac:spMk id="2" creationId="{BFFEED3E-1BD6-97B9-E17B-9A83F3C42779}"/>
          </ac:spMkLst>
        </pc:spChg>
        <pc:spChg chg="add mod">
          <ac:chgData name="NORBEY DANILO" userId="29f64d73-8b12-4c53-a9f3-1c223397a229" providerId="ADAL" clId="{E74E7711-A2E0-4258-BC7F-E8CE98546F57}" dt="2023-03-01T15:27:38.083" v="162"/>
          <ac:spMkLst>
            <pc:docMk/>
            <pc:sldMk cId="1102480664" sldId="264"/>
            <ac:spMk id="3" creationId="{3E1939A3-4ACD-B44C-FDB1-079CAB480F97}"/>
          </ac:spMkLst>
        </pc:spChg>
        <pc:spChg chg="del">
          <ac:chgData name="NORBEY DANILO" userId="29f64d73-8b12-4c53-a9f3-1c223397a229" providerId="ADAL" clId="{E74E7711-A2E0-4258-BC7F-E8CE98546F57}" dt="2023-03-01T15:27:37.726" v="161" actId="478"/>
          <ac:spMkLst>
            <pc:docMk/>
            <pc:sldMk cId="1102480664" sldId="264"/>
            <ac:spMk id="108" creationId="{00000000-0000-0000-0000-000000000000}"/>
          </ac:spMkLst>
        </pc:spChg>
      </pc:sldChg>
      <pc:sldChg chg="del">
        <pc:chgData name="NORBEY DANILO" userId="29f64d73-8b12-4c53-a9f3-1c223397a229" providerId="ADAL" clId="{E74E7711-A2E0-4258-BC7F-E8CE98546F57}" dt="2023-03-01T16:09:56.521" v="410" actId="47"/>
        <pc:sldMkLst>
          <pc:docMk/>
          <pc:sldMk cId="214582106" sldId="265"/>
        </pc:sldMkLst>
      </pc:sldChg>
      <pc:sldChg chg="del">
        <pc:chgData name="NORBEY DANILO" userId="29f64d73-8b12-4c53-a9f3-1c223397a229" providerId="ADAL" clId="{E74E7711-A2E0-4258-BC7F-E8CE98546F57}" dt="2023-03-01T16:09:57.351" v="411" actId="47"/>
        <pc:sldMkLst>
          <pc:docMk/>
          <pc:sldMk cId="814340456" sldId="266"/>
        </pc:sldMkLst>
      </pc:sldChg>
      <pc:sldChg chg="del">
        <pc:chgData name="NORBEY DANILO" userId="29f64d73-8b12-4c53-a9f3-1c223397a229" providerId="ADAL" clId="{E74E7711-A2E0-4258-BC7F-E8CE98546F57}" dt="2023-03-01T16:09:57.564" v="412" actId="47"/>
        <pc:sldMkLst>
          <pc:docMk/>
          <pc:sldMk cId="1680938776" sldId="267"/>
        </pc:sldMkLst>
      </pc:sldChg>
      <pc:sldChg chg="addSp delSp modSp mod setBg">
        <pc:chgData name="NORBEY DANILO" userId="29f64d73-8b12-4c53-a9f3-1c223397a229" providerId="ADAL" clId="{E74E7711-A2E0-4258-BC7F-E8CE98546F57}" dt="2023-03-01T15:03:51.694" v="49"/>
        <pc:sldMkLst>
          <pc:docMk/>
          <pc:sldMk cId="2419164610" sldId="270"/>
        </pc:sldMkLst>
        <pc:spChg chg="del">
          <ac:chgData name="NORBEY DANILO" userId="29f64d73-8b12-4c53-a9f3-1c223397a229" providerId="ADAL" clId="{E74E7711-A2E0-4258-BC7F-E8CE98546F57}" dt="2023-03-01T15:03:15.459" v="45" actId="478"/>
          <ac:spMkLst>
            <pc:docMk/>
            <pc:sldMk cId="2419164610" sldId="270"/>
            <ac:spMk id="2" creationId="{B5F4D2C4-C6AB-DC12-8077-EB0C703D753A}"/>
          </ac:spMkLst>
        </pc:spChg>
        <pc:spChg chg="del">
          <ac:chgData name="NORBEY DANILO" userId="29f64d73-8b12-4c53-a9f3-1c223397a229" providerId="ADAL" clId="{E74E7711-A2E0-4258-BC7F-E8CE98546F57}" dt="2023-03-01T15:03:16.600" v="46" actId="478"/>
          <ac:spMkLst>
            <pc:docMk/>
            <pc:sldMk cId="2419164610" sldId="270"/>
            <ac:spMk id="5" creationId="{FD08DD70-BC90-B961-463B-CDE6E86BDD6B}"/>
          </ac:spMkLst>
        </pc:spChg>
        <pc:spChg chg="del">
          <ac:chgData name="NORBEY DANILO" userId="29f64d73-8b12-4c53-a9f3-1c223397a229" providerId="ADAL" clId="{E74E7711-A2E0-4258-BC7F-E8CE98546F57}" dt="2023-03-01T15:03:17.986" v="47" actId="478"/>
          <ac:spMkLst>
            <pc:docMk/>
            <pc:sldMk cId="2419164610" sldId="270"/>
            <ac:spMk id="7" creationId="{8FEBB490-66E6-EDB0-BDDD-8479965D15C8}"/>
          </ac:spMkLst>
        </pc:spChg>
        <pc:spChg chg="mod">
          <ac:chgData name="NORBEY DANILO" userId="29f64d73-8b12-4c53-a9f3-1c223397a229" providerId="ADAL" clId="{E74E7711-A2E0-4258-BC7F-E8CE98546F57}" dt="2023-03-01T15:03:13.416" v="44" actId="20577"/>
          <ac:spMkLst>
            <pc:docMk/>
            <pc:sldMk cId="2419164610" sldId="270"/>
            <ac:spMk id="108" creationId="{00000000-0000-0000-0000-000000000000}"/>
          </ac:spMkLst>
        </pc:spChg>
        <pc:picChg chg="add">
          <ac:chgData name="NORBEY DANILO" userId="29f64d73-8b12-4c53-a9f3-1c223397a229" providerId="ADAL" clId="{E74E7711-A2E0-4258-BC7F-E8CE98546F57}" dt="2023-03-01T15:03:33.468" v="48" actId="22"/>
          <ac:picMkLst>
            <pc:docMk/>
            <pc:sldMk cId="2419164610" sldId="270"/>
            <ac:picMk id="4" creationId="{0E4CF618-0A72-06CA-5F1C-7BF95BB02391}"/>
          </ac:picMkLst>
        </pc:picChg>
      </pc:sldChg>
      <pc:sldChg chg="addSp delSp modSp mod setBg">
        <pc:chgData name="NORBEY DANILO" userId="29f64d73-8b12-4c53-a9f3-1c223397a229" providerId="ADAL" clId="{E74E7711-A2E0-4258-BC7F-E8CE98546F57}" dt="2023-03-01T15:19:20.011" v="78" actId="1076"/>
        <pc:sldMkLst>
          <pc:docMk/>
          <pc:sldMk cId="33873282" sldId="271"/>
        </pc:sldMkLst>
        <pc:spChg chg="del">
          <ac:chgData name="NORBEY DANILO" userId="29f64d73-8b12-4c53-a9f3-1c223397a229" providerId="ADAL" clId="{E74E7711-A2E0-4258-BC7F-E8CE98546F57}" dt="2023-03-01T15:04:24.908" v="65" actId="478"/>
          <ac:spMkLst>
            <pc:docMk/>
            <pc:sldMk cId="33873282" sldId="271"/>
            <ac:spMk id="2" creationId="{B5F4D2C4-C6AB-DC12-8077-EB0C703D753A}"/>
          </ac:spMkLst>
        </pc:spChg>
        <pc:spChg chg="mod">
          <ac:chgData name="NORBEY DANILO" userId="29f64d73-8b12-4c53-a9f3-1c223397a229" providerId="ADAL" clId="{E74E7711-A2E0-4258-BC7F-E8CE98546F57}" dt="2023-03-01T15:04:19.735" v="64" actId="20577"/>
          <ac:spMkLst>
            <pc:docMk/>
            <pc:sldMk cId="33873282" sldId="271"/>
            <ac:spMk id="108" creationId="{00000000-0000-0000-0000-000000000000}"/>
          </ac:spMkLst>
        </pc:spChg>
        <pc:picChg chg="del">
          <ac:chgData name="NORBEY DANILO" userId="29f64d73-8b12-4c53-a9f3-1c223397a229" providerId="ADAL" clId="{E74E7711-A2E0-4258-BC7F-E8CE98546F57}" dt="2023-03-01T15:04:25.404" v="66" actId="478"/>
          <ac:picMkLst>
            <pc:docMk/>
            <pc:sldMk cId="33873282" sldId="271"/>
            <ac:picMk id="4" creationId="{96710CB8-E935-ECFC-A335-677F60E281DF}"/>
          </ac:picMkLst>
        </pc:picChg>
        <pc:picChg chg="add mod">
          <ac:chgData name="NORBEY DANILO" userId="29f64d73-8b12-4c53-a9f3-1c223397a229" providerId="ADAL" clId="{E74E7711-A2E0-4258-BC7F-E8CE98546F57}" dt="2023-03-01T15:19:18.567" v="77" actId="1076"/>
          <ac:picMkLst>
            <pc:docMk/>
            <pc:sldMk cId="33873282" sldId="271"/>
            <ac:picMk id="5" creationId="{4CA21715-B0F1-7BA7-537F-928C1AC08309}"/>
          </ac:picMkLst>
        </pc:picChg>
        <pc:picChg chg="add mod">
          <ac:chgData name="NORBEY DANILO" userId="29f64d73-8b12-4c53-a9f3-1c223397a229" providerId="ADAL" clId="{E74E7711-A2E0-4258-BC7F-E8CE98546F57}" dt="2023-03-01T15:19:20.011" v="78" actId="1076"/>
          <ac:picMkLst>
            <pc:docMk/>
            <pc:sldMk cId="33873282" sldId="271"/>
            <ac:picMk id="7" creationId="{E59E347F-E262-E07D-52B4-971CDA3C2C1A}"/>
          </ac:picMkLst>
        </pc:picChg>
      </pc:sldChg>
      <pc:sldChg chg="addSp delSp modSp mod setBg">
        <pc:chgData name="NORBEY DANILO" userId="29f64d73-8b12-4c53-a9f3-1c223397a229" providerId="ADAL" clId="{E74E7711-A2E0-4258-BC7F-E8CE98546F57}" dt="2023-03-01T15:22:36.149" v="114"/>
        <pc:sldMkLst>
          <pc:docMk/>
          <pc:sldMk cId="172048122" sldId="272"/>
        </pc:sldMkLst>
        <pc:spChg chg="del">
          <ac:chgData name="NORBEY DANILO" userId="29f64d73-8b12-4c53-a9f3-1c223397a229" providerId="ADAL" clId="{E74E7711-A2E0-4258-BC7F-E8CE98546F57}" dt="2023-03-01T15:22:31.321" v="113" actId="478"/>
          <ac:spMkLst>
            <pc:docMk/>
            <pc:sldMk cId="172048122" sldId="272"/>
            <ac:spMk id="4" creationId="{E301AAB6-A860-8F02-BEC1-B7097C6BE11D}"/>
          </ac:spMkLst>
        </pc:spChg>
        <pc:spChg chg="mod">
          <ac:chgData name="NORBEY DANILO" userId="29f64d73-8b12-4c53-a9f3-1c223397a229" providerId="ADAL" clId="{E74E7711-A2E0-4258-BC7F-E8CE98546F57}" dt="2023-03-01T15:22:20.169" v="111" actId="20577"/>
          <ac:spMkLst>
            <pc:docMk/>
            <pc:sldMk cId="172048122" sldId="272"/>
            <ac:spMk id="108" creationId="{00000000-0000-0000-0000-000000000000}"/>
          </ac:spMkLst>
        </pc:spChg>
        <pc:picChg chg="add">
          <ac:chgData name="NORBEY DANILO" userId="29f64d73-8b12-4c53-a9f3-1c223397a229" providerId="ADAL" clId="{E74E7711-A2E0-4258-BC7F-E8CE98546F57}" dt="2023-03-01T15:22:28.440" v="112" actId="22"/>
          <ac:picMkLst>
            <pc:docMk/>
            <pc:sldMk cId="172048122" sldId="272"/>
            <ac:picMk id="3" creationId="{9220AC7B-4152-CD96-690E-23156E26801C}"/>
          </ac:picMkLst>
        </pc:picChg>
      </pc:sldChg>
      <pc:sldChg chg="addSp delSp modSp mod setBg">
        <pc:chgData name="NORBEY DANILO" userId="29f64d73-8b12-4c53-a9f3-1c223397a229" providerId="ADAL" clId="{E74E7711-A2E0-4258-BC7F-E8CE98546F57}" dt="2023-03-01T15:24:19.510" v="160" actId="1076"/>
        <pc:sldMkLst>
          <pc:docMk/>
          <pc:sldMk cId="3642383749" sldId="273"/>
        </pc:sldMkLst>
        <pc:spChg chg="del">
          <ac:chgData name="NORBEY DANILO" userId="29f64d73-8b12-4c53-a9f3-1c223397a229" providerId="ADAL" clId="{E74E7711-A2E0-4258-BC7F-E8CE98546F57}" dt="2023-03-01T15:23:51.301" v="154" actId="478"/>
          <ac:spMkLst>
            <pc:docMk/>
            <pc:sldMk cId="3642383749" sldId="273"/>
            <ac:spMk id="4" creationId="{E301AAB6-A860-8F02-BEC1-B7097C6BE11D}"/>
          </ac:spMkLst>
        </pc:spChg>
        <pc:spChg chg="mod">
          <ac:chgData name="NORBEY DANILO" userId="29f64d73-8b12-4c53-a9f3-1c223397a229" providerId="ADAL" clId="{E74E7711-A2E0-4258-BC7F-E8CE98546F57}" dt="2023-03-01T15:23:47.722" v="153" actId="14100"/>
          <ac:spMkLst>
            <pc:docMk/>
            <pc:sldMk cId="3642383749" sldId="273"/>
            <ac:spMk id="108" creationId="{00000000-0000-0000-0000-000000000000}"/>
          </ac:spMkLst>
        </pc:spChg>
        <pc:picChg chg="add mod">
          <ac:chgData name="NORBEY DANILO" userId="29f64d73-8b12-4c53-a9f3-1c223397a229" providerId="ADAL" clId="{E74E7711-A2E0-4258-BC7F-E8CE98546F57}" dt="2023-03-01T15:24:19.510" v="160" actId="1076"/>
          <ac:picMkLst>
            <pc:docMk/>
            <pc:sldMk cId="3642383749" sldId="273"/>
            <ac:picMk id="3" creationId="{E99F54C6-5CDB-71F3-AE31-BA2FD6A5BCE2}"/>
          </ac:picMkLst>
        </pc:picChg>
      </pc:sldChg>
      <pc:sldChg chg="addSp delSp modSp mod setBg">
        <pc:chgData name="NORBEY DANILO" userId="29f64d73-8b12-4c53-a9f3-1c223397a229" providerId="ADAL" clId="{E74E7711-A2E0-4258-BC7F-E8CE98546F57}" dt="2023-03-01T15:32:05.212" v="213" actId="14100"/>
        <pc:sldMkLst>
          <pc:docMk/>
          <pc:sldMk cId="778650556" sldId="274"/>
        </pc:sldMkLst>
        <pc:spChg chg="del">
          <ac:chgData name="NORBEY DANILO" userId="29f64d73-8b12-4c53-a9f3-1c223397a229" providerId="ADAL" clId="{E74E7711-A2E0-4258-BC7F-E8CE98546F57}" dt="2023-03-01T15:31:08.851" v="204" actId="478"/>
          <ac:spMkLst>
            <pc:docMk/>
            <pc:sldMk cId="778650556" sldId="274"/>
            <ac:spMk id="2" creationId="{65B7660B-5589-F665-FD0E-7ED31A7C5C20}"/>
          </ac:spMkLst>
        </pc:spChg>
        <pc:spChg chg="del">
          <ac:chgData name="NORBEY DANILO" userId="29f64d73-8b12-4c53-a9f3-1c223397a229" providerId="ADAL" clId="{E74E7711-A2E0-4258-BC7F-E8CE98546F57}" dt="2023-03-01T15:31:09.931" v="205" actId="478"/>
          <ac:spMkLst>
            <pc:docMk/>
            <pc:sldMk cId="778650556" sldId="274"/>
            <ac:spMk id="3" creationId="{13D03199-3C8A-2BB6-F7D3-787F6AA55C08}"/>
          </ac:spMkLst>
        </pc:spChg>
        <pc:spChg chg="add mod">
          <ac:chgData name="NORBEY DANILO" userId="29f64d73-8b12-4c53-a9f3-1c223397a229" providerId="ADAL" clId="{E74E7711-A2E0-4258-BC7F-E8CE98546F57}" dt="2023-03-01T15:31:06.698" v="203"/>
          <ac:spMkLst>
            <pc:docMk/>
            <pc:sldMk cId="778650556" sldId="274"/>
            <ac:spMk id="4" creationId="{AD0BC175-9124-4C97-D815-55F2974B7C0B}"/>
          </ac:spMkLst>
        </pc:spChg>
        <pc:spChg chg="del">
          <ac:chgData name="NORBEY DANILO" userId="29f64d73-8b12-4c53-a9f3-1c223397a229" providerId="ADAL" clId="{E74E7711-A2E0-4258-BC7F-E8CE98546F57}" dt="2023-03-01T15:31:06.318" v="202" actId="478"/>
          <ac:spMkLst>
            <pc:docMk/>
            <pc:sldMk cId="778650556" sldId="274"/>
            <ac:spMk id="108" creationId="{00000000-0000-0000-0000-000000000000}"/>
          </ac:spMkLst>
        </pc:spChg>
        <pc:picChg chg="add mod">
          <ac:chgData name="NORBEY DANILO" userId="29f64d73-8b12-4c53-a9f3-1c223397a229" providerId="ADAL" clId="{E74E7711-A2E0-4258-BC7F-E8CE98546F57}" dt="2023-03-01T15:32:05.212" v="213" actId="14100"/>
          <ac:picMkLst>
            <pc:docMk/>
            <pc:sldMk cId="778650556" sldId="274"/>
            <ac:picMk id="6" creationId="{8E0EC0D6-21E7-5082-C506-A4F746ACB60D}"/>
          </ac:picMkLst>
        </pc:picChg>
      </pc:sldChg>
      <pc:sldChg chg="addSp modSp mod setBg">
        <pc:chgData name="NORBEY DANILO" userId="29f64d73-8b12-4c53-a9f3-1c223397a229" providerId="ADAL" clId="{E74E7711-A2E0-4258-BC7F-E8CE98546F57}" dt="2023-03-01T15:37:10.602" v="249"/>
        <pc:sldMkLst>
          <pc:docMk/>
          <pc:sldMk cId="2620407068" sldId="275"/>
        </pc:sldMkLst>
        <pc:spChg chg="mod">
          <ac:chgData name="NORBEY DANILO" userId="29f64d73-8b12-4c53-a9f3-1c223397a229" providerId="ADAL" clId="{E74E7711-A2E0-4258-BC7F-E8CE98546F57}" dt="2023-03-01T15:36:35.511" v="246" actId="20577"/>
          <ac:spMkLst>
            <pc:docMk/>
            <pc:sldMk cId="2620407068" sldId="275"/>
            <ac:spMk id="2" creationId="{E118D9AE-10E4-1EB2-46C5-0E8A1D479497}"/>
          </ac:spMkLst>
        </pc:spChg>
        <pc:spChg chg="mod">
          <ac:chgData name="NORBEY DANILO" userId="29f64d73-8b12-4c53-a9f3-1c223397a229" providerId="ADAL" clId="{E74E7711-A2E0-4258-BC7F-E8CE98546F57}" dt="2023-03-01T15:36:00.648" v="235" actId="14100"/>
          <ac:spMkLst>
            <pc:docMk/>
            <pc:sldMk cId="2620407068" sldId="275"/>
            <ac:spMk id="108" creationId="{00000000-0000-0000-0000-000000000000}"/>
          </ac:spMkLst>
        </pc:spChg>
        <pc:picChg chg="add mod">
          <ac:chgData name="NORBEY DANILO" userId="29f64d73-8b12-4c53-a9f3-1c223397a229" providerId="ADAL" clId="{E74E7711-A2E0-4258-BC7F-E8CE98546F57}" dt="2023-03-01T15:37:02.771" v="248" actId="1076"/>
          <ac:picMkLst>
            <pc:docMk/>
            <pc:sldMk cId="2620407068" sldId="275"/>
            <ac:picMk id="4" creationId="{2E18F015-03BE-5010-CB1F-F6A87BE3E037}"/>
          </ac:picMkLst>
        </pc:picChg>
      </pc:sldChg>
      <pc:sldChg chg="addSp delSp modSp mod setBg">
        <pc:chgData name="NORBEY DANILO" userId="29f64d73-8b12-4c53-a9f3-1c223397a229" providerId="ADAL" clId="{E74E7711-A2E0-4258-BC7F-E8CE98546F57}" dt="2023-03-01T15:44:04.401" v="327" actId="1076"/>
        <pc:sldMkLst>
          <pc:docMk/>
          <pc:sldMk cId="1543532759" sldId="276"/>
        </pc:sldMkLst>
        <pc:spChg chg="del">
          <ac:chgData name="NORBEY DANILO" userId="29f64d73-8b12-4c53-a9f3-1c223397a229" providerId="ADAL" clId="{E74E7711-A2E0-4258-BC7F-E8CE98546F57}" dt="2023-03-01T15:43:41.677" v="319" actId="478"/>
          <ac:spMkLst>
            <pc:docMk/>
            <pc:sldMk cId="1543532759" sldId="276"/>
            <ac:spMk id="5" creationId="{FF9A05CE-1B96-D579-9B56-3E5078AC3130}"/>
          </ac:spMkLst>
        </pc:spChg>
        <pc:spChg chg="mod">
          <ac:chgData name="NORBEY DANILO" userId="29f64d73-8b12-4c53-a9f3-1c223397a229" providerId="ADAL" clId="{E74E7711-A2E0-4258-BC7F-E8CE98546F57}" dt="2023-03-01T15:43:40.481" v="318" actId="14100"/>
          <ac:spMkLst>
            <pc:docMk/>
            <pc:sldMk cId="1543532759" sldId="276"/>
            <ac:spMk id="108" creationId="{00000000-0000-0000-0000-000000000000}"/>
          </ac:spMkLst>
        </pc:spChg>
        <pc:picChg chg="add mod">
          <ac:chgData name="NORBEY DANILO" userId="29f64d73-8b12-4c53-a9f3-1c223397a229" providerId="ADAL" clId="{E74E7711-A2E0-4258-BC7F-E8CE98546F57}" dt="2023-03-01T15:44:04.401" v="327" actId="1076"/>
          <ac:picMkLst>
            <pc:docMk/>
            <pc:sldMk cId="1543532759" sldId="276"/>
            <ac:picMk id="3" creationId="{D835407C-54A1-2397-E0ED-06E670F49F48}"/>
          </ac:picMkLst>
        </pc:picChg>
        <pc:picChg chg="del">
          <ac:chgData name="NORBEY DANILO" userId="29f64d73-8b12-4c53-a9f3-1c223397a229" providerId="ADAL" clId="{E74E7711-A2E0-4258-BC7F-E8CE98546F57}" dt="2023-03-01T15:43:42.196" v="320" actId="478"/>
          <ac:picMkLst>
            <pc:docMk/>
            <pc:sldMk cId="1543532759" sldId="276"/>
            <ac:picMk id="4" creationId="{DA425A0F-F6C9-3449-7523-78C2A131DC84}"/>
          </ac:picMkLst>
        </pc:picChg>
      </pc:sldChg>
      <pc:sldChg chg="addSp delSp modSp mod setBg">
        <pc:chgData name="NORBEY DANILO" userId="29f64d73-8b12-4c53-a9f3-1c223397a229" providerId="ADAL" clId="{E74E7711-A2E0-4258-BC7F-E8CE98546F57}" dt="2023-03-01T15:48:02.664" v="369"/>
        <pc:sldMkLst>
          <pc:docMk/>
          <pc:sldMk cId="2552906851" sldId="277"/>
        </pc:sldMkLst>
        <pc:spChg chg="del">
          <ac:chgData name="NORBEY DANILO" userId="29f64d73-8b12-4c53-a9f3-1c223397a229" providerId="ADAL" clId="{E74E7711-A2E0-4258-BC7F-E8CE98546F57}" dt="2023-03-01T15:47:35.687" v="355" actId="478"/>
          <ac:spMkLst>
            <pc:docMk/>
            <pc:sldMk cId="2552906851" sldId="277"/>
            <ac:spMk id="5" creationId="{FF9A05CE-1B96-D579-9B56-3E5078AC3130}"/>
          </ac:spMkLst>
        </pc:spChg>
        <pc:spChg chg="mod">
          <ac:chgData name="NORBEY DANILO" userId="29f64d73-8b12-4c53-a9f3-1c223397a229" providerId="ADAL" clId="{E74E7711-A2E0-4258-BC7F-E8CE98546F57}" dt="2023-03-01T15:47:46.073" v="367" actId="20577"/>
          <ac:spMkLst>
            <pc:docMk/>
            <pc:sldMk cId="2552906851" sldId="277"/>
            <ac:spMk id="108" creationId="{00000000-0000-0000-0000-000000000000}"/>
          </ac:spMkLst>
        </pc:spChg>
        <pc:picChg chg="del">
          <ac:chgData name="NORBEY DANILO" userId="29f64d73-8b12-4c53-a9f3-1c223397a229" providerId="ADAL" clId="{E74E7711-A2E0-4258-BC7F-E8CE98546F57}" dt="2023-03-01T15:47:33.910" v="354" actId="478"/>
          <ac:picMkLst>
            <pc:docMk/>
            <pc:sldMk cId="2552906851" sldId="277"/>
            <ac:picMk id="3" creationId="{DE30A2A3-EB59-3201-381B-6B1DE2796EF5}"/>
          </ac:picMkLst>
        </pc:picChg>
        <pc:picChg chg="add">
          <ac:chgData name="NORBEY DANILO" userId="29f64d73-8b12-4c53-a9f3-1c223397a229" providerId="ADAL" clId="{E74E7711-A2E0-4258-BC7F-E8CE98546F57}" dt="2023-03-01T15:47:55.913" v="368" actId="22"/>
          <ac:picMkLst>
            <pc:docMk/>
            <pc:sldMk cId="2552906851" sldId="277"/>
            <ac:picMk id="4" creationId="{2C035D3B-933A-280F-EF5E-4F3E4B853EB6}"/>
          </ac:picMkLst>
        </pc:picChg>
      </pc:sldChg>
      <pc:sldChg chg="addSp delSp modSp mod setBg">
        <pc:chgData name="NORBEY DANILO" userId="29f64d73-8b12-4c53-a9f3-1c223397a229" providerId="ADAL" clId="{E74E7711-A2E0-4258-BC7F-E8CE98546F57}" dt="2023-03-01T15:51:26.888" v="393" actId="1076"/>
        <pc:sldMkLst>
          <pc:docMk/>
          <pc:sldMk cId="3616243302" sldId="278"/>
        </pc:sldMkLst>
        <pc:spChg chg="del">
          <ac:chgData name="NORBEY DANILO" userId="29f64d73-8b12-4c53-a9f3-1c223397a229" providerId="ADAL" clId="{E74E7711-A2E0-4258-BC7F-E8CE98546F57}" dt="2023-03-01T15:51:00.107" v="389" actId="478"/>
          <ac:spMkLst>
            <pc:docMk/>
            <pc:sldMk cId="3616243302" sldId="278"/>
            <ac:spMk id="5" creationId="{FF9A05CE-1B96-D579-9B56-3E5078AC3130}"/>
          </ac:spMkLst>
        </pc:spChg>
        <pc:spChg chg="mod">
          <ac:chgData name="NORBEY DANILO" userId="29f64d73-8b12-4c53-a9f3-1c223397a229" providerId="ADAL" clId="{E74E7711-A2E0-4258-BC7F-E8CE98546F57}" dt="2023-03-01T15:50:57.454" v="387" actId="20577"/>
          <ac:spMkLst>
            <pc:docMk/>
            <pc:sldMk cId="3616243302" sldId="278"/>
            <ac:spMk id="108" creationId="{00000000-0000-0000-0000-000000000000}"/>
          </ac:spMkLst>
        </pc:spChg>
        <pc:picChg chg="del">
          <ac:chgData name="NORBEY DANILO" userId="29f64d73-8b12-4c53-a9f3-1c223397a229" providerId="ADAL" clId="{E74E7711-A2E0-4258-BC7F-E8CE98546F57}" dt="2023-03-01T15:50:59.052" v="388" actId="478"/>
          <ac:picMkLst>
            <pc:docMk/>
            <pc:sldMk cId="3616243302" sldId="278"/>
            <ac:picMk id="3" creationId="{DE30A2A3-EB59-3201-381B-6B1DE2796EF5}"/>
          </ac:picMkLst>
        </pc:picChg>
        <pc:picChg chg="add mod">
          <ac:chgData name="NORBEY DANILO" userId="29f64d73-8b12-4c53-a9f3-1c223397a229" providerId="ADAL" clId="{E74E7711-A2E0-4258-BC7F-E8CE98546F57}" dt="2023-03-01T15:51:26.888" v="393" actId="1076"/>
          <ac:picMkLst>
            <pc:docMk/>
            <pc:sldMk cId="3616243302" sldId="278"/>
            <ac:picMk id="4" creationId="{45E9F17E-9BB2-B91D-E9CE-5B1D683E7C38}"/>
          </ac:picMkLst>
        </pc:picChg>
      </pc:sldChg>
      <pc:sldChg chg="addSp delSp modSp mod setBg">
        <pc:chgData name="NORBEY DANILO" userId="29f64d73-8b12-4c53-a9f3-1c223397a229" providerId="ADAL" clId="{E74E7711-A2E0-4258-BC7F-E8CE98546F57}" dt="2023-03-01T15:53:50.759" v="404"/>
        <pc:sldMkLst>
          <pc:docMk/>
          <pc:sldMk cId="789409910" sldId="279"/>
        </pc:sldMkLst>
        <pc:spChg chg="del">
          <ac:chgData name="NORBEY DANILO" userId="29f64d73-8b12-4c53-a9f3-1c223397a229" providerId="ADAL" clId="{E74E7711-A2E0-4258-BC7F-E8CE98546F57}" dt="2023-03-01T15:52:13.237" v="397" actId="478"/>
          <ac:spMkLst>
            <pc:docMk/>
            <pc:sldMk cId="789409910" sldId="279"/>
            <ac:spMk id="5" creationId="{FF9A05CE-1B96-D579-9B56-3E5078AC3130}"/>
          </ac:spMkLst>
        </pc:spChg>
        <pc:spChg chg="mod">
          <ac:chgData name="NORBEY DANILO" userId="29f64d73-8b12-4c53-a9f3-1c223397a229" providerId="ADAL" clId="{E74E7711-A2E0-4258-BC7F-E8CE98546F57}" dt="2023-03-01T15:51:47.532" v="395" actId="14100"/>
          <ac:spMkLst>
            <pc:docMk/>
            <pc:sldMk cId="789409910" sldId="279"/>
            <ac:spMk id="108" creationId="{00000000-0000-0000-0000-000000000000}"/>
          </ac:spMkLst>
        </pc:spChg>
        <pc:picChg chg="del">
          <ac:chgData name="NORBEY DANILO" userId="29f64d73-8b12-4c53-a9f3-1c223397a229" providerId="ADAL" clId="{E74E7711-A2E0-4258-BC7F-E8CE98546F57}" dt="2023-03-01T15:52:11.932" v="396" actId="478"/>
          <ac:picMkLst>
            <pc:docMk/>
            <pc:sldMk cId="789409910" sldId="279"/>
            <ac:picMk id="3" creationId="{DE30A2A3-EB59-3201-381B-6B1DE2796EF5}"/>
          </ac:picMkLst>
        </pc:picChg>
        <pc:picChg chg="add mod">
          <ac:chgData name="NORBEY DANILO" userId="29f64d73-8b12-4c53-a9f3-1c223397a229" providerId="ADAL" clId="{E74E7711-A2E0-4258-BC7F-E8CE98546F57}" dt="2023-03-01T15:52:26.855" v="403" actId="1076"/>
          <ac:picMkLst>
            <pc:docMk/>
            <pc:sldMk cId="789409910" sldId="279"/>
            <ac:picMk id="4" creationId="{4ABF3748-F6C0-2780-84B5-19BA222B6D8A}"/>
          </ac:picMkLst>
        </pc:picChg>
      </pc:sldChg>
      <pc:sldChg chg="del">
        <pc:chgData name="NORBEY DANILO" userId="29f64d73-8b12-4c53-a9f3-1c223397a229" providerId="ADAL" clId="{E74E7711-A2E0-4258-BC7F-E8CE98546F57}" dt="2023-03-01T16:09:57.785" v="413" actId="47"/>
        <pc:sldMkLst>
          <pc:docMk/>
          <pc:sldMk cId="2405530873" sldId="280"/>
        </pc:sldMkLst>
      </pc:sldChg>
      <pc:sldChg chg="del">
        <pc:chgData name="NORBEY DANILO" userId="29f64d73-8b12-4c53-a9f3-1c223397a229" providerId="ADAL" clId="{E74E7711-A2E0-4258-BC7F-E8CE98546F57}" dt="2023-03-01T16:09:58.076" v="414" actId="47"/>
        <pc:sldMkLst>
          <pc:docMk/>
          <pc:sldMk cId="3640209874" sldId="281"/>
        </pc:sldMkLst>
      </pc:sldChg>
      <pc:sldChg chg="del">
        <pc:chgData name="NORBEY DANILO" userId="29f64d73-8b12-4c53-a9f3-1c223397a229" providerId="ADAL" clId="{E74E7711-A2E0-4258-BC7F-E8CE98546F57}" dt="2023-03-01T16:09:58.409" v="415" actId="47"/>
        <pc:sldMkLst>
          <pc:docMk/>
          <pc:sldMk cId="832910158" sldId="282"/>
        </pc:sldMkLst>
      </pc:sldChg>
      <pc:sldChg chg="del">
        <pc:chgData name="NORBEY DANILO" userId="29f64d73-8b12-4c53-a9f3-1c223397a229" providerId="ADAL" clId="{E74E7711-A2E0-4258-BC7F-E8CE98546F57}" dt="2023-03-01T16:09:59.195" v="416" actId="47"/>
        <pc:sldMkLst>
          <pc:docMk/>
          <pc:sldMk cId="656760223" sldId="283"/>
        </pc:sldMkLst>
      </pc:sldChg>
      <pc:sldChg chg="del">
        <pc:chgData name="NORBEY DANILO" userId="29f64d73-8b12-4c53-a9f3-1c223397a229" providerId="ADAL" clId="{E74E7711-A2E0-4258-BC7F-E8CE98546F57}" dt="2023-03-01T16:09:59.743" v="417" actId="47"/>
        <pc:sldMkLst>
          <pc:docMk/>
          <pc:sldMk cId="240791371" sldId="284"/>
        </pc:sldMkLst>
      </pc:sldChg>
      <pc:sldChg chg="del">
        <pc:chgData name="NORBEY DANILO" userId="29f64d73-8b12-4c53-a9f3-1c223397a229" providerId="ADAL" clId="{E74E7711-A2E0-4258-BC7F-E8CE98546F57}" dt="2023-03-01T16:10:00.672" v="418" actId="47"/>
        <pc:sldMkLst>
          <pc:docMk/>
          <pc:sldMk cId="500962760" sldId="285"/>
        </pc:sldMkLst>
      </pc:sldChg>
      <pc:sldChg chg="del">
        <pc:chgData name="NORBEY DANILO" userId="29f64d73-8b12-4c53-a9f3-1c223397a229" providerId="ADAL" clId="{E74E7711-A2E0-4258-BC7F-E8CE98546F57}" dt="2023-03-01T16:10:01.354" v="419" actId="47"/>
        <pc:sldMkLst>
          <pc:docMk/>
          <pc:sldMk cId="1992165246" sldId="286"/>
        </pc:sldMkLst>
      </pc:sldChg>
      <pc:sldChg chg="addSp delSp add mod">
        <pc:chgData name="NORBEY DANILO" userId="29f64d73-8b12-4c53-a9f3-1c223397a229" providerId="ADAL" clId="{E74E7711-A2E0-4258-BC7F-E8CE98546F57}" dt="2023-03-01T15:23:11.333" v="117" actId="22"/>
        <pc:sldMkLst>
          <pc:docMk/>
          <pc:sldMk cId="4171263141" sldId="287"/>
        </pc:sldMkLst>
        <pc:picChg chg="del">
          <ac:chgData name="NORBEY DANILO" userId="29f64d73-8b12-4c53-a9f3-1c223397a229" providerId="ADAL" clId="{E74E7711-A2E0-4258-BC7F-E8CE98546F57}" dt="2023-03-01T15:23:10.891" v="116" actId="478"/>
          <ac:picMkLst>
            <pc:docMk/>
            <pc:sldMk cId="4171263141" sldId="287"/>
            <ac:picMk id="3" creationId="{9220AC7B-4152-CD96-690E-23156E26801C}"/>
          </ac:picMkLst>
        </pc:picChg>
        <pc:picChg chg="add">
          <ac:chgData name="NORBEY DANILO" userId="29f64d73-8b12-4c53-a9f3-1c223397a229" providerId="ADAL" clId="{E74E7711-A2E0-4258-BC7F-E8CE98546F57}" dt="2023-03-01T15:23:11.333" v="117" actId="22"/>
          <ac:picMkLst>
            <pc:docMk/>
            <pc:sldMk cId="4171263141" sldId="287"/>
            <ac:picMk id="4" creationId="{F45EC60A-C00E-B3CD-75C8-F225667DAB72}"/>
          </ac:picMkLst>
        </pc:picChg>
      </pc:sldChg>
      <pc:sldChg chg="addSp delSp add mod">
        <pc:chgData name="NORBEY DANILO" userId="29f64d73-8b12-4c53-a9f3-1c223397a229" providerId="ADAL" clId="{E74E7711-A2E0-4258-BC7F-E8CE98546F57}" dt="2023-03-01T15:33:54.467" v="217"/>
        <pc:sldMkLst>
          <pc:docMk/>
          <pc:sldMk cId="3139405729" sldId="288"/>
        </pc:sldMkLst>
        <pc:picChg chg="del">
          <ac:chgData name="NORBEY DANILO" userId="29f64d73-8b12-4c53-a9f3-1c223397a229" providerId="ADAL" clId="{E74E7711-A2E0-4258-BC7F-E8CE98546F57}" dt="2023-03-01T15:33:53.687" v="216" actId="478"/>
          <ac:picMkLst>
            <pc:docMk/>
            <pc:sldMk cId="3139405729" sldId="288"/>
            <ac:picMk id="6" creationId="{8E0EC0D6-21E7-5082-C506-A4F746ACB60D}"/>
          </ac:picMkLst>
        </pc:picChg>
        <pc:picChg chg="add">
          <ac:chgData name="NORBEY DANILO" userId="29f64d73-8b12-4c53-a9f3-1c223397a229" providerId="ADAL" clId="{E74E7711-A2E0-4258-BC7F-E8CE98546F57}" dt="2023-03-01T15:33:54.467" v="217"/>
          <ac:picMkLst>
            <pc:docMk/>
            <pc:sldMk cId="3139405729" sldId="288"/>
            <ac:picMk id="1026" creationId="{27C7EDB1-016F-1479-979B-192C1618D49A}"/>
          </ac:picMkLst>
        </pc:picChg>
      </pc:sldChg>
      <pc:sldChg chg="add">
        <pc:chgData name="NORBEY DANILO" userId="29f64d73-8b12-4c53-a9f3-1c223397a229" providerId="ADAL" clId="{E74E7711-A2E0-4258-BC7F-E8CE98546F57}" dt="2023-03-01T15:33:51.530" v="215" actId="2890"/>
        <pc:sldMkLst>
          <pc:docMk/>
          <pc:sldMk cId="902024776" sldId="289"/>
        </pc:sldMkLst>
      </pc:sldChg>
      <pc:sldChg chg="addSp delSp modSp add mod">
        <pc:chgData name="NORBEY DANILO" userId="29f64d73-8b12-4c53-a9f3-1c223397a229" providerId="ADAL" clId="{E74E7711-A2E0-4258-BC7F-E8CE98546F57}" dt="2023-03-01T15:44:57.189" v="334" actId="1076"/>
        <pc:sldMkLst>
          <pc:docMk/>
          <pc:sldMk cId="4150933939" sldId="290"/>
        </pc:sldMkLst>
        <pc:picChg chg="del">
          <ac:chgData name="NORBEY DANILO" userId="29f64d73-8b12-4c53-a9f3-1c223397a229" providerId="ADAL" clId="{E74E7711-A2E0-4258-BC7F-E8CE98546F57}" dt="2023-03-01T15:44:35.049" v="329" actId="478"/>
          <ac:picMkLst>
            <pc:docMk/>
            <pc:sldMk cId="4150933939" sldId="290"/>
            <ac:picMk id="3" creationId="{D835407C-54A1-2397-E0ED-06E670F49F48}"/>
          </ac:picMkLst>
        </pc:picChg>
        <pc:picChg chg="add mod">
          <ac:chgData name="NORBEY DANILO" userId="29f64d73-8b12-4c53-a9f3-1c223397a229" providerId="ADAL" clId="{E74E7711-A2E0-4258-BC7F-E8CE98546F57}" dt="2023-03-01T15:44:57.189" v="334" actId="1076"/>
          <ac:picMkLst>
            <pc:docMk/>
            <pc:sldMk cId="4150933939" sldId="290"/>
            <ac:picMk id="4" creationId="{BFDE89FC-13C0-CA31-3F6A-C7D6B809C263}"/>
          </ac:picMkLst>
        </pc:picChg>
      </pc:sldChg>
      <pc:sldChg chg="addSp delSp modSp add mod">
        <pc:chgData name="NORBEY DANILO" userId="29f64d73-8b12-4c53-a9f3-1c223397a229" providerId="ADAL" clId="{E74E7711-A2E0-4258-BC7F-E8CE98546F57}" dt="2023-03-01T15:45:53.545" v="339" actId="1076"/>
        <pc:sldMkLst>
          <pc:docMk/>
          <pc:sldMk cId="377131426" sldId="291"/>
        </pc:sldMkLst>
        <pc:picChg chg="add mod modCrop">
          <ac:chgData name="NORBEY DANILO" userId="29f64d73-8b12-4c53-a9f3-1c223397a229" providerId="ADAL" clId="{E74E7711-A2E0-4258-BC7F-E8CE98546F57}" dt="2023-03-01T15:45:53.545" v="339" actId="1076"/>
          <ac:picMkLst>
            <pc:docMk/>
            <pc:sldMk cId="377131426" sldId="291"/>
            <ac:picMk id="3" creationId="{F81FC6F5-D162-9573-2C59-0F6DB868C2A9}"/>
          </ac:picMkLst>
        </pc:picChg>
        <pc:picChg chg="del">
          <ac:chgData name="NORBEY DANILO" userId="29f64d73-8b12-4c53-a9f3-1c223397a229" providerId="ADAL" clId="{E74E7711-A2E0-4258-BC7F-E8CE98546F57}" dt="2023-03-01T15:45:07.320" v="336" actId="478"/>
          <ac:picMkLst>
            <pc:docMk/>
            <pc:sldMk cId="377131426" sldId="291"/>
            <ac:picMk id="4" creationId="{BFDE89FC-13C0-CA31-3F6A-C7D6B809C263}"/>
          </ac:picMkLst>
        </pc:picChg>
      </pc:sldChg>
      <pc:sldChg chg="addSp delSp add mod">
        <pc:chgData name="NORBEY DANILO" userId="29f64d73-8b12-4c53-a9f3-1c223397a229" providerId="ADAL" clId="{E74E7711-A2E0-4258-BC7F-E8CE98546F57}" dt="2023-03-01T15:47:09.863" v="342" actId="22"/>
        <pc:sldMkLst>
          <pc:docMk/>
          <pc:sldMk cId="1235259127" sldId="292"/>
        </pc:sldMkLst>
        <pc:picChg chg="del">
          <ac:chgData name="NORBEY DANILO" userId="29f64d73-8b12-4c53-a9f3-1c223397a229" providerId="ADAL" clId="{E74E7711-A2E0-4258-BC7F-E8CE98546F57}" dt="2023-03-01T15:47:09.325" v="341" actId="478"/>
          <ac:picMkLst>
            <pc:docMk/>
            <pc:sldMk cId="1235259127" sldId="292"/>
            <ac:picMk id="3" creationId="{F81FC6F5-D162-9573-2C59-0F6DB868C2A9}"/>
          </ac:picMkLst>
        </pc:picChg>
        <pc:picChg chg="add">
          <ac:chgData name="NORBEY DANILO" userId="29f64d73-8b12-4c53-a9f3-1c223397a229" providerId="ADAL" clId="{E74E7711-A2E0-4258-BC7F-E8CE98546F57}" dt="2023-03-01T15:47:09.863" v="342" actId="22"/>
          <ac:picMkLst>
            <pc:docMk/>
            <pc:sldMk cId="1235259127" sldId="292"/>
            <ac:picMk id="4" creationId="{31887A57-1AF1-63C4-10BD-AB8576735FD8}"/>
          </ac:picMkLst>
        </pc:picChg>
      </pc:sldChg>
      <pc:sldChg chg="addSp delSp modSp add mod">
        <pc:chgData name="NORBEY DANILO" userId="29f64d73-8b12-4c53-a9f3-1c223397a229" providerId="ADAL" clId="{E74E7711-A2E0-4258-BC7F-E8CE98546F57}" dt="2023-03-01T15:54:01.014" v="409" actId="1076"/>
        <pc:sldMkLst>
          <pc:docMk/>
          <pc:sldMk cId="114745869" sldId="293"/>
        </pc:sldMkLst>
        <pc:picChg chg="add mod">
          <ac:chgData name="NORBEY DANILO" userId="29f64d73-8b12-4c53-a9f3-1c223397a229" providerId="ADAL" clId="{E74E7711-A2E0-4258-BC7F-E8CE98546F57}" dt="2023-03-01T15:54:01.014" v="409" actId="1076"/>
          <ac:picMkLst>
            <pc:docMk/>
            <pc:sldMk cId="114745869" sldId="293"/>
            <ac:picMk id="3" creationId="{D884DFE3-1E7F-F573-74D8-AE7A5A103DAC}"/>
          </ac:picMkLst>
        </pc:picChg>
        <pc:picChg chg="del">
          <ac:chgData name="NORBEY DANILO" userId="29f64d73-8b12-4c53-a9f3-1c223397a229" providerId="ADAL" clId="{E74E7711-A2E0-4258-BC7F-E8CE98546F57}" dt="2023-03-01T15:53:55.410" v="406" actId="478"/>
          <ac:picMkLst>
            <pc:docMk/>
            <pc:sldMk cId="114745869" sldId="293"/>
            <ac:picMk id="4" creationId="{4ABF3748-F6C0-2780-84B5-19BA222B6D8A}"/>
          </ac:picMkLst>
        </pc:picChg>
      </pc:sldChg>
    </pc:docChg>
  </pc:docChgLst>
  <pc:docChgLst>
    <pc:chgData name="NORBEY DANILO MUÑOZ CAÑON" userId="29f64d73-8b12-4c53-a9f3-1c223397a229" providerId="ADAL" clId="{49AACB3D-839D-44BE-8EE8-A616A50EB7EB}"/>
    <pc:docChg chg="modSld">
      <pc:chgData name="NORBEY DANILO MUÑOZ CAÑON" userId="29f64d73-8b12-4c53-a9f3-1c223397a229" providerId="ADAL" clId="{49AACB3D-839D-44BE-8EE8-A616A50EB7EB}" dt="2023-09-06T03:04:40.465" v="12" actId="20577"/>
      <pc:docMkLst>
        <pc:docMk/>
      </pc:docMkLst>
      <pc:sldChg chg="modNotesTx">
        <pc:chgData name="NORBEY DANILO MUÑOZ CAÑON" userId="29f64d73-8b12-4c53-a9f3-1c223397a229" providerId="ADAL" clId="{49AACB3D-839D-44BE-8EE8-A616A50EB7EB}" dt="2023-09-06T03:04:40.465" v="12" actId="20577"/>
        <pc:sldMkLst>
          <pc:docMk/>
          <pc:sldMk cId="778650556" sldId="274"/>
        </pc:sldMkLst>
      </pc:sldChg>
    </pc:docChg>
  </pc:docChgLst>
  <pc:docChgLst>
    <pc:chgData name="NORBEY DANILO" userId="29f64d73-8b12-4c53-a9f3-1c223397a229" providerId="ADAL" clId="{57AABCDC-F7D7-4BFD-B6E8-2F83DF00E239}"/>
    <pc:docChg chg="undo custSel addSld modSld sldOrd">
      <pc:chgData name="NORBEY DANILO" userId="29f64d73-8b12-4c53-a9f3-1c223397a229" providerId="ADAL" clId="{57AABCDC-F7D7-4BFD-B6E8-2F83DF00E239}" dt="2023-02-28T04:01:11.541" v="325" actId="1076"/>
      <pc:docMkLst>
        <pc:docMk/>
      </pc:docMkLst>
      <pc:sldChg chg="addSp delSp modSp mod">
        <pc:chgData name="NORBEY DANILO" userId="29f64d73-8b12-4c53-a9f3-1c223397a229" providerId="ADAL" clId="{57AABCDC-F7D7-4BFD-B6E8-2F83DF00E239}" dt="2023-02-27T18:09:44.397" v="240" actId="1076"/>
        <pc:sldMkLst>
          <pc:docMk/>
          <pc:sldMk cId="1589185369" sldId="259"/>
        </pc:sldMkLst>
        <pc:spChg chg="add mod">
          <ac:chgData name="NORBEY DANILO" userId="29f64d73-8b12-4c53-a9f3-1c223397a229" providerId="ADAL" clId="{57AABCDC-F7D7-4BFD-B6E8-2F83DF00E239}" dt="2023-02-27T18:09:44.397" v="240" actId="1076"/>
          <ac:spMkLst>
            <pc:docMk/>
            <pc:sldMk cId="1589185369" sldId="259"/>
            <ac:spMk id="2" creationId="{B8D985A7-606A-6993-365C-A683C6C37E0A}"/>
          </ac:spMkLst>
        </pc:spChg>
        <pc:spChg chg="mod">
          <ac:chgData name="NORBEY DANILO" userId="29f64d73-8b12-4c53-a9f3-1c223397a229" providerId="ADAL" clId="{57AABCDC-F7D7-4BFD-B6E8-2F83DF00E239}" dt="2023-02-27T18:06:51.851" v="89" actId="20577"/>
          <ac:spMkLst>
            <pc:docMk/>
            <pc:sldMk cId="1589185369" sldId="259"/>
            <ac:spMk id="108" creationId="{00000000-0000-0000-0000-000000000000}"/>
          </ac:spMkLst>
        </pc:spChg>
        <pc:picChg chg="add del">
          <ac:chgData name="NORBEY DANILO" userId="29f64d73-8b12-4c53-a9f3-1c223397a229" providerId="ADAL" clId="{57AABCDC-F7D7-4BFD-B6E8-2F83DF00E239}" dt="2023-02-27T18:07:55.613" v="96"/>
          <ac:picMkLst>
            <pc:docMk/>
            <pc:sldMk cId="1589185369" sldId="259"/>
            <ac:picMk id="3" creationId="{4EB3AF68-1763-8643-E389-B24D48E9BD5E}"/>
          </ac:picMkLst>
        </pc:picChg>
        <pc:picChg chg="del">
          <ac:chgData name="NORBEY DANILO" userId="29f64d73-8b12-4c53-a9f3-1c223397a229" providerId="ADAL" clId="{57AABCDC-F7D7-4BFD-B6E8-2F83DF00E239}" dt="2023-02-27T17:59:15.365" v="85" actId="21"/>
          <ac:picMkLst>
            <pc:docMk/>
            <pc:sldMk cId="1589185369" sldId="259"/>
            <ac:picMk id="3074" creationId="{78E42AA3-A3C6-EA63-F2A5-D14502C8882A}"/>
          </ac:picMkLst>
        </pc:picChg>
      </pc:sldChg>
      <pc:sldChg chg="ord">
        <pc:chgData name="NORBEY DANILO" userId="29f64d73-8b12-4c53-a9f3-1c223397a229" providerId="ADAL" clId="{57AABCDC-F7D7-4BFD-B6E8-2F83DF00E239}" dt="2023-02-27T18:06:37.509" v="88"/>
        <pc:sldMkLst>
          <pc:docMk/>
          <pc:sldMk cId="4115817981" sldId="260"/>
        </pc:sldMkLst>
      </pc:sldChg>
      <pc:sldChg chg="addSp delSp modSp mod">
        <pc:chgData name="NORBEY DANILO" userId="29f64d73-8b12-4c53-a9f3-1c223397a229" providerId="ADAL" clId="{57AABCDC-F7D7-4BFD-B6E8-2F83DF00E239}" dt="2023-02-27T17:58:40.929" v="84" actId="14100"/>
        <pc:sldMkLst>
          <pc:docMk/>
          <pc:sldMk cId="3850306174" sldId="261"/>
        </pc:sldMkLst>
        <pc:spChg chg="add mod">
          <ac:chgData name="NORBEY DANILO" userId="29f64d73-8b12-4c53-a9f3-1c223397a229" providerId="ADAL" clId="{57AABCDC-F7D7-4BFD-B6E8-2F83DF00E239}" dt="2023-02-27T17:52:34.493" v="55" actId="1076"/>
          <ac:spMkLst>
            <pc:docMk/>
            <pc:sldMk cId="3850306174" sldId="261"/>
            <ac:spMk id="2" creationId="{B5F4D2C4-C6AB-DC12-8077-EB0C703D753A}"/>
          </ac:spMkLst>
        </pc:spChg>
        <pc:spChg chg="mod">
          <ac:chgData name="NORBEY DANILO" userId="29f64d73-8b12-4c53-a9f3-1c223397a229" providerId="ADAL" clId="{57AABCDC-F7D7-4BFD-B6E8-2F83DF00E239}" dt="2023-02-27T17:58:40.929" v="84" actId="14100"/>
          <ac:spMkLst>
            <pc:docMk/>
            <pc:sldMk cId="3850306174" sldId="261"/>
            <ac:spMk id="108" creationId="{00000000-0000-0000-0000-000000000000}"/>
          </ac:spMkLst>
        </pc:spChg>
        <pc:picChg chg="del">
          <ac:chgData name="NORBEY DANILO" userId="29f64d73-8b12-4c53-a9f3-1c223397a229" providerId="ADAL" clId="{57AABCDC-F7D7-4BFD-B6E8-2F83DF00E239}" dt="2023-02-27T17:51:14.462" v="1" actId="478"/>
          <ac:picMkLst>
            <pc:docMk/>
            <pc:sldMk cId="3850306174" sldId="261"/>
            <ac:picMk id="1026" creationId="{2C8B2CFB-B07F-8484-574C-BDFA5ED20858}"/>
          </ac:picMkLst>
        </pc:picChg>
      </pc:sldChg>
      <pc:sldChg chg="addSp delSp modSp add">
        <pc:chgData name="NORBEY DANILO" userId="29f64d73-8b12-4c53-a9f3-1c223397a229" providerId="ADAL" clId="{57AABCDC-F7D7-4BFD-B6E8-2F83DF00E239}" dt="2023-02-27T17:59:18.307" v="86"/>
        <pc:sldMkLst>
          <pc:docMk/>
          <pc:sldMk cId="2544478692" sldId="263"/>
        </pc:sldMkLst>
        <pc:picChg chg="add mod">
          <ac:chgData name="NORBEY DANILO" userId="29f64d73-8b12-4c53-a9f3-1c223397a229" providerId="ADAL" clId="{57AABCDC-F7D7-4BFD-B6E8-2F83DF00E239}" dt="2023-02-27T17:59:18.307" v="86"/>
          <ac:picMkLst>
            <pc:docMk/>
            <pc:sldMk cId="2544478692" sldId="263"/>
            <ac:picMk id="2" creationId="{DF0C1963-3079-FB9F-6E94-64C6A7B13AD8}"/>
          </ac:picMkLst>
        </pc:picChg>
        <pc:picChg chg="del">
          <ac:chgData name="NORBEY DANILO" userId="29f64d73-8b12-4c53-a9f3-1c223397a229" providerId="ADAL" clId="{57AABCDC-F7D7-4BFD-B6E8-2F83DF00E239}" dt="2023-02-27T17:53:17.817" v="57" actId="478"/>
          <ac:picMkLst>
            <pc:docMk/>
            <pc:sldMk cId="2544478692" sldId="263"/>
            <ac:picMk id="1026" creationId="{2C8B2CFB-B07F-8484-574C-BDFA5ED20858}"/>
          </ac:picMkLst>
        </pc:picChg>
      </pc:sldChg>
      <pc:sldChg chg="add">
        <pc:chgData name="NORBEY DANILO" userId="29f64d73-8b12-4c53-a9f3-1c223397a229" providerId="ADAL" clId="{57AABCDC-F7D7-4BFD-B6E8-2F83DF00E239}" dt="2023-02-27T17:53:14.008" v="56" actId="2890"/>
        <pc:sldMkLst>
          <pc:docMk/>
          <pc:sldMk cId="1102480664" sldId="264"/>
        </pc:sldMkLst>
      </pc:sldChg>
      <pc:sldChg chg="modSp add mod">
        <pc:chgData name="NORBEY DANILO" userId="29f64d73-8b12-4c53-a9f3-1c223397a229" providerId="ADAL" clId="{57AABCDC-F7D7-4BFD-B6E8-2F83DF00E239}" dt="2023-02-27T18:12:34.705" v="276" actId="1076"/>
        <pc:sldMkLst>
          <pc:docMk/>
          <pc:sldMk cId="214582106" sldId="265"/>
        </pc:sldMkLst>
        <pc:spChg chg="mod">
          <ac:chgData name="NORBEY DANILO" userId="29f64d73-8b12-4c53-a9f3-1c223397a229" providerId="ADAL" clId="{57AABCDC-F7D7-4BFD-B6E8-2F83DF00E239}" dt="2023-02-27T18:12:34.705" v="276" actId="1076"/>
          <ac:spMkLst>
            <pc:docMk/>
            <pc:sldMk cId="214582106" sldId="265"/>
            <ac:spMk id="2" creationId="{B8D985A7-606A-6993-365C-A683C6C37E0A}"/>
          </ac:spMkLst>
        </pc:spChg>
        <pc:spChg chg="mod">
          <ac:chgData name="NORBEY DANILO" userId="29f64d73-8b12-4c53-a9f3-1c223397a229" providerId="ADAL" clId="{57AABCDC-F7D7-4BFD-B6E8-2F83DF00E239}" dt="2023-02-27T18:11:18.623" v="246" actId="20577"/>
          <ac:spMkLst>
            <pc:docMk/>
            <pc:sldMk cId="214582106" sldId="265"/>
            <ac:spMk id="108" creationId="{00000000-0000-0000-0000-000000000000}"/>
          </ac:spMkLst>
        </pc:spChg>
      </pc:sldChg>
      <pc:sldChg chg="addSp delSp modSp add mod">
        <pc:chgData name="NORBEY DANILO" userId="29f64d73-8b12-4c53-a9f3-1c223397a229" providerId="ADAL" clId="{57AABCDC-F7D7-4BFD-B6E8-2F83DF00E239}" dt="2023-02-27T18:14:03.665" v="301" actId="1076"/>
        <pc:sldMkLst>
          <pc:docMk/>
          <pc:sldMk cId="814340456" sldId="266"/>
        </pc:sldMkLst>
        <pc:spChg chg="del">
          <ac:chgData name="NORBEY DANILO" userId="29f64d73-8b12-4c53-a9f3-1c223397a229" providerId="ADAL" clId="{57AABCDC-F7D7-4BFD-B6E8-2F83DF00E239}" dt="2023-02-27T18:12:58.537" v="282" actId="478"/>
          <ac:spMkLst>
            <pc:docMk/>
            <pc:sldMk cId="814340456" sldId="266"/>
            <ac:spMk id="2" creationId="{B8D985A7-606A-6993-365C-A683C6C37E0A}"/>
          </ac:spMkLst>
        </pc:spChg>
        <pc:spChg chg="add mod">
          <ac:chgData name="NORBEY DANILO" userId="29f64d73-8b12-4c53-a9f3-1c223397a229" providerId="ADAL" clId="{57AABCDC-F7D7-4BFD-B6E8-2F83DF00E239}" dt="2023-02-27T18:14:03.665" v="301" actId="1076"/>
          <ac:spMkLst>
            <pc:docMk/>
            <pc:sldMk cId="814340456" sldId="266"/>
            <ac:spMk id="3" creationId="{841251E7-4DE1-9331-EDB3-01890BD835F8}"/>
          </ac:spMkLst>
        </pc:spChg>
        <pc:spChg chg="mod">
          <ac:chgData name="NORBEY DANILO" userId="29f64d73-8b12-4c53-a9f3-1c223397a229" providerId="ADAL" clId="{57AABCDC-F7D7-4BFD-B6E8-2F83DF00E239}" dt="2023-02-27T18:13:12.950" v="292" actId="20577"/>
          <ac:spMkLst>
            <pc:docMk/>
            <pc:sldMk cId="814340456" sldId="266"/>
            <ac:spMk id="108" creationId="{00000000-0000-0000-0000-000000000000}"/>
          </ac:spMkLst>
        </pc:spChg>
        <pc:picChg chg="add del">
          <ac:chgData name="NORBEY DANILO" userId="29f64d73-8b12-4c53-a9f3-1c223397a229" providerId="ADAL" clId="{57AABCDC-F7D7-4BFD-B6E8-2F83DF00E239}" dt="2023-02-27T18:14:00.297" v="300" actId="21"/>
          <ac:picMkLst>
            <pc:docMk/>
            <pc:sldMk cId="814340456" sldId="266"/>
            <ac:picMk id="1026" creationId="{94895472-ED68-A53B-C739-7B5D0240B95E}"/>
          </ac:picMkLst>
        </pc:picChg>
      </pc:sldChg>
      <pc:sldChg chg="addSp delSp modSp add mod">
        <pc:chgData name="NORBEY DANILO" userId="29f64d73-8b12-4c53-a9f3-1c223397a229" providerId="ADAL" clId="{57AABCDC-F7D7-4BFD-B6E8-2F83DF00E239}" dt="2023-02-27T18:14:17.787" v="306" actId="1076"/>
        <pc:sldMkLst>
          <pc:docMk/>
          <pc:sldMk cId="1680938776" sldId="267"/>
        </pc:sldMkLst>
        <pc:spChg chg="del">
          <ac:chgData name="NORBEY DANILO" userId="29f64d73-8b12-4c53-a9f3-1c223397a229" providerId="ADAL" clId="{57AABCDC-F7D7-4BFD-B6E8-2F83DF00E239}" dt="2023-02-27T18:14:07.967" v="303" actId="478"/>
          <ac:spMkLst>
            <pc:docMk/>
            <pc:sldMk cId="1680938776" sldId="267"/>
            <ac:spMk id="3" creationId="{841251E7-4DE1-9331-EDB3-01890BD835F8}"/>
          </ac:spMkLst>
        </pc:spChg>
        <pc:picChg chg="add mod">
          <ac:chgData name="NORBEY DANILO" userId="29f64d73-8b12-4c53-a9f3-1c223397a229" providerId="ADAL" clId="{57AABCDC-F7D7-4BFD-B6E8-2F83DF00E239}" dt="2023-02-27T18:14:17.787" v="306" actId="1076"/>
          <ac:picMkLst>
            <pc:docMk/>
            <pc:sldMk cId="1680938776" sldId="267"/>
            <ac:picMk id="2" creationId="{46BBCF5B-0F3C-AA78-3554-AC548BFC7DAA}"/>
          </ac:picMkLst>
        </pc:picChg>
      </pc:sldChg>
      <pc:sldChg chg="addSp delSp modSp add">
        <pc:chgData name="NORBEY DANILO" userId="29f64d73-8b12-4c53-a9f3-1c223397a229" providerId="ADAL" clId="{57AABCDC-F7D7-4BFD-B6E8-2F83DF00E239}" dt="2023-02-27T18:14:55.164" v="314" actId="1076"/>
        <pc:sldMkLst>
          <pc:docMk/>
          <pc:sldMk cId="2022342126" sldId="268"/>
        </pc:sldMkLst>
        <pc:picChg chg="del">
          <ac:chgData name="NORBEY DANILO" userId="29f64d73-8b12-4c53-a9f3-1c223397a229" providerId="ADAL" clId="{57AABCDC-F7D7-4BFD-B6E8-2F83DF00E239}" dt="2023-02-27T18:14:28.616" v="308" actId="478"/>
          <ac:picMkLst>
            <pc:docMk/>
            <pc:sldMk cId="2022342126" sldId="268"/>
            <ac:picMk id="2" creationId="{46BBCF5B-0F3C-AA78-3554-AC548BFC7DAA}"/>
          </ac:picMkLst>
        </pc:picChg>
        <pc:picChg chg="add mod">
          <ac:chgData name="NORBEY DANILO" userId="29f64d73-8b12-4c53-a9f3-1c223397a229" providerId="ADAL" clId="{57AABCDC-F7D7-4BFD-B6E8-2F83DF00E239}" dt="2023-02-27T18:14:55.164" v="314" actId="1076"/>
          <ac:picMkLst>
            <pc:docMk/>
            <pc:sldMk cId="2022342126" sldId="268"/>
            <ac:picMk id="2050" creationId="{2CE61ED2-AA99-16B6-F6AD-AB6C5ED00B0A}"/>
          </ac:picMkLst>
        </pc:picChg>
      </pc:sldChg>
      <pc:sldChg chg="addSp delSp modSp add mod">
        <pc:chgData name="NORBEY DANILO" userId="29f64d73-8b12-4c53-a9f3-1c223397a229" providerId="ADAL" clId="{57AABCDC-F7D7-4BFD-B6E8-2F83DF00E239}" dt="2023-02-28T04:01:11.541" v="325" actId="1076"/>
        <pc:sldMkLst>
          <pc:docMk/>
          <pc:sldMk cId="3904430231" sldId="269"/>
        </pc:sldMkLst>
        <pc:spChg chg="add mod">
          <ac:chgData name="NORBEY DANILO" userId="29f64d73-8b12-4c53-a9f3-1c223397a229" providerId="ADAL" clId="{57AABCDC-F7D7-4BFD-B6E8-2F83DF00E239}" dt="2023-02-28T04:01:11.541" v="325" actId="1076"/>
          <ac:spMkLst>
            <pc:docMk/>
            <pc:sldMk cId="3904430231" sldId="269"/>
            <ac:spMk id="3" creationId="{663AAC82-6DC9-26AD-C370-C09D367F6BEB}"/>
          </ac:spMkLst>
        </pc:spChg>
        <pc:picChg chg="del">
          <ac:chgData name="NORBEY DANILO" userId="29f64d73-8b12-4c53-a9f3-1c223397a229" providerId="ADAL" clId="{57AABCDC-F7D7-4BFD-B6E8-2F83DF00E239}" dt="2023-02-27T18:15:36.304" v="316" actId="478"/>
          <ac:picMkLst>
            <pc:docMk/>
            <pc:sldMk cId="3904430231" sldId="269"/>
            <ac:picMk id="2050" creationId="{2CE61ED2-AA99-16B6-F6AD-AB6C5ED00B0A}"/>
          </ac:picMkLst>
        </pc:picChg>
        <pc:picChg chg="add del mod">
          <ac:chgData name="NORBEY DANILO" userId="29f64d73-8b12-4c53-a9f3-1c223397a229" providerId="ADAL" clId="{57AABCDC-F7D7-4BFD-B6E8-2F83DF00E239}" dt="2023-02-27T18:15:40.900" v="319" actId="478"/>
          <ac:picMkLst>
            <pc:docMk/>
            <pc:sldMk cId="3904430231" sldId="269"/>
            <ac:picMk id="4098" creationId="{9A3C2E55-F137-AF85-2B60-D344D9E5F855}"/>
          </ac:picMkLst>
        </pc:picChg>
      </pc:sldChg>
    </pc:docChg>
  </pc:docChgLst>
  <pc:docChgLst>
    <pc:chgData name="NORBEY DANILO MUÑOZ CAÑON" userId="29f64d73-8b12-4c53-a9f3-1c223397a229" providerId="ADAL" clId="{E74E7711-A2E0-4258-BC7F-E8CE98546F57}"/>
    <pc:docChg chg="custSel addSld delSld modSld modMainMaster">
      <pc:chgData name="NORBEY DANILO MUÑOZ CAÑON" userId="29f64d73-8b12-4c53-a9f3-1c223397a229" providerId="ADAL" clId="{E74E7711-A2E0-4258-BC7F-E8CE98546F57}" dt="2023-08-29T03:42:11.827" v="61"/>
      <pc:docMkLst>
        <pc:docMk/>
      </pc:docMkLst>
      <pc:sldChg chg="modSp del mod">
        <pc:chgData name="NORBEY DANILO MUÑOZ CAÑON" userId="29f64d73-8b12-4c53-a9f3-1c223397a229" providerId="ADAL" clId="{E74E7711-A2E0-4258-BC7F-E8CE98546F57}" dt="2023-08-29T03:37:45.060" v="4" actId="47"/>
        <pc:sldMkLst>
          <pc:docMk/>
          <pc:sldMk cId="0" sldId="256"/>
        </pc:sldMkLst>
        <pc:spChg chg="mod">
          <ac:chgData name="NORBEY DANILO MUÑOZ CAÑON" userId="29f64d73-8b12-4c53-a9f3-1c223397a229" providerId="ADAL" clId="{E74E7711-A2E0-4258-BC7F-E8CE98546F57}" dt="2023-08-24T22:58:51.008" v="2" actId="20577"/>
          <ac:spMkLst>
            <pc:docMk/>
            <pc:sldMk cId="0" sldId="256"/>
            <ac:spMk id="98" creationId="{00000000-0000-0000-0000-000000000000}"/>
          </ac:spMkLst>
        </pc:spChg>
      </pc:sldChg>
      <pc:sldChg chg="modSp mod">
        <pc:chgData name="NORBEY DANILO MUÑOZ CAÑON" userId="29f64d73-8b12-4c53-a9f3-1c223397a229" providerId="ADAL" clId="{E74E7711-A2E0-4258-BC7F-E8CE98546F57}" dt="2023-08-29T03:39:41.082" v="39" actId="113"/>
        <pc:sldMkLst>
          <pc:docMk/>
          <pc:sldMk cId="1374658503" sldId="258"/>
        </pc:sldMkLst>
        <pc:spChg chg="mod">
          <ac:chgData name="NORBEY DANILO MUÑOZ CAÑON" userId="29f64d73-8b12-4c53-a9f3-1c223397a229" providerId="ADAL" clId="{E74E7711-A2E0-4258-BC7F-E8CE98546F57}" dt="2023-08-29T03:39:41.082" v="39" actId="113"/>
          <ac:spMkLst>
            <pc:docMk/>
            <pc:sldMk cId="1374658503" sldId="258"/>
            <ac:spMk id="2" creationId="{65B7660B-5589-F665-FD0E-7ED31A7C5C20}"/>
          </ac:spMkLst>
        </pc:spChg>
      </pc:sldChg>
      <pc:sldChg chg="modSp mod setBg">
        <pc:chgData name="NORBEY DANILO MUÑOZ CAÑON" userId="29f64d73-8b12-4c53-a9f3-1c223397a229" providerId="ADAL" clId="{E74E7711-A2E0-4258-BC7F-E8CE98546F57}" dt="2023-08-29T03:40:35.564" v="46" actId="1076"/>
        <pc:sldMkLst>
          <pc:docMk/>
          <pc:sldMk cId="1589185369" sldId="259"/>
        </pc:sldMkLst>
        <pc:picChg chg="mod">
          <ac:chgData name="NORBEY DANILO MUÑOZ CAÑON" userId="29f64d73-8b12-4c53-a9f3-1c223397a229" providerId="ADAL" clId="{E74E7711-A2E0-4258-BC7F-E8CE98546F57}" dt="2023-08-29T03:40:35.564" v="46" actId="1076"/>
          <ac:picMkLst>
            <pc:docMk/>
            <pc:sldMk cId="1589185369" sldId="259"/>
            <ac:picMk id="3" creationId="{9C4A7D54-C353-C9F0-5F5F-77DD5BF18590}"/>
          </ac:picMkLst>
        </pc:picChg>
      </pc:sldChg>
      <pc:sldChg chg="modSp mod setBg">
        <pc:chgData name="NORBEY DANILO MUÑOZ CAÑON" userId="29f64d73-8b12-4c53-a9f3-1c223397a229" providerId="ADAL" clId="{E74E7711-A2E0-4258-BC7F-E8CE98546F57}" dt="2023-08-29T03:42:11.827" v="61"/>
        <pc:sldMkLst>
          <pc:docMk/>
          <pc:sldMk cId="4115817981" sldId="260"/>
        </pc:sldMkLst>
        <pc:picChg chg="mod">
          <ac:chgData name="NORBEY DANILO MUÑOZ CAÑON" userId="29f64d73-8b12-4c53-a9f3-1c223397a229" providerId="ADAL" clId="{E74E7711-A2E0-4258-BC7F-E8CE98546F57}" dt="2023-08-29T03:40:22.292" v="44" actId="1076"/>
          <ac:picMkLst>
            <pc:docMk/>
            <pc:sldMk cId="4115817981" sldId="260"/>
            <ac:picMk id="4" creationId="{A888B0B6-4FA3-D2DC-1F0F-5AB7799C3011}"/>
          </ac:picMkLst>
        </pc:picChg>
      </pc:sldChg>
      <pc:sldChg chg="modSp mod setBg">
        <pc:chgData name="NORBEY DANILO MUÑOZ CAÑON" userId="29f64d73-8b12-4c53-a9f3-1c223397a229" providerId="ADAL" clId="{E74E7711-A2E0-4258-BC7F-E8CE98546F57}" dt="2023-08-29T03:41:24.468" v="57"/>
        <pc:sldMkLst>
          <pc:docMk/>
          <pc:sldMk cId="3850306174" sldId="261"/>
        </pc:sldMkLst>
        <pc:spChg chg="mod">
          <ac:chgData name="NORBEY DANILO MUÑOZ CAÑON" userId="29f64d73-8b12-4c53-a9f3-1c223397a229" providerId="ADAL" clId="{E74E7711-A2E0-4258-BC7F-E8CE98546F57}" dt="2023-08-29T03:38:14.769" v="22" actId="313"/>
          <ac:spMkLst>
            <pc:docMk/>
            <pc:sldMk cId="3850306174" sldId="261"/>
            <ac:spMk id="2" creationId="{B5F4D2C4-C6AB-DC12-8077-EB0C703D753A}"/>
          </ac:spMkLst>
        </pc:spChg>
      </pc:sldChg>
      <pc:sldChg chg="modSp mod">
        <pc:chgData name="NORBEY DANILO MUÑOZ CAÑON" userId="29f64d73-8b12-4c53-a9f3-1c223397a229" providerId="ADAL" clId="{E74E7711-A2E0-4258-BC7F-E8CE98546F57}" dt="2023-08-29T03:38:31.508" v="25" actId="20577"/>
        <pc:sldMkLst>
          <pc:docMk/>
          <pc:sldMk cId="2544478692" sldId="263"/>
        </pc:sldMkLst>
        <pc:spChg chg="mod">
          <ac:chgData name="NORBEY DANILO MUÑOZ CAÑON" userId="29f64d73-8b12-4c53-a9f3-1c223397a229" providerId="ADAL" clId="{E74E7711-A2E0-4258-BC7F-E8CE98546F57}" dt="2023-08-29T03:38:31.508" v="25" actId="20577"/>
          <ac:spMkLst>
            <pc:docMk/>
            <pc:sldMk cId="2544478692" sldId="263"/>
            <ac:spMk id="4" creationId="{E301AAB6-A860-8F02-BEC1-B7097C6BE11D}"/>
          </ac:spMkLst>
        </pc:spChg>
      </pc:sldChg>
      <pc:sldChg chg="modSp mod setBg">
        <pc:chgData name="NORBEY DANILO MUÑOZ CAÑON" userId="29f64d73-8b12-4c53-a9f3-1c223397a229" providerId="ADAL" clId="{E74E7711-A2E0-4258-BC7F-E8CE98546F57}" dt="2023-08-29T03:38:23.980" v="24" actId="1076"/>
        <pc:sldMkLst>
          <pc:docMk/>
          <pc:sldMk cId="2419164610" sldId="270"/>
        </pc:sldMkLst>
        <pc:picChg chg="mod">
          <ac:chgData name="NORBEY DANILO MUÑOZ CAÑON" userId="29f64d73-8b12-4c53-a9f3-1c223397a229" providerId="ADAL" clId="{E74E7711-A2E0-4258-BC7F-E8CE98546F57}" dt="2023-08-29T03:38:23.980" v="24" actId="1076"/>
          <ac:picMkLst>
            <pc:docMk/>
            <pc:sldMk cId="2419164610" sldId="270"/>
            <ac:picMk id="4" creationId="{0E4CF618-0A72-06CA-5F1C-7BF95BB02391}"/>
          </ac:picMkLst>
        </pc:picChg>
      </pc:sldChg>
      <pc:sldChg chg="setBg">
        <pc:chgData name="NORBEY DANILO MUÑOZ CAÑON" userId="29f64d73-8b12-4c53-a9f3-1c223397a229" providerId="ADAL" clId="{E74E7711-A2E0-4258-BC7F-E8CE98546F57}" dt="2023-08-29T03:37:51.253" v="5"/>
        <pc:sldMkLst>
          <pc:docMk/>
          <pc:sldMk cId="33873282" sldId="271"/>
        </pc:sldMkLst>
      </pc:sldChg>
      <pc:sldChg chg="modSp mod setBg">
        <pc:chgData name="NORBEY DANILO MUÑOZ CAÑON" userId="29f64d73-8b12-4c53-a9f3-1c223397a229" providerId="ADAL" clId="{E74E7711-A2E0-4258-BC7F-E8CE98546F57}" dt="2023-08-29T03:38:35.765" v="26" actId="1076"/>
        <pc:sldMkLst>
          <pc:docMk/>
          <pc:sldMk cId="172048122" sldId="272"/>
        </pc:sldMkLst>
        <pc:picChg chg="mod">
          <ac:chgData name="NORBEY DANILO MUÑOZ CAÑON" userId="29f64d73-8b12-4c53-a9f3-1c223397a229" providerId="ADAL" clId="{E74E7711-A2E0-4258-BC7F-E8CE98546F57}" dt="2023-08-29T03:38:35.765" v="26" actId="1076"/>
          <ac:picMkLst>
            <pc:docMk/>
            <pc:sldMk cId="172048122" sldId="272"/>
            <ac:picMk id="3" creationId="{9220AC7B-4152-CD96-690E-23156E26801C}"/>
          </ac:picMkLst>
        </pc:picChg>
      </pc:sldChg>
      <pc:sldChg chg="modSp mod setBg">
        <pc:chgData name="NORBEY DANILO MUÑOZ CAÑON" userId="29f64d73-8b12-4c53-a9f3-1c223397a229" providerId="ADAL" clId="{E74E7711-A2E0-4258-BC7F-E8CE98546F57}" dt="2023-08-29T03:38:50.740" v="30" actId="1076"/>
        <pc:sldMkLst>
          <pc:docMk/>
          <pc:sldMk cId="3642383749" sldId="273"/>
        </pc:sldMkLst>
        <pc:picChg chg="mod">
          <ac:chgData name="NORBEY DANILO MUÑOZ CAÑON" userId="29f64d73-8b12-4c53-a9f3-1c223397a229" providerId="ADAL" clId="{E74E7711-A2E0-4258-BC7F-E8CE98546F57}" dt="2023-08-29T03:38:50.740" v="30" actId="1076"/>
          <ac:picMkLst>
            <pc:docMk/>
            <pc:sldMk cId="3642383749" sldId="273"/>
            <ac:picMk id="3" creationId="{E99F54C6-5CDB-71F3-AE31-BA2FD6A5BCE2}"/>
          </ac:picMkLst>
        </pc:picChg>
      </pc:sldChg>
      <pc:sldChg chg="modSp mod setBg">
        <pc:chgData name="NORBEY DANILO MUÑOZ CAÑON" userId="29f64d73-8b12-4c53-a9f3-1c223397a229" providerId="ADAL" clId="{E74E7711-A2E0-4258-BC7F-E8CE98546F57}" dt="2023-08-29T03:39:51.612" v="41" actId="1076"/>
        <pc:sldMkLst>
          <pc:docMk/>
          <pc:sldMk cId="778650556" sldId="274"/>
        </pc:sldMkLst>
        <pc:picChg chg="mod">
          <ac:chgData name="NORBEY DANILO MUÑOZ CAÑON" userId="29f64d73-8b12-4c53-a9f3-1c223397a229" providerId="ADAL" clId="{E74E7711-A2E0-4258-BC7F-E8CE98546F57}" dt="2023-08-29T03:39:51.612" v="41" actId="1076"/>
          <ac:picMkLst>
            <pc:docMk/>
            <pc:sldMk cId="778650556" sldId="274"/>
            <ac:picMk id="6" creationId="{8E0EC0D6-21E7-5082-C506-A4F746ACB60D}"/>
          </ac:picMkLst>
        </pc:picChg>
      </pc:sldChg>
      <pc:sldChg chg="modSp mod setBg">
        <pc:chgData name="NORBEY DANILO MUÑOZ CAÑON" userId="29f64d73-8b12-4c53-a9f3-1c223397a229" providerId="ADAL" clId="{E74E7711-A2E0-4258-BC7F-E8CE98546F57}" dt="2023-08-29T03:40:30.951" v="45" actId="20577"/>
        <pc:sldMkLst>
          <pc:docMk/>
          <pc:sldMk cId="2620407068" sldId="275"/>
        </pc:sldMkLst>
        <pc:spChg chg="mod">
          <ac:chgData name="NORBEY DANILO MUÑOZ CAÑON" userId="29f64d73-8b12-4c53-a9f3-1c223397a229" providerId="ADAL" clId="{E74E7711-A2E0-4258-BC7F-E8CE98546F57}" dt="2023-08-29T03:40:30.951" v="45" actId="20577"/>
          <ac:spMkLst>
            <pc:docMk/>
            <pc:sldMk cId="2620407068" sldId="275"/>
            <ac:spMk id="2" creationId="{E118D9AE-10E4-1EB2-46C5-0E8A1D479497}"/>
          </ac:spMkLst>
        </pc:spChg>
      </pc:sldChg>
      <pc:sldChg chg="modSp mod setBg">
        <pc:chgData name="NORBEY DANILO MUÑOZ CAÑON" userId="29f64d73-8b12-4c53-a9f3-1c223397a229" providerId="ADAL" clId="{E74E7711-A2E0-4258-BC7F-E8CE98546F57}" dt="2023-08-29T03:40:41.828" v="49" actId="1076"/>
        <pc:sldMkLst>
          <pc:docMk/>
          <pc:sldMk cId="1543532759" sldId="276"/>
        </pc:sldMkLst>
        <pc:picChg chg="mod">
          <ac:chgData name="NORBEY DANILO MUÑOZ CAÑON" userId="29f64d73-8b12-4c53-a9f3-1c223397a229" providerId="ADAL" clId="{E74E7711-A2E0-4258-BC7F-E8CE98546F57}" dt="2023-08-29T03:40:41.828" v="49" actId="1076"/>
          <ac:picMkLst>
            <pc:docMk/>
            <pc:sldMk cId="1543532759" sldId="276"/>
            <ac:picMk id="3" creationId="{D835407C-54A1-2397-E0ED-06E670F49F48}"/>
          </ac:picMkLst>
        </pc:picChg>
      </pc:sldChg>
      <pc:sldChg chg="modSp mod setBg">
        <pc:chgData name="NORBEY DANILO MUÑOZ CAÑON" userId="29f64d73-8b12-4c53-a9f3-1c223397a229" providerId="ADAL" clId="{E74E7711-A2E0-4258-BC7F-E8CE98546F57}" dt="2023-08-29T03:40:55.909" v="52" actId="1076"/>
        <pc:sldMkLst>
          <pc:docMk/>
          <pc:sldMk cId="2552906851" sldId="277"/>
        </pc:sldMkLst>
        <pc:picChg chg="mod">
          <ac:chgData name="NORBEY DANILO MUÑOZ CAÑON" userId="29f64d73-8b12-4c53-a9f3-1c223397a229" providerId="ADAL" clId="{E74E7711-A2E0-4258-BC7F-E8CE98546F57}" dt="2023-08-29T03:40:55.909" v="52" actId="1076"/>
          <ac:picMkLst>
            <pc:docMk/>
            <pc:sldMk cId="2552906851" sldId="277"/>
            <ac:picMk id="4" creationId="{2C035D3B-933A-280F-EF5E-4F3E4B853EB6}"/>
          </ac:picMkLst>
        </pc:picChg>
      </pc:sldChg>
      <pc:sldChg chg="modSp mod setBg">
        <pc:chgData name="NORBEY DANILO MUÑOZ CAÑON" userId="29f64d73-8b12-4c53-a9f3-1c223397a229" providerId="ADAL" clId="{E74E7711-A2E0-4258-BC7F-E8CE98546F57}" dt="2023-08-29T03:40:58.779" v="53" actId="1076"/>
        <pc:sldMkLst>
          <pc:docMk/>
          <pc:sldMk cId="3616243302" sldId="278"/>
        </pc:sldMkLst>
        <pc:picChg chg="mod">
          <ac:chgData name="NORBEY DANILO MUÑOZ CAÑON" userId="29f64d73-8b12-4c53-a9f3-1c223397a229" providerId="ADAL" clId="{E74E7711-A2E0-4258-BC7F-E8CE98546F57}" dt="2023-08-29T03:40:58.779" v="53" actId="1076"/>
          <ac:picMkLst>
            <pc:docMk/>
            <pc:sldMk cId="3616243302" sldId="278"/>
            <ac:picMk id="4" creationId="{45E9F17E-9BB2-B91D-E9CE-5B1D683E7C38}"/>
          </ac:picMkLst>
        </pc:picChg>
      </pc:sldChg>
      <pc:sldChg chg="modSp mod setBg">
        <pc:chgData name="NORBEY DANILO MUÑOZ CAÑON" userId="29f64d73-8b12-4c53-a9f3-1c223397a229" providerId="ADAL" clId="{E74E7711-A2E0-4258-BC7F-E8CE98546F57}" dt="2023-08-29T03:41:01.108" v="54" actId="1076"/>
        <pc:sldMkLst>
          <pc:docMk/>
          <pc:sldMk cId="789409910" sldId="279"/>
        </pc:sldMkLst>
        <pc:picChg chg="mod">
          <ac:chgData name="NORBEY DANILO MUÑOZ CAÑON" userId="29f64d73-8b12-4c53-a9f3-1c223397a229" providerId="ADAL" clId="{E74E7711-A2E0-4258-BC7F-E8CE98546F57}" dt="2023-08-29T03:41:01.108" v="54" actId="1076"/>
          <ac:picMkLst>
            <pc:docMk/>
            <pc:sldMk cId="789409910" sldId="279"/>
            <ac:picMk id="4" creationId="{4ABF3748-F6C0-2780-84B5-19BA222B6D8A}"/>
          </ac:picMkLst>
        </pc:picChg>
      </pc:sldChg>
      <pc:sldChg chg="modSp mod setBg">
        <pc:chgData name="NORBEY DANILO MUÑOZ CAÑON" userId="29f64d73-8b12-4c53-a9f3-1c223397a229" providerId="ADAL" clId="{E74E7711-A2E0-4258-BC7F-E8CE98546F57}" dt="2023-08-29T03:38:42.965" v="28" actId="1076"/>
        <pc:sldMkLst>
          <pc:docMk/>
          <pc:sldMk cId="4171263141" sldId="287"/>
        </pc:sldMkLst>
        <pc:picChg chg="mod">
          <ac:chgData name="NORBEY DANILO MUÑOZ CAÑON" userId="29f64d73-8b12-4c53-a9f3-1c223397a229" providerId="ADAL" clId="{E74E7711-A2E0-4258-BC7F-E8CE98546F57}" dt="2023-08-29T03:38:42.965" v="28" actId="1076"/>
          <ac:picMkLst>
            <pc:docMk/>
            <pc:sldMk cId="4171263141" sldId="287"/>
            <ac:picMk id="4" creationId="{F45EC60A-C00E-B3CD-75C8-F225667DAB72}"/>
          </ac:picMkLst>
        </pc:picChg>
      </pc:sldChg>
      <pc:sldChg chg="setBg">
        <pc:chgData name="NORBEY DANILO MUÑOZ CAÑON" userId="29f64d73-8b12-4c53-a9f3-1c223397a229" providerId="ADAL" clId="{E74E7711-A2E0-4258-BC7F-E8CE98546F57}" dt="2023-08-29T03:37:51.253" v="5"/>
        <pc:sldMkLst>
          <pc:docMk/>
          <pc:sldMk cId="3139405729" sldId="288"/>
        </pc:sldMkLst>
      </pc:sldChg>
      <pc:sldChg chg="del setBg">
        <pc:chgData name="NORBEY DANILO MUÑOZ CAÑON" userId="29f64d73-8b12-4c53-a9f3-1c223397a229" providerId="ADAL" clId="{E74E7711-A2E0-4258-BC7F-E8CE98546F57}" dt="2023-08-29T03:40:16.018" v="42" actId="47"/>
        <pc:sldMkLst>
          <pc:docMk/>
          <pc:sldMk cId="902024776" sldId="289"/>
        </pc:sldMkLst>
      </pc:sldChg>
      <pc:sldChg chg="modSp mod setBg">
        <pc:chgData name="NORBEY DANILO MUÑOZ CAÑON" userId="29f64d73-8b12-4c53-a9f3-1c223397a229" providerId="ADAL" clId="{E74E7711-A2E0-4258-BC7F-E8CE98546F57}" dt="2023-08-29T03:40:44.764" v="50" actId="1076"/>
        <pc:sldMkLst>
          <pc:docMk/>
          <pc:sldMk cId="4150933939" sldId="290"/>
        </pc:sldMkLst>
        <pc:picChg chg="mod">
          <ac:chgData name="NORBEY DANILO MUÑOZ CAÑON" userId="29f64d73-8b12-4c53-a9f3-1c223397a229" providerId="ADAL" clId="{E74E7711-A2E0-4258-BC7F-E8CE98546F57}" dt="2023-08-29T03:40:44.764" v="50" actId="1076"/>
          <ac:picMkLst>
            <pc:docMk/>
            <pc:sldMk cId="4150933939" sldId="290"/>
            <ac:picMk id="4" creationId="{BFDE89FC-13C0-CA31-3F6A-C7D6B809C263}"/>
          </ac:picMkLst>
        </pc:picChg>
      </pc:sldChg>
      <pc:sldChg chg="setBg">
        <pc:chgData name="NORBEY DANILO MUÑOZ CAÑON" userId="29f64d73-8b12-4c53-a9f3-1c223397a229" providerId="ADAL" clId="{E74E7711-A2E0-4258-BC7F-E8CE98546F57}" dt="2023-08-29T03:37:51.253" v="5"/>
        <pc:sldMkLst>
          <pc:docMk/>
          <pc:sldMk cId="377131426" sldId="291"/>
        </pc:sldMkLst>
      </pc:sldChg>
      <pc:sldChg chg="modSp mod setBg">
        <pc:chgData name="NORBEY DANILO MUÑOZ CAÑON" userId="29f64d73-8b12-4c53-a9f3-1c223397a229" providerId="ADAL" clId="{E74E7711-A2E0-4258-BC7F-E8CE98546F57}" dt="2023-08-29T03:40:52.252" v="51" actId="1076"/>
        <pc:sldMkLst>
          <pc:docMk/>
          <pc:sldMk cId="1235259127" sldId="292"/>
        </pc:sldMkLst>
        <pc:picChg chg="mod">
          <ac:chgData name="NORBEY DANILO MUÑOZ CAÑON" userId="29f64d73-8b12-4c53-a9f3-1c223397a229" providerId="ADAL" clId="{E74E7711-A2E0-4258-BC7F-E8CE98546F57}" dt="2023-08-29T03:40:52.252" v="51" actId="1076"/>
          <ac:picMkLst>
            <pc:docMk/>
            <pc:sldMk cId="1235259127" sldId="292"/>
            <ac:picMk id="4" creationId="{31887A57-1AF1-63C4-10BD-AB8576735FD8}"/>
          </ac:picMkLst>
        </pc:picChg>
      </pc:sldChg>
      <pc:sldChg chg="setBg">
        <pc:chgData name="NORBEY DANILO MUÑOZ CAÑON" userId="29f64d73-8b12-4c53-a9f3-1c223397a229" providerId="ADAL" clId="{E74E7711-A2E0-4258-BC7F-E8CE98546F57}" dt="2023-08-29T03:37:51.253" v="5"/>
        <pc:sldMkLst>
          <pc:docMk/>
          <pc:sldMk cId="114745869" sldId="293"/>
        </pc:sldMkLst>
      </pc:sldChg>
      <pc:sldChg chg="modSp add mod setBg">
        <pc:chgData name="NORBEY DANILO MUÑOZ CAÑON" userId="29f64d73-8b12-4c53-a9f3-1c223397a229" providerId="ADAL" clId="{E74E7711-A2E0-4258-BC7F-E8CE98546F57}" dt="2023-08-29T03:41:32.212" v="58"/>
        <pc:sldMkLst>
          <pc:docMk/>
          <pc:sldMk cId="0" sldId="294"/>
        </pc:sldMkLst>
        <pc:spChg chg="mod">
          <ac:chgData name="NORBEY DANILO MUÑOZ CAÑON" userId="29f64d73-8b12-4c53-a9f3-1c223397a229" providerId="ADAL" clId="{E74E7711-A2E0-4258-BC7F-E8CE98546F57}" dt="2023-08-29T03:38:07.074" v="21" actId="20577"/>
          <ac:spMkLst>
            <pc:docMk/>
            <pc:sldMk cId="0" sldId="294"/>
            <ac:spMk id="98" creationId="{00000000-0000-0000-0000-000000000000}"/>
          </ac:spMkLst>
        </pc:spChg>
      </pc:sldChg>
      <pc:sldMasterChg chg="setBg modSldLayout">
        <pc:chgData name="NORBEY DANILO MUÑOZ CAÑON" userId="29f64d73-8b12-4c53-a9f3-1c223397a229" providerId="ADAL" clId="{E74E7711-A2E0-4258-BC7F-E8CE98546F57}" dt="2023-08-29T03:41:24.468" v="57"/>
        <pc:sldMasterMkLst>
          <pc:docMk/>
          <pc:sldMasterMk cId="0" sldId="2147483648"/>
        </pc:sldMasterMkLst>
        <pc:sldLayoutChg chg="setBg">
          <pc:chgData name="NORBEY DANILO MUÑOZ CAÑON" userId="29f64d73-8b12-4c53-a9f3-1c223397a229" providerId="ADAL" clId="{E74E7711-A2E0-4258-BC7F-E8CE98546F57}" dt="2023-08-29T03:41:24.468" v="57"/>
          <pc:sldLayoutMkLst>
            <pc:docMk/>
            <pc:sldMasterMk cId="0" sldId="2147483648"/>
            <pc:sldLayoutMk cId="0" sldId="2147483649"/>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0"/>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1"/>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2"/>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3"/>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4"/>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5"/>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6"/>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7"/>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8"/>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1" i="0" u="none" strike="noStrike" cap="none">
                <a:solidFill>
                  <a:schemeClr val="dk1"/>
                </a:solidFill>
                <a:latin typeface="Arial"/>
                <a:ea typeface="Arial"/>
                <a:cs typeface="Arial"/>
                <a:sym typeface="Arial"/>
              </a:rPr>
              <a:t>‹Nº›</a:t>
            </a:fld>
            <a:endParaRPr sz="12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s.wikipedia.org/wiki/Dominio_de_Internet" TargetMode="External"/><Relationship Id="rId3" Type="http://schemas.openxmlformats.org/officeDocument/2006/relationships/hyperlink" Target="https://es.wikipedia.org/wiki/FQDN" TargetMode="External"/><Relationship Id="rId7" Type="http://schemas.openxmlformats.org/officeDocument/2006/relationships/hyperlink" Target="https://es.wikipedia.org/wik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s.wikipedia.org/wiki/Internet" TargetMode="External"/><Relationship Id="rId5" Type="http://schemas.openxmlformats.org/officeDocument/2006/relationships/hyperlink" Target="https://es.wikipedia.org/wiki/Domain_Name_System" TargetMode="External"/><Relationship Id="rId10" Type="http://schemas.openxmlformats.org/officeDocument/2006/relationships/hyperlink" Target="https://es.wikipedia.org/wiki/World_Wide_Web" TargetMode="External"/><Relationship Id="rId4" Type="http://schemas.openxmlformats.org/officeDocument/2006/relationships/hyperlink" Target="https://es.wikipedia.org/wiki/Direcci%C3%B3n_IP" TargetMode="External"/><Relationship Id="rId9" Type="http://schemas.openxmlformats.org/officeDocument/2006/relationships/hyperlink" Target="https://es.wikipedia.org/wiki/Wikipedia"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83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s-ES" b="1" i="0" dirty="0">
                <a:solidFill>
                  <a:srgbClr val="202122"/>
                </a:solidFill>
                <a:effectLst/>
                <a:latin typeface="Arial" panose="020B0604020202020204" pitchFamily="34" charset="0"/>
              </a:rPr>
              <a:t>Dominio del nivel superior</a:t>
            </a:r>
            <a:r>
              <a:rPr lang="es-ES" b="0" i="0" dirty="0">
                <a:solidFill>
                  <a:srgbClr val="202122"/>
                </a:solidFill>
                <a:effectLst/>
                <a:latin typeface="Arial" panose="020B0604020202020204" pitchFamily="34" charset="0"/>
              </a:rPr>
              <a:t> o TLD (del inglés </a:t>
            </a:r>
            <a:r>
              <a:rPr lang="es-ES" b="0" i="1" dirty="0">
                <a:solidFill>
                  <a:srgbClr val="202122"/>
                </a:solidFill>
                <a:effectLst/>
                <a:latin typeface="Arial" panose="020B0604020202020204" pitchFamily="34" charset="0"/>
              </a:rPr>
              <a:t>top-</a:t>
            </a:r>
            <a:r>
              <a:rPr lang="es-ES" b="0" i="1" dirty="0" err="1">
                <a:solidFill>
                  <a:srgbClr val="202122"/>
                </a:solidFill>
                <a:effectLst/>
                <a:latin typeface="Arial" panose="020B0604020202020204" pitchFamily="34" charset="0"/>
              </a:rPr>
              <a:t>level</a:t>
            </a:r>
            <a:r>
              <a:rPr lang="es-ES" b="0" i="1"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domain</a:t>
            </a:r>
            <a:r>
              <a:rPr lang="es-ES" b="0" i="0" dirty="0">
                <a:solidFill>
                  <a:srgbClr val="202122"/>
                </a:solidFill>
                <a:effectLst/>
                <a:latin typeface="Arial" panose="020B0604020202020204" pitchFamily="34" charset="0"/>
              </a:rPr>
              <a:t>) es la más alta categoría de los </a:t>
            </a:r>
            <a:r>
              <a:rPr lang="es-ES" b="0" i="0" u="none" strike="noStrike" dirty="0">
                <a:solidFill>
                  <a:srgbClr val="3366CC"/>
                </a:solidFill>
                <a:effectLst/>
                <a:latin typeface="Arial" panose="020B0604020202020204" pitchFamily="34" charset="0"/>
                <a:hlinkClick r:id="rId3" tooltip="FQDN"/>
              </a:rPr>
              <a:t>FQDN</a:t>
            </a:r>
            <a:r>
              <a:rPr lang="es-ES" b="0" i="0" dirty="0">
                <a:solidFill>
                  <a:srgbClr val="202122"/>
                </a:solidFill>
                <a:effectLst/>
                <a:latin typeface="Arial" panose="020B0604020202020204" pitchFamily="34" charset="0"/>
              </a:rPr>
              <a:t> que es traducida a </a:t>
            </a:r>
            <a:r>
              <a:rPr lang="es-ES" b="0" i="0" u="none" strike="noStrike" dirty="0">
                <a:solidFill>
                  <a:srgbClr val="3366CC"/>
                </a:solidFill>
                <a:effectLst/>
                <a:latin typeface="Arial" panose="020B0604020202020204" pitchFamily="34" charset="0"/>
                <a:hlinkClick r:id="rId4" tooltip="Dirección IP"/>
              </a:rPr>
              <a:t>direcciones IP</a:t>
            </a:r>
            <a:r>
              <a:rPr lang="es-ES" b="0" i="0" dirty="0">
                <a:solidFill>
                  <a:srgbClr val="202122"/>
                </a:solidFill>
                <a:effectLst/>
                <a:latin typeface="Arial" panose="020B0604020202020204" pitchFamily="34" charset="0"/>
              </a:rPr>
              <a:t> por los </a:t>
            </a:r>
            <a:r>
              <a:rPr lang="es-ES" b="0" i="0" u="none" strike="noStrike" dirty="0">
                <a:solidFill>
                  <a:srgbClr val="3366CC"/>
                </a:solidFill>
                <a:effectLst/>
                <a:latin typeface="Arial" panose="020B0604020202020204" pitchFamily="34" charset="0"/>
                <a:hlinkClick r:id="rId5" tooltip="Domain Name System"/>
              </a:rPr>
              <a:t>DNS</a:t>
            </a:r>
            <a:r>
              <a:rPr lang="es-ES" b="0" i="0" dirty="0">
                <a:solidFill>
                  <a:srgbClr val="202122"/>
                </a:solidFill>
                <a:effectLst/>
                <a:latin typeface="Arial" panose="020B0604020202020204" pitchFamily="34" charset="0"/>
              </a:rPr>
              <a:t> oficiales de </a:t>
            </a:r>
            <a:r>
              <a:rPr lang="es-ES" b="0" i="0" u="none" strike="noStrike" dirty="0">
                <a:solidFill>
                  <a:srgbClr val="3366CC"/>
                </a:solidFill>
                <a:effectLst/>
                <a:latin typeface="Arial" panose="020B0604020202020204" pitchFamily="34" charset="0"/>
                <a:hlinkClick r:id="rId6" tooltip="Internet"/>
              </a:rPr>
              <a:t>Internet</a:t>
            </a:r>
            <a:r>
              <a:rPr lang="es-ES" b="0" i="0" dirty="0">
                <a:solidFill>
                  <a:srgbClr val="202122"/>
                </a:solidFill>
                <a:effectLst/>
                <a:latin typeface="Arial" panose="020B0604020202020204" pitchFamily="34" charset="0"/>
              </a:rPr>
              <a:t>. Por ejemplo, </a:t>
            </a:r>
          </a:p>
          <a:p>
            <a:pPr algn="l"/>
            <a:endParaRPr lang="es-ES" b="0" i="0" dirty="0">
              <a:solidFill>
                <a:srgbClr val="202122"/>
              </a:solidFill>
              <a:effectLst/>
              <a:latin typeface="Arial" panose="020B0604020202020204" pitchFamily="34" charset="0"/>
            </a:endParaRPr>
          </a:p>
          <a:p>
            <a:pPr algn="l"/>
            <a:r>
              <a:rPr lang="es-ES" b="0" i="0" dirty="0">
                <a:solidFill>
                  <a:srgbClr val="202122"/>
                </a:solidFill>
                <a:effectLst/>
                <a:latin typeface="Arial" panose="020B0604020202020204" pitchFamily="34" charset="0"/>
              </a:rPr>
              <a:t>supongamos el </a:t>
            </a:r>
            <a:r>
              <a:rPr lang="es-ES" b="0" i="0" u="none" strike="noStrike" dirty="0">
                <a:solidFill>
                  <a:srgbClr val="3366CC"/>
                </a:solidFill>
                <a:effectLst/>
                <a:latin typeface="Arial" panose="020B0604020202020204" pitchFamily="34" charset="0"/>
                <a:hlinkClick r:id="rId3" tooltip="FQDN"/>
              </a:rPr>
              <a:t>FQDN</a:t>
            </a:r>
            <a:r>
              <a:rPr lang="es-ES" b="0" i="0" dirty="0">
                <a:solidFill>
                  <a:srgbClr val="202122"/>
                </a:solidFill>
                <a:effectLst/>
                <a:latin typeface="Arial" panose="020B0604020202020204" pitchFamily="34" charset="0"/>
              </a:rPr>
              <a:t> www.wikipedia.org:</a:t>
            </a:r>
          </a:p>
          <a:p>
            <a:pPr algn="l">
              <a:buFont typeface="Arial" panose="020B0604020202020204" pitchFamily="34" charset="0"/>
              <a:buChar char="•"/>
            </a:pPr>
            <a:r>
              <a:rPr lang="es-ES" b="0" i="0" dirty="0">
                <a:solidFill>
                  <a:srgbClr val="202122"/>
                </a:solidFill>
                <a:effectLst/>
                <a:latin typeface="Arial" panose="020B0604020202020204" pitchFamily="34" charset="0"/>
              </a:rPr>
              <a:t>El dominio de nivel superior será: </a:t>
            </a:r>
            <a:r>
              <a:rPr lang="es-ES" b="0" i="0" u="none" strike="noStrike" dirty="0">
                <a:solidFill>
                  <a:srgbClr val="3366CC"/>
                </a:solidFill>
                <a:effectLst/>
                <a:latin typeface="Arial" panose="020B0604020202020204" pitchFamily="34" charset="0"/>
                <a:hlinkClick r:id="rId7" tooltip=".org"/>
              </a:rPr>
              <a:t>.</a:t>
            </a:r>
            <a:r>
              <a:rPr lang="es-ES" b="0" i="0" u="none" strike="noStrike" dirty="0" err="1">
                <a:solidFill>
                  <a:srgbClr val="3366CC"/>
                </a:solidFill>
                <a:effectLst/>
                <a:latin typeface="Arial" panose="020B0604020202020204" pitchFamily="34" charset="0"/>
                <a:hlinkClick r:id="rId7" tooltip=".org"/>
              </a:rPr>
              <a:t>org</a:t>
            </a:r>
            <a:r>
              <a:rPr lang="es-ES" b="0" i="0" dirty="0">
                <a:solidFill>
                  <a:srgbClr val="202122"/>
                </a:solidFill>
                <a:effectLst/>
                <a:latin typeface="Arial" panose="020B0604020202020204" pitchFamily="34" charset="0"/>
              </a:rPr>
              <a:t>.</a:t>
            </a:r>
          </a:p>
          <a:p>
            <a:pPr algn="l">
              <a:buFont typeface="Arial" panose="020B0604020202020204" pitchFamily="34" charset="0"/>
              <a:buChar char="•"/>
            </a:pPr>
            <a:r>
              <a:rPr lang="es-ES" b="0" i="0" dirty="0">
                <a:solidFill>
                  <a:srgbClr val="202122"/>
                </a:solidFill>
                <a:effectLst/>
                <a:latin typeface="Arial" panose="020B0604020202020204" pitchFamily="34" charset="0"/>
              </a:rPr>
              <a:t>El nombre de </a:t>
            </a:r>
            <a:r>
              <a:rPr lang="es-ES" b="0" i="0" u="none" strike="noStrike" dirty="0">
                <a:solidFill>
                  <a:srgbClr val="3366CC"/>
                </a:solidFill>
                <a:effectLst/>
                <a:latin typeface="Arial" panose="020B0604020202020204" pitchFamily="34" charset="0"/>
                <a:hlinkClick r:id="rId8" tooltip="Dominio de Internet"/>
              </a:rPr>
              <a:t>dominio</a:t>
            </a:r>
            <a:r>
              <a:rPr lang="es-ES" b="0" i="0" dirty="0">
                <a:solidFill>
                  <a:srgbClr val="202122"/>
                </a:solidFill>
                <a:effectLst/>
                <a:latin typeface="Arial" panose="020B0604020202020204" pitchFamily="34" charset="0"/>
              </a:rPr>
              <a:t> registrado será (SLD): </a:t>
            </a:r>
            <a:r>
              <a:rPr lang="es-ES" b="0" i="0" u="none" strike="noStrike" dirty="0" err="1">
                <a:solidFill>
                  <a:srgbClr val="3366CC"/>
                </a:solidFill>
                <a:effectLst/>
                <a:latin typeface="Arial" panose="020B0604020202020204" pitchFamily="34" charset="0"/>
                <a:hlinkClick r:id="rId9" tooltip="Wikipedia"/>
              </a:rPr>
              <a:t>wikipedia</a:t>
            </a:r>
            <a:r>
              <a:rPr lang="es-ES" b="0" i="0" dirty="0">
                <a:solidFill>
                  <a:srgbClr val="202122"/>
                </a:solidFill>
                <a:effectLst/>
                <a:latin typeface="Arial" panose="020B0604020202020204" pitchFamily="34" charset="0"/>
              </a:rPr>
              <a:t>.</a:t>
            </a:r>
          </a:p>
          <a:p>
            <a:pPr algn="l">
              <a:buFont typeface="Arial" panose="020B0604020202020204" pitchFamily="34" charset="0"/>
              <a:buChar char="•"/>
            </a:pPr>
            <a:r>
              <a:rPr lang="es-ES" b="0" i="0" dirty="0">
                <a:solidFill>
                  <a:srgbClr val="202122"/>
                </a:solidFill>
                <a:effectLst/>
                <a:latin typeface="Arial" panose="020B0604020202020204" pitchFamily="34" charset="0"/>
              </a:rPr>
              <a:t>El subdominio será: </a:t>
            </a:r>
            <a:r>
              <a:rPr lang="es-ES" b="0" i="0" u="none" strike="noStrike" dirty="0">
                <a:solidFill>
                  <a:srgbClr val="3366CC"/>
                </a:solidFill>
                <a:effectLst/>
                <a:latin typeface="Arial" panose="020B0604020202020204" pitchFamily="34" charset="0"/>
                <a:hlinkClick r:id="rId10" tooltip="World Wide Web"/>
              </a:rPr>
              <a:t>www</a:t>
            </a:r>
            <a:r>
              <a:rPr lang="es-ES" b="0" i="0" dirty="0">
                <a:solidFill>
                  <a:srgbClr val="202122"/>
                </a:solidFill>
                <a:effectLst/>
                <a:latin typeface="Arial" panose="020B0604020202020204" pitchFamily="34" charset="0"/>
              </a:rPr>
              <a:t>.</a:t>
            </a:r>
          </a:p>
          <a:p>
            <a:pPr marL="0" lvl="0" indent="0" algn="l" rtl="0">
              <a:spcBef>
                <a:spcPts val="0"/>
              </a:spcBef>
              <a:spcAft>
                <a:spcPts val="0"/>
              </a:spcAft>
              <a:buNone/>
            </a:pPr>
            <a:endParaRPr dirty="0"/>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67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070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805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4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12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698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43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114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86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527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583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286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914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94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81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60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400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24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850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9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98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ítulo y objetos"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ítulo y texto vertical"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os objetos"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ació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olo el título"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3725091" y="6351089"/>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Arial"/>
                <a:ea typeface="Arial"/>
                <a:cs typeface="Arial"/>
                <a:sym typeface="Arial"/>
              </a:defRPr>
            </a:lvl1pPr>
            <a:lvl2pPr marL="0" marR="0" lvl="1" indent="0" algn="r" rtl="0">
              <a:spcBef>
                <a:spcPts val="0"/>
              </a:spcBef>
              <a:buNone/>
              <a:defRPr sz="1200" b="1" i="0" u="none" strike="noStrike" cap="none">
                <a:solidFill>
                  <a:srgbClr val="888888"/>
                </a:solidFill>
                <a:latin typeface="Arial"/>
                <a:ea typeface="Arial"/>
                <a:cs typeface="Arial"/>
                <a:sym typeface="Arial"/>
              </a:defRPr>
            </a:lvl2pPr>
            <a:lvl3pPr marL="0" marR="0" lvl="2" indent="0" algn="r" rtl="0">
              <a:spcBef>
                <a:spcPts val="0"/>
              </a:spcBef>
              <a:buNone/>
              <a:defRPr sz="1200" b="1" i="0" u="none" strike="noStrike" cap="none">
                <a:solidFill>
                  <a:srgbClr val="888888"/>
                </a:solidFill>
                <a:latin typeface="Arial"/>
                <a:ea typeface="Arial"/>
                <a:cs typeface="Arial"/>
                <a:sym typeface="Arial"/>
              </a:defRPr>
            </a:lvl3pPr>
            <a:lvl4pPr marL="0" marR="0" lvl="3" indent="0" algn="r" rtl="0">
              <a:spcBef>
                <a:spcPts val="0"/>
              </a:spcBef>
              <a:buNone/>
              <a:defRPr sz="1200" b="1" i="0" u="none" strike="noStrike" cap="none">
                <a:solidFill>
                  <a:srgbClr val="888888"/>
                </a:solidFill>
                <a:latin typeface="Arial"/>
                <a:ea typeface="Arial"/>
                <a:cs typeface="Arial"/>
                <a:sym typeface="Arial"/>
              </a:defRPr>
            </a:lvl4pPr>
            <a:lvl5pPr marL="0" marR="0" lvl="4" indent="0" algn="r" rtl="0">
              <a:spcBef>
                <a:spcPts val="0"/>
              </a:spcBef>
              <a:buNone/>
              <a:defRPr sz="1200" b="1" i="0" u="none" strike="noStrike" cap="none">
                <a:solidFill>
                  <a:srgbClr val="888888"/>
                </a:solidFill>
                <a:latin typeface="Arial"/>
                <a:ea typeface="Arial"/>
                <a:cs typeface="Arial"/>
                <a:sym typeface="Arial"/>
              </a:defRPr>
            </a:lvl5pPr>
            <a:lvl6pPr marL="0" marR="0" lvl="5" indent="0" algn="r" rtl="0">
              <a:spcBef>
                <a:spcPts val="0"/>
              </a:spcBef>
              <a:buNone/>
              <a:defRPr sz="1200" b="1" i="0" u="none" strike="noStrike" cap="none">
                <a:solidFill>
                  <a:srgbClr val="888888"/>
                </a:solidFill>
                <a:latin typeface="Arial"/>
                <a:ea typeface="Arial"/>
                <a:cs typeface="Arial"/>
                <a:sym typeface="Arial"/>
              </a:defRPr>
            </a:lvl6pPr>
            <a:lvl7pPr marL="0" marR="0" lvl="6" indent="0" algn="r" rtl="0">
              <a:spcBef>
                <a:spcPts val="0"/>
              </a:spcBef>
              <a:buNone/>
              <a:defRPr sz="1200" b="1" i="0" u="none" strike="noStrike" cap="none">
                <a:solidFill>
                  <a:srgbClr val="888888"/>
                </a:solidFill>
                <a:latin typeface="Arial"/>
                <a:ea typeface="Arial"/>
                <a:cs typeface="Arial"/>
                <a:sym typeface="Arial"/>
              </a:defRPr>
            </a:lvl7pPr>
            <a:lvl8pPr marL="0" marR="0" lvl="7" indent="0" algn="r" rtl="0">
              <a:spcBef>
                <a:spcPts val="0"/>
              </a:spcBef>
              <a:buNone/>
              <a:defRPr sz="1200" b="1" i="0" u="none" strike="noStrike" cap="none">
                <a:solidFill>
                  <a:srgbClr val="888888"/>
                </a:solidFill>
                <a:latin typeface="Arial"/>
                <a:ea typeface="Arial"/>
                <a:cs typeface="Arial"/>
                <a:sym typeface="Arial"/>
              </a:defRPr>
            </a:lvl8pPr>
            <a:lvl9pPr marL="0" marR="0" lvl="8" indent="0" algn="r" rtl="0">
              <a:spcBef>
                <a:spcPts val="0"/>
              </a:spcBef>
              <a:buNone/>
              <a:defRPr sz="12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pic>
        <p:nvPicPr>
          <p:cNvPr id="5" name="Imagen 4" descr="Escala de tiempo&#10;&#10;Descripción generada automáticamente con confianza media">
            <a:extLst>
              <a:ext uri="{FF2B5EF4-FFF2-40B4-BE49-F238E27FC236}">
                <a16:creationId xmlns:a16="http://schemas.microsoft.com/office/drawing/2014/main" id="{FF23A706-937B-567A-37E0-E24E11173CA1}"/>
              </a:ext>
            </a:extLst>
          </p:cNvPr>
          <p:cNvPicPr>
            <a:picLocks noChangeAspect="1"/>
          </p:cNvPicPr>
          <p:nvPr userDrawn="1"/>
        </p:nvPicPr>
        <p:blipFill rotWithShape="1">
          <a:blip r:embed="rId13"/>
          <a:srcRect l="26893" t="50000"/>
          <a:stretch/>
        </p:blipFill>
        <p:spPr>
          <a:xfrm>
            <a:off x="6498305" y="6021977"/>
            <a:ext cx="5693696" cy="811417"/>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Shape 88"/>
        <p:cNvGrpSpPr/>
        <p:nvPr/>
      </p:nvGrpSpPr>
      <p:grpSpPr>
        <a:xfrm>
          <a:off x="0" y="0"/>
          <a:ext cx="0" cy="0"/>
          <a:chOff x="0" y="0"/>
          <a:chExt cx="0" cy="0"/>
        </a:xfrm>
      </p:grpSpPr>
      <p:sp>
        <p:nvSpPr>
          <p:cNvPr id="91" name="Google Shape;91;p1"/>
          <p:cNvSpPr/>
          <p:nvPr/>
        </p:nvSpPr>
        <p:spPr>
          <a:xfrm>
            <a:off x="3455304" y="2089552"/>
            <a:ext cx="5281387" cy="989557"/>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s-CO" sz="2800" b="0" i="0" u="none" strike="noStrike" cap="none" dirty="0">
                <a:solidFill>
                  <a:schemeClr val="tx1"/>
                </a:solidFill>
                <a:latin typeface="+mj-lt"/>
                <a:ea typeface="Calibri"/>
                <a:cs typeface="Calibri"/>
                <a:sym typeface="Calibri"/>
              </a:rPr>
              <a:t>Profundización de back-</a:t>
            </a:r>
            <a:r>
              <a:rPr lang="es-CO" sz="2800" b="0" i="0" u="none" strike="noStrike" cap="none" dirty="0" err="1">
                <a:solidFill>
                  <a:schemeClr val="tx1"/>
                </a:solidFill>
                <a:latin typeface="+mj-lt"/>
                <a:ea typeface="Calibri"/>
                <a:cs typeface="Calibri"/>
                <a:sym typeface="Calibri"/>
              </a:rPr>
              <a:t>end</a:t>
            </a:r>
            <a:endParaRPr lang="es-CO" sz="2800" b="0" i="0" u="none" strike="noStrike" cap="none" dirty="0">
              <a:solidFill>
                <a:schemeClr val="tx1"/>
              </a:solidFill>
              <a:latin typeface="+mj-lt"/>
              <a:ea typeface="Calibri"/>
              <a:cs typeface="Calibri"/>
              <a:sym typeface="Calibri"/>
            </a:endParaRPr>
          </a:p>
        </p:txBody>
      </p:sp>
      <p:sp>
        <p:nvSpPr>
          <p:cNvPr id="98" name="Google Shape;98;p1"/>
          <p:cNvSpPr txBox="1"/>
          <p:nvPr/>
        </p:nvSpPr>
        <p:spPr>
          <a:xfrm>
            <a:off x="3047996" y="3734215"/>
            <a:ext cx="60960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s-CO" sz="2400" b="1" dirty="0">
                <a:solidFill>
                  <a:srgbClr val="FFFFFF"/>
                </a:solidFill>
              </a:rPr>
              <a:t>Navegadores web</a:t>
            </a:r>
            <a:endParaRPr lang="es-CO" sz="180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3816479" y="4850945"/>
            <a:ext cx="4559033"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s-CO" dirty="0">
                <a:solidFill>
                  <a:srgbClr val="FFFFFF"/>
                </a:solidFill>
              </a:rPr>
              <a:t>Norbey Danilo Muñoz Cañón</a:t>
            </a:r>
          </a:p>
          <a:p>
            <a:pPr marL="0" marR="0" lvl="0" indent="0" algn="ctr" rtl="0">
              <a:lnSpc>
                <a:spcPct val="100000"/>
              </a:lnSpc>
              <a:spcBef>
                <a:spcPts val="0"/>
              </a:spcBef>
              <a:spcAft>
                <a:spcPts val="0"/>
              </a:spcAft>
              <a:buClr>
                <a:srgbClr val="FFFFFF"/>
              </a:buClr>
              <a:buSzPts val="1800"/>
              <a:buFont typeface="Arial"/>
              <a:buNone/>
            </a:pPr>
            <a:r>
              <a:rPr lang="es-CO" sz="1100" dirty="0">
                <a:solidFill>
                  <a:srgbClr val="FFFFFF"/>
                </a:solidFill>
              </a:rPr>
              <a:t>2023</a:t>
            </a:r>
            <a:endParaRPr lang="es-CO"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2" name="CuadroTexto 1">
            <a:extLst>
              <a:ext uri="{FF2B5EF4-FFF2-40B4-BE49-F238E27FC236}">
                <a16:creationId xmlns:a16="http://schemas.microsoft.com/office/drawing/2014/main" id="{65B7660B-5589-F665-FD0E-7ED31A7C5C20}"/>
              </a:ext>
            </a:extLst>
          </p:cNvPr>
          <p:cNvSpPr txBox="1"/>
          <p:nvPr/>
        </p:nvSpPr>
        <p:spPr>
          <a:xfrm>
            <a:off x="629535" y="1611682"/>
            <a:ext cx="10761554" cy="2862322"/>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Cada máquina conectada a internet tiene una dirección </a:t>
            </a:r>
            <a:r>
              <a:rPr lang="es-ES" b="1" dirty="0"/>
              <a:t>IP</a:t>
            </a:r>
            <a:r>
              <a:rPr lang="es-ES" dirty="0"/>
              <a:t> (Internet </a:t>
            </a:r>
            <a:r>
              <a:rPr lang="es-ES" dirty="0" err="1"/>
              <a:t>Protocol</a:t>
            </a:r>
            <a:r>
              <a:rPr lang="es-ES" dirty="0"/>
              <a:t>, o Protocolo de Internet) única que la identifica. </a:t>
            </a:r>
          </a:p>
          <a:p>
            <a:endParaRPr lang="es-ES" dirty="0"/>
          </a:p>
          <a:p>
            <a:r>
              <a:rPr lang="es-ES" dirty="0"/>
              <a:t>Cuando escribimos una </a:t>
            </a:r>
            <a:r>
              <a:rPr lang="es-ES" b="1" dirty="0"/>
              <a:t>dirección web </a:t>
            </a:r>
            <a:r>
              <a:rPr lang="es-ES" dirty="0"/>
              <a:t>o </a:t>
            </a:r>
            <a:r>
              <a:rPr lang="es-ES" b="1" dirty="0"/>
              <a:t>URL</a:t>
            </a:r>
            <a:r>
              <a:rPr lang="es-ES" dirty="0"/>
              <a:t> (</a:t>
            </a:r>
            <a:r>
              <a:rPr lang="es-ES" dirty="0" err="1"/>
              <a:t>Uniform</a:t>
            </a:r>
            <a:r>
              <a:rPr lang="es-ES" dirty="0"/>
              <a:t> </a:t>
            </a:r>
            <a:r>
              <a:rPr lang="es-ES" dirty="0" err="1"/>
              <a:t>Resource</a:t>
            </a:r>
            <a:r>
              <a:rPr lang="es-ES" dirty="0"/>
              <a:t> </a:t>
            </a:r>
            <a:r>
              <a:rPr lang="es-ES" dirty="0" err="1"/>
              <a:t>Locator</a:t>
            </a:r>
            <a:r>
              <a:rPr lang="es-ES" dirty="0"/>
              <a:t>, o Localizador uniforme de recursos), otras máquinas denominadas </a:t>
            </a:r>
            <a:r>
              <a:rPr lang="es-ES" b="1" dirty="0"/>
              <a:t>servidores DNS </a:t>
            </a:r>
            <a:r>
              <a:rPr lang="es-ES" dirty="0"/>
              <a:t>(</a:t>
            </a:r>
            <a:r>
              <a:rPr lang="es-ES" dirty="0" err="1"/>
              <a:t>Domain</a:t>
            </a:r>
            <a:r>
              <a:rPr lang="es-ES" dirty="0"/>
              <a:t> </a:t>
            </a:r>
            <a:r>
              <a:rPr lang="es-ES" dirty="0" err="1"/>
              <a:t>Name</a:t>
            </a:r>
            <a:r>
              <a:rPr lang="es-ES" dirty="0"/>
              <a:t> </a:t>
            </a:r>
            <a:r>
              <a:rPr lang="es-ES" dirty="0" err="1"/>
              <a:t>System</a:t>
            </a:r>
            <a:r>
              <a:rPr lang="es-ES" dirty="0"/>
              <a:t>, o Sistema de Nombres de Dominio) </a:t>
            </a:r>
            <a:r>
              <a:rPr lang="es-ES" b="1" dirty="0"/>
              <a:t>traducen o asignan </a:t>
            </a:r>
            <a:r>
              <a:rPr lang="es-ES" dirty="0"/>
              <a:t>el </a:t>
            </a:r>
            <a:r>
              <a:rPr lang="es-ES" b="1" dirty="0"/>
              <a:t>nombre de dominio </a:t>
            </a:r>
            <a:r>
              <a:rPr lang="es-ES" dirty="0"/>
              <a:t>que hemos escrito (por ejemplo, www.ua.es) a su </a:t>
            </a:r>
            <a:r>
              <a:rPr lang="es-ES" b="1" dirty="0"/>
              <a:t>dirección IP </a:t>
            </a:r>
            <a:r>
              <a:rPr lang="es-ES" dirty="0"/>
              <a:t>(que, en el caso de la UA, es 193.145.233.8), lo que permite al navegador encontrar el servidor de destino y pedirle el recurso solicitado.</a:t>
            </a:r>
          </a:p>
        </p:txBody>
      </p:sp>
      <p:sp>
        <p:nvSpPr>
          <p:cNvPr id="4" name="Google Shape;108;p2">
            <a:extLst>
              <a:ext uri="{FF2B5EF4-FFF2-40B4-BE49-F238E27FC236}">
                <a16:creationId xmlns:a16="http://schemas.microsoft.com/office/drawing/2014/main" id="{63D560BA-7917-8E49-A3D4-11A8D2F8FF81}"/>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spTree>
    <p:extLst>
      <p:ext uri="{BB962C8B-B14F-4D97-AF65-F5344CB8AC3E}">
        <p14:creationId xmlns:p14="http://schemas.microsoft.com/office/powerpoint/2010/main" val="137465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4" name="Google Shape;108;p2">
            <a:extLst>
              <a:ext uri="{FF2B5EF4-FFF2-40B4-BE49-F238E27FC236}">
                <a16:creationId xmlns:a16="http://schemas.microsoft.com/office/drawing/2014/main" id="{AD0BC175-9124-4C97-D815-55F2974B7C0B}"/>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pic>
        <p:nvPicPr>
          <p:cNvPr id="6" name="Imagen 5">
            <a:extLst>
              <a:ext uri="{FF2B5EF4-FFF2-40B4-BE49-F238E27FC236}">
                <a16:creationId xmlns:a16="http://schemas.microsoft.com/office/drawing/2014/main" id="{8E0EC0D6-21E7-5082-C506-A4F746ACB60D}"/>
              </a:ext>
            </a:extLst>
          </p:cNvPr>
          <p:cNvPicPr>
            <a:picLocks noChangeAspect="1"/>
          </p:cNvPicPr>
          <p:nvPr/>
        </p:nvPicPr>
        <p:blipFill>
          <a:blip r:embed="rId3"/>
          <a:stretch>
            <a:fillRect/>
          </a:stretch>
        </p:blipFill>
        <p:spPr>
          <a:xfrm>
            <a:off x="1528983" y="1439693"/>
            <a:ext cx="9134033" cy="5121335"/>
          </a:xfrm>
          <a:prstGeom prst="rect">
            <a:avLst/>
          </a:prstGeom>
        </p:spPr>
      </p:pic>
    </p:spTree>
    <p:extLst>
      <p:ext uri="{BB962C8B-B14F-4D97-AF65-F5344CB8AC3E}">
        <p14:creationId xmlns:p14="http://schemas.microsoft.com/office/powerpoint/2010/main" val="77865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4" name="Google Shape;108;p2">
            <a:extLst>
              <a:ext uri="{FF2B5EF4-FFF2-40B4-BE49-F238E27FC236}">
                <a16:creationId xmlns:a16="http://schemas.microsoft.com/office/drawing/2014/main" id="{AD0BC175-9124-4C97-D815-55F2974B7C0B}"/>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pic>
        <p:nvPicPr>
          <p:cNvPr id="1026" name="Picture 2" descr="How DNS and domain names work – Peter Brumby">
            <a:extLst>
              <a:ext uri="{FF2B5EF4-FFF2-40B4-BE49-F238E27FC236}">
                <a16:creationId xmlns:a16="http://schemas.microsoft.com/office/drawing/2014/main" id="{27C7EDB1-016F-1479-979B-192C1618D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857375"/>
            <a:ext cx="9525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0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 web</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A888B0B6-4FA3-D2DC-1F0F-5AB7799C3011}"/>
              </a:ext>
            </a:extLst>
          </p:cNvPr>
          <p:cNvPicPr>
            <a:picLocks noChangeAspect="1"/>
          </p:cNvPicPr>
          <p:nvPr/>
        </p:nvPicPr>
        <p:blipFill>
          <a:blip r:embed="rId3"/>
          <a:stretch>
            <a:fillRect/>
          </a:stretch>
        </p:blipFill>
        <p:spPr>
          <a:xfrm>
            <a:off x="2128950" y="2675311"/>
            <a:ext cx="7934099" cy="1507377"/>
          </a:xfrm>
          <a:prstGeom prst="rect">
            <a:avLst/>
          </a:prstGeom>
        </p:spPr>
      </p:pic>
    </p:spTree>
    <p:extLst>
      <p:ext uri="{BB962C8B-B14F-4D97-AF65-F5344CB8AC3E}">
        <p14:creationId xmlns:p14="http://schemas.microsoft.com/office/powerpoint/2010/main" val="411581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1024598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Ciclo de solicitud-respuesta y transacciones HTTP</a:t>
            </a:r>
            <a:endParaRPr sz="2400" dirty="0">
              <a:solidFill>
                <a:srgbClr val="08287C"/>
              </a:solidFill>
              <a:latin typeface="Arial"/>
              <a:ea typeface="Arial"/>
              <a:cs typeface="Arial"/>
              <a:sym typeface="Arial"/>
            </a:endParaRPr>
          </a:p>
        </p:txBody>
      </p:sp>
      <p:sp>
        <p:nvSpPr>
          <p:cNvPr id="2" name="CuadroTexto 1">
            <a:extLst>
              <a:ext uri="{FF2B5EF4-FFF2-40B4-BE49-F238E27FC236}">
                <a16:creationId xmlns:a16="http://schemas.microsoft.com/office/drawing/2014/main" id="{E118D9AE-10E4-1EB2-46C5-0E8A1D479497}"/>
              </a:ext>
            </a:extLst>
          </p:cNvPr>
          <p:cNvSpPr txBox="1"/>
          <p:nvPr/>
        </p:nvSpPr>
        <p:spPr>
          <a:xfrm>
            <a:off x="629535" y="1611682"/>
            <a:ext cx="10761554" cy="707886"/>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El ciclo de solicitud-respuesta HTTP que permite a la máquina del usuario visualizar el contenido almacenado en un servidor remoto:</a:t>
            </a:r>
          </a:p>
        </p:txBody>
      </p:sp>
      <p:pic>
        <p:nvPicPr>
          <p:cNvPr id="4" name="Imagen 3">
            <a:extLst>
              <a:ext uri="{FF2B5EF4-FFF2-40B4-BE49-F238E27FC236}">
                <a16:creationId xmlns:a16="http://schemas.microsoft.com/office/drawing/2014/main" id="{2E18F015-03BE-5010-CB1F-F6A87BE3E037}"/>
              </a:ext>
            </a:extLst>
          </p:cNvPr>
          <p:cNvPicPr>
            <a:picLocks noChangeAspect="1"/>
          </p:cNvPicPr>
          <p:nvPr/>
        </p:nvPicPr>
        <p:blipFill>
          <a:blip r:embed="rId3"/>
          <a:stretch>
            <a:fillRect/>
          </a:stretch>
        </p:blipFill>
        <p:spPr>
          <a:xfrm>
            <a:off x="1985962" y="2721240"/>
            <a:ext cx="8220075" cy="2933700"/>
          </a:xfrm>
          <a:prstGeom prst="rect">
            <a:avLst/>
          </a:prstGeom>
        </p:spPr>
      </p:pic>
    </p:spTree>
    <p:extLst>
      <p:ext uri="{BB962C8B-B14F-4D97-AF65-F5344CB8AC3E}">
        <p14:creationId xmlns:p14="http://schemas.microsoft.com/office/powerpoint/2010/main" val="262040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3257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Conceptos a tener en cuenta</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9C4A7D54-C353-C9F0-5F5F-77DD5BF18590}"/>
              </a:ext>
            </a:extLst>
          </p:cNvPr>
          <p:cNvPicPr>
            <a:picLocks noChangeAspect="1"/>
          </p:cNvPicPr>
          <p:nvPr/>
        </p:nvPicPr>
        <p:blipFill>
          <a:blip r:embed="rId3"/>
          <a:stretch>
            <a:fillRect/>
          </a:stretch>
        </p:blipFill>
        <p:spPr>
          <a:xfrm>
            <a:off x="2376487" y="1624901"/>
            <a:ext cx="7439025" cy="4610100"/>
          </a:xfrm>
          <a:prstGeom prst="rect">
            <a:avLst/>
          </a:prstGeom>
        </p:spPr>
      </p:pic>
    </p:spTree>
    <p:extLst>
      <p:ext uri="{BB962C8B-B14F-4D97-AF65-F5344CB8AC3E}">
        <p14:creationId xmlns:p14="http://schemas.microsoft.com/office/powerpoint/2010/main" val="1589185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D835407C-54A1-2397-E0ED-06E670F49F48}"/>
              </a:ext>
            </a:extLst>
          </p:cNvPr>
          <p:cNvPicPr>
            <a:picLocks noChangeAspect="1"/>
          </p:cNvPicPr>
          <p:nvPr/>
        </p:nvPicPr>
        <p:blipFill>
          <a:blip r:embed="rId3"/>
          <a:stretch>
            <a:fillRect/>
          </a:stretch>
        </p:blipFill>
        <p:spPr>
          <a:xfrm>
            <a:off x="2373450" y="1577741"/>
            <a:ext cx="7445099" cy="4852237"/>
          </a:xfrm>
          <a:prstGeom prst="rect">
            <a:avLst/>
          </a:prstGeom>
        </p:spPr>
      </p:pic>
    </p:spTree>
    <p:extLst>
      <p:ext uri="{BB962C8B-B14F-4D97-AF65-F5344CB8AC3E}">
        <p14:creationId xmlns:p14="http://schemas.microsoft.com/office/powerpoint/2010/main" val="154353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BFDE89FC-13C0-CA31-3F6A-C7D6B809C263}"/>
              </a:ext>
            </a:extLst>
          </p:cNvPr>
          <p:cNvPicPr>
            <a:picLocks noChangeAspect="1"/>
          </p:cNvPicPr>
          <p:nvPr/>
        </p:nvPicPr>
        <p:blipFill>
          <a:blip r:embed="rId3"/>
          <a:stretch>
            <a:fillRect/>
          </a:stretch>
        </p:blipFill>
        <p:spPr>
          <a:xfrm>
            <a:off x="2068977" y="1530249"/>
            <a:ext cx="8054046" cy="4704752"/>
          </a:xfrm>
          <a:prstGeom prst="rect">
            <a:avLst/>
          </a:prstGeom>
        </p:spPr>
      </p:pic>
    </p:spTree>
    <p:extLst>
      <p:ext uri="{BB962C8B-B14F-4D97-AF65-F5344CB8AC3E}">
        <p14:creationId xmlns:p14="http://schemas.microsoft.com/office/powerpoint/2010/main" val="415093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F81FC6F5-D162-9573-2C59-0F6DB868C2A9}"/>
              </a:ext>
            </a:extLst>
          </p:cNvPr>
          <p:cNvPicPr>
            <a:picLocks noChangeAspect="1"/>
          </p:cNvPicPr>
          <p:nvPr/>
        </p:nvPicPr>
        <p:blipFill rotWithShape="1">
          <a:blip r:embed="rId3"/>
          <a:srcRect b="25076"/>
          <a:stretch/>
        </p:blipFill>
        <p:spPr>
          <a:xfrm>
            <a:off x="1724025" y="1930332"/>
            <a:ext cx="8743950" cy="2997335"/>
          </a:xfrm>
          <a:prstGeom prst="rect">
            <a:avLst/>
          </a:prstGeom>
        </p:spPr>
      </p:pic>
    </p:spTree>
    <p:extLst>
      <p:ext uri="{BB962C8B-B14F-4D97-AF65-F5344CB8AC3E}">
        <p14:creationId xmlns:p14="http://schemas.microsoft.com/office/powerpoint/2010/main" val="37713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31887A57-1AF1-63C4-10BD-AB8576735FD8}"/>
              </a:ext>
            </a:extLst>
          </p:cNvPr>
          <p:cNvPicPr>
            <a:picLocks noChangeAspect="1"/>
          </p:cNvPicPr>
          <p:nvPr/>
        </p:nvPicPr>
        <p:blipFill>
          <a:blip r:embed="rId3"/>
          <a:stretch>
            <a:fillRect/>
          </a:stretch>
        </p:blipFill>
        <p:spPr>
          <a:xfrm>
            <a:off x="1728787" y="2045038"/>
            <a:ext cx="8734425" cy="3409950"/>
          </a:xfrm>
          <a:prstGeom prst="rect">
            <a:avLst/>
          </a:prstGeom>
        </p:spPr>
      </p:pic>
    </p:spTree>
    <p:extLst>
      <p:ext uri="{BB962C8B-B14F-4D97-AF65-F5344CB8AC3E}">
        <p14:creationId xmlns:p14="http://schemas.microsoft.com/office/powerpoint/2010/main" val="123525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24792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 web</a:t>
            </a:r>
            <a:endParaRPr sz="2400" dirty="0">
              <a:solidFill>
                <a:srgbClr val="08287C"/>
              </a:solidFill>
              <a:latin typeface="Arial"/>
              <a:ea typeface="Arial"/>
              <a:cs typeface="Arial"/>
              <a:sym typeface="Arial"/>
            </a:endParaRPr>
          </a:p>
        </p:txBody>
      </p:sp>
      <p:sp>
        <p:nvSpPr>
          <p:cNvPr id="2" name="CuadroTexto 1">
            <a:extLst>
              <a:ext uri="{FF2B5EF4-FFF2-40B4-BE49-F238E27FC236}">
                <a16:creationId xmlns:a16="http://schemas.microsoft.com/office/drawing/2014/main" id="{B5F4D2C4-C6AB-DC12-8077-EB0C703D753A}"/>
              </a:ext>
            </a:extLst>
          </p:cNvPr>
          <p:cNvSpPr txBox="1"/>
          <p:nvPr/>
        </p:nvSpPr>
        <p:spPr>
          <a:xfrm>
            <a:off x="992626" y="1693889"/>
            <a:ext cx="10206747" cy="1631216"/>
          </a:xfrm>
          <a:prstGeom prst="rect">
            <a:avLst/>
          </a:prstGeom>
          <a:noFill/>
        </p:spPr>
        <p:txBody>
          <a:bodyPr wrap="square">
            <a:spAutoFit/>
          </a:bodyPr>
          <a:lstStyle/>
          <a:p>
            <a:pPr lvl="0" algn="just" rtl="0">
              <a:lnSpc>
                <a:spcPct val="100000"/>
              </a:lnSpc>
              <a:spcBef>
                <a:spcPts val="0"/>
              </a:spcBef>
              <a:spcAft>
                <a:spcPts val="0"/>
              </a:spcAft>
            </a:pPr>
            <a:r>
              <a:rPr lang="es-ES" sz="2000" dirty="0"/>
              <a:t>Los navegadores web han ido ganando importancia hasta ser, probablemente, las aplicaciones de software que más usamos cotidianamente y en las que más tiempo invertimos, porque se han convertido en la puerta de acceso a toda una serie de servicios que ya se nos antojan imprescindibles: correo electrónico, agenda, redes sociales, prensa digital, vídeos on-line, mapas, compra electrónica, etc.…</a:t>
            </a:r>
            <a:endParaRPr lang="es-ES" sz="2000" b="1" dirty="0"/>
          </a:p>
        </p:txBody>
      </p:sp>
    </p:spTree>
    <p:extLst>
      <p:ext uri="{BB962C8B-B14F-4D97-AF65-F5344CB8AC3E}">
        <p14:creationId xmlns:p14="http://schemas.microsoft.com/office/powerpoint/2010/main" val="3850306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Complementos</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2C035D3B-933A-280F-EF5E-4F3E4B853EB6}"/>
              </a:ext>
            </a:extLst>
          </p:cNvPr>
          <p:cNvPicPr>
            <a:picLocks noChangeAspect="1"/>
          </p:cNvPicPr>
          <p:nvPr/>
        </p:nvPicPr>
        <p:blipFill>
          <a:blip r:embed="rId3"/>
          <a:stretch>
            <a:fillRect/>
          </a:stretch>
        </p:blipFill>
        <p:spPr>
          <a:xfrm>
            <a:off x="1733550" y="2068242"/>
            <a:ext cx="8724900" cy="3305175"/>
          </a:xfrm>
          <a:prstGeom prst="rect">
            <a:avLst/>
          </a:prstGeom>
        </p:spPr>
      </p:pic>
    </p:spTree>
    <p:extLst>
      <p:ext uri="{BB962C8B-B14F-4D97-AF65-F5344CB8AC3E}">
        <p14:creationId xmlns:p14="http://schemas.microsoft.com/office/powerpoint/2010/main" val="2552906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Navegación privada</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45E9F17E-9BB2-B91D-E9CE-5B1D683E7C38}"/>
              </a:ext>
            </a:extLst>
          </p:cNvPr>
          <p:cNvPicPr>
            <a:picLocks noChangeAspect="1"/>
          </p:cNvPicPr>
          <p:nvPr/>
        </p:nvPicPr>
        <p:blipFill>
          <a:blip r:embed="rId3"/>
          <a:stretch>
            <a:fillRect/>
          </a:stretch>
        </p:blipFill>
        <p:spPr>
          <a:xfrm>
            <a:off x="2038198" y="1491311"/>
            <a:ext cx="8115604" cy="4743690"/>
          </a:xfrm>
          <a:prstGeom prst="rect">
            <a:avLst/>
          </a:prstGeom>
        </p:spPr>
      </p:pic>
    </p:spTree>
    <p:extLst>
      <p:ext uri="{BB962C8B-B14F-4D97-AF65-F5344CB8AC3E}">
        <p14:creationId xmlns:p14="http://schemas.microsoft.com/office/powerpoint/2010/main" val="361624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1038217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Navegación anónima: TOR, I2P y proxies gratuitos</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4ABF3748-F6C0-2780-84B5-19BA222B6D8A}"/>
              </a:ext>
            </a:extLst>
          </p:cNvPr>
          <p:cNvPicPr>
            <a:picLocks noChangeAspect="1"/>
          </p:cNvPicPr>
          <p:nvPr/>
        </p:nvPicPr>
        <p:blipFill>
          <a:blip r:embed="rId3"/>
          <a:stretch>
            <a:fillRect/>
          </a:stretch>
        </p:blipFill>
        <p:spPr>
          <a:xfrm>
            <a:off x="2707126" y="1534842"/>
            <a:ext cx="6777748" cy="4795993"/>
          </a:xfrm>
          <a:prstGeom prst="rect">
            <a:avLst/>
          </a:prstGeom>
        </p:spPr>
      </p:pic>
    </p:spTree>
    <p:extLst>
      <p:ext uri="{BB962C8B-B14F-4D97-AF65-F5344CB8AC3E}">
        <p14:creationId xmlns:p14="http://schemas.microsoft.com/office/powerpoint/2010/main" val="78940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1038217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Navegación anónima: TOR, I2P y proxies gratuitos</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D884DFE3-1E7F-F573-74D8-AE7A5A103DAC}"/>
              </a:ext>
            </a:extLst>
          </p:cNvPr>
          <p:cNvPicPr>
            <a:picLocks noChangeAspect="1"/>
          </p:cNvPicPr>
          <p:nvPr/>
        </p:nvPicPr>
        <p:blipFill>
          <a:blip r:embed="rId3"/>
          <a:stretch>
            <a:fillRect/>
          </a:stretch>
        </p:blipFill>
        <p:spPr>
          <a:xfrm>
            <a:off x="1314046" y="2395183"/>
            <a:ext cx="9563907" cy="2067634"/>
          </a:xfrm>
          <a:prstGeom prst="rect">
            <a:avLst/>
          </a:prstGeom>
        </p:spPr>
      </p:pic>
    </p:spTree>
    <p:extLst>
      <p:ext uri="{BB962C8B-B14F-4D97-AF65-F5344CB8AC3E}">
        <p14:creationId xmlns:p14="http://schemas.microsoft.com/office/powerpoint/2010/main" val="11474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24792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 web</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0E4CF618-0A72-06CA-5F1C-7BF95BB02391}"/>
              </a:ext>
            </a:extLst>
          </p:cNvPr>
          <p:cNvPicPr>
            <a:picLocks noChangeAspect="1"/>
          </p:cNvPicPr>
          <p:nvPr/>
        </p:nvPicPr>
        <p:blipFill>
          <a:blip r:embed="rId3"/>
          <a:stretch>
            <a:fillRect/>
          </a:stretch>
        </p:blipFill>
        <p:spPr>
          <a:xfrm>
            <a:off x="1568017" y="2657930"/>
            <a:ext cx="9055965" cy="1542139"/>
          </a:xfrm>
          <a:prstGeom prst="rect">
            <a:avLst/>
          </a:prstGeom>
        </p:spPr>
      </p:pic>
    </p:spTree>
    <p:extLst>
      <p:ext uri="{BB962C8B-B14F-4D97-AF65-F5344CB8AC3E}">
        <p14:creationId xmlns:p14="http://schemas.microsoft.com/office/powerpoint/2010/main" val="241916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24792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Estándares web</a:t>
            </a:r>
            <a:endParaRPr sz="2400" dirty="0">
              <a:solidFill>
                <a:srgbClr val="08287C"/>
              </a:solidFill>
              <a:latin typeface="Arial"/>
              <a:ea typeface="Arial"/>
              <a:cs typeface="Arial"/>
              <a:sym typeface="Arial"/>
            </a:endParaRPr>
          </a:p>
        </p:txBody>
      </p:sp>
      <p:pic>
        <p:nvPicPr>
          <p:cNvPr id="5" name="Imagen 4">
            <a:extLst>
              <a:ext uri="{FF2B5EF4-FFF2-40B4-BE49-F238E27FC236}">
                <a16:creationId xmlns:a16="http://schemas.microsoft.com/office/drawing/2014/main" id="{4CA21715-B0F1-7BA7-537F-928C1AC08309}"/>
              </a:ext>
            </a:extLst>
          </p:cNvPr>
          <p:cNvPicPr>
            <a:picLocks noChangeAspect="1"/>
          </p:cNvPicPr>
          <p:nvPr/>
        </p:nvPicPr>
        <p:blipFill>
          <a:blip r:embed="rId3"/>
          <a:stretch>
            <a:fillRect/>
          </a:stretch>
        </p:blipFill>
        <p:spPr>
          <a:xfrm>
            <a:off x="2625809" y="1852153"/>
            <a:ext cx="6940382" cy="1285983"/>
          </a:xfrm>
          <a:prstGeom prst="rect">
            <a:avLst/>
          </a:prstGeom>
        </p:spPr>
      </p:pic>
      <p:pic>
        <p:nvPicPr>
          <p:cNvPr id="7" name="Imagen 6">
            <a:extLst>
              <a:ext uri="{FF2B5EF4-FFF2-40B4-BE49-F238E27FC236}">
                <a16:creationId xmlns:a16="http://schemas.microsoft.com/office/drawing/2014/main" id="{E59E347F-E262-E07D-52B4-971CDA3C2C1A}"/>
              </a:ext>
            </a:extLst>
          </p:cNvPr>
          <p:cNvPicPr>
            <a:picLocks noChangeAspect="1"/>
          </p:cNvPicPr>
          <p:nvPr/>
        </p:nvPicPr>
        <p:blipFill>
          <a:blip r:embed="rId4"/>
          <a:stretch>
            <a:fillRect/>
          </a:stretch>
        </p:blipFill>
        <p:spPr>
          <a:xfrm>
            <a:off x="3150950" y="3288628"/>
            <a:ext cx="5890100" cy="2359363"/>
          </a:xfrm>
          <a:prstGeom prst="rect">
            <a:avLst/>
          </a:prstGeom>
        </p:spPr>
      </p:pic>
    </p:spTree>
    <p:extLst>
      <p:ext uri="{BB962C8B-B14F-4D97-AF65-F5344CB8AC3E}">
        <p14:creationId xmlns:p14="http://schemas.microsoft.com/office/powerpoint/2010/main" val="3387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Estándares web</a:t>
            </a:r>
            <a:endParaRPr sz="2400" dirty="0">
              <a:solidFill>
                <a:srgbClr val="08287C"/>
              </a:solidFill>
              <a:latin typeface="Arial"/>
              <a:ea typeface="Arial"/>
              <a:cs typeface="Arial"/>
              <a:sym typeface="Arial"/>
            </a:endParaRPr>
          </a:p>
        </p:txBody>
      </p:sp>
      <p:sp>
        <p:nvSpPr>
          <p:cNvPr id="4" name="CuadroTexto 3">
            <a:extLst>
              <a:ext uri="{FF2B5EF4-FFF2-40B4-BE49-F238E27FC236}">
                <a16:creationId xmlns:a16="http://schemas.microsoft.com/office/drawing/2014/main" id="{E301AAB6-A860-8F02-BEC1-B7097C6BE11D}"/>
              </a:ext>
            </a:extLst>
          </p:cNvPr>
          <p:cNvSpPr txBox="1"/>
          <p:nvPr/>
        </p:nvSpPr>
        <p:spPr>
          <a:xfrm>
            <a:off x="715223" y="2921168"/>
            <a:ext cx="10761554" cy="1015663"/>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En resumen, los estándares web lo que persiguen es que el contenido de los sitios se visualice de la misma manera (en la medida de lo posible) independientemente del navegador web con que accedamos al sitio, e incluso del dispositivo.</a:t>
            </a:r>
            <a:endParaRPr lang="es-CO" dirty="0"/>
          </a:p>
        </p:txBody>
      </p:sp>
    </p:spTree>
    <p:extLst>
      <p:ext uri="{BB962C8B-B14F-4D97-AF65-F5344CB8AC3E}">
        <p14:creationId xmlns:p14="http://schemas.microsoft.com/office/powerpoint/2010/main" val="254447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9220AC7B-4152-CD96-690E-23156E26801C}"/>
              </a:ext>
            </a:extLst>
          </p:cNvPr>
          <p:cNvPicPr>
            <a:picLocks noChangeAspect="1"/>
          </p:cNvPicPr>
          <p:nvPr/>
        </p:nvPicPr>
        <p:blipFill>
          <a:blip r:embed="rId3"/>
          <a:stretch>
            <a:fillRect/>
          </a:stretch>
        </p:blipFill>
        <p:spPr>
          <a:xfrm>
            <a:off x="2152650" y="1770738"/>
            <a:ext cx="7886700" cy="3686175"/>
          </a:xfrm>
          <a:prstGeom prst="rect">
            <a:avLst/>
          </a:prstGeom>
        </p:spPr>
      </p:pic>
    </p:spTree>
    <p:extLst>
      <p:ext uri="{BB962C8B-B14F-4D97-AF65-F5344CB8AC3E}">
        <p14:creationId xmlns:p14="http://schemas.microsoft.com/office/powerpoint/2010/main" val="17204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F45EC60A-C00E-B3CD-75C8-F225667DAB72}"/>
              </a:ext>
            </a:extLst>
          </p:cNvPr>
          <p:cNvPicPr>
            <a:picLocks noChangeAspect="1"/>
          </p:cNvPicPr>
          <p:nvPr/>
        </p:nvPicPr>
        <p:blipFill>
          <a:blip r:embed="rId3"/>
          <a:stretch>
            <a:fillRect/>
          </a:stretch>
        </p:blipFill>
        <p:spPr>
          <a:xfrm>
            <a:off x="1883516" y="2581428"/>
            <a:ext cx="8424967" cy="1695144"/>
          </a:xfrm>
          <a:prstGeom prst="rect">
            <a:avLst/>
          </a:prstGeom>
        </p:spPr>
      </p:pic>
    </p:spTree>
    <p:extLst>
      <p:ext uri="{BB962C8B-B14F-4D97-AF65-F5344CB8AC3E}">
        <p14:creationId xmlns:p14="http://schemas.microsoft.com/office/powerpoint/2010/main" val="417126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E99F54C6-5CDB-71F3-AE31-BA2FD6A5BCE2}"/>
              </a:ext>
            </a:extLst>
          </p:cNvPr>
          <p:cNvPicPr>
            <a:picLocks noChangeAspect="1"/>
          </p:cNvPicPr>
          <p:nvPr/>
        </p:nvPicPr>
        <p:blipFill>
          <a:blip r:embed="rId3"/>
          <a:stretch>
            <a:fillRect/>
          </a:stretch>
        </p:blipFill>
        <p:spPr>
          <a:xfrm>
            <a:off x="2842912" y="1566868"/>
            <a:ext cx="6506176" cy="4285402"/>
          </a:xfrm>
          <a:prstGeom prst="rect">
            <a:avLst/>
          </a:prstGeom>
        </p:spPr>
      </p:pic>
    </p:spTree>
    <p:extLst>
      <p:ext uri="{BB962C8B-B14F-4D97-AF65-F5344CB8AC3E}">
        <p14:creationId xmlns:p14="http://schemas.microsoft.com/office/powerpoint/2010/main" val="364238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2" name="CuadroTexto 1">
            <a:extLst>
              <a:ext uri="{FF2B5EF4-FFF2-40B4-BE49-F238E27FC236}">
                <a16:creationId xmlns:a16="http://schemas.microsoft.com/office/drawing/2014/main" id="{BFFEED3E-1BD6-97B9-E17B-9A83F3C42779}"/>
              </a:ext>
            </a:extLst>
          </p:cNvPr>
          <p:cNvSpPr txBox="1"/>
          <p:nvPr/>
        </p:nvSpPr>
        <p:spPr>
          <a:xfrm>
            <a:off x="629535" y="1611682"/>
            <a:ext cx="10761554" cy="2862322"/>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Además del HTTP, la mayoría de los navegadores soporta otros protocolos adicionales, como FTP (File Transfer </a:t>
            </a:r>
            <a:r>
              <a:rPr lang="es-ES" dirty="0" err="1"/>
              <a:t>Protocol</a:t>
            </a:r>
            <a:r>
              <a:rPr lang="es-ES" dirty="0"/>
              <a:t>, o Protocolo de transferencia de ficheros) o HTTPS (</a:t>
            </a:r>
            <a:r>
              <a:rPr lang="es-ES" dirty="0" err="1"/>
              <a:t>Hypertext</a:t>
            </a:r>
            <a:r>
              <a:rPr lang="es-ES" dirty="0"/>
              <a:t> </a:t>
            </a:r>
            <a:r>
              <a:rPr lang="es-ES" dirty="0" err="1"/>
              <a:t>TransferProtocol</a:t>
            </a:r>
            <a:r>
              <a:rPr lang="es-ES" dirty="0"/>
              <a:t> </a:t>
            </a:r>
            <a:r>
              <a:rPr lang="es-ES" dirty="0" err="1"/>
              <a:t>Secure</a:t>
            </a:r>
            <a:r>
              <a:rPr lang="es-ES" dirty="0"/>
              <a:t>, o Protocolo seguro de Transferencia de hipertexto).</a:t>
            </a:r>
          </a:p>
          <a:p>
            <a:endParaRPr lang="es-ES" dirty="0"/>
          </a:p>
          <a:p>
            <a:r>
              <a:rPr lang="es-ES" dirty="0"/>
              <a:t>Todo este conjunto de </a:t>
            </a:r>
            <a:r>
              <a:rPr lang="es-ES" b="1" dirty="0"/>
              <a:t>protocolos de aplicación </a:t>
            </a:r>
            <a:r>
              <a:rPr lang="es-ES" dirty="0"/>
              <a:t>se apoya en el TCP (</a:t>
            </a:r>
            <a:r>
              <a:rPr lang="es-ES" dirty="0" err="1"/>
              <a:t>Transmission</a:t>
            </a:r>
            <a:r>
              <a:rPr lang="es-ES" dirty="0"/>
              <a:t> Control </a:t>
            </a:r>
            <a:r>
              <a:rPr lang="es-ES" dirty="0" err="1"/>
              <a:t>Protocol</a:t>
            </a:r>
            <a:r>
              <a:rPr lang="es-ES" dirty="0"/>
              <a:t>, o Protocolo de Control de Transmisión), que es el responsable de </a:t>
            </a:r>
            <a:r>
              <a:rPr lang="es-ES" b="1" dirty="0"/>
              <a:t>crear la conexión entre el ordenador del usuario y el servidor</a:t>
            </a:r>
            <a:r>
              <a:rPr lang="es-ES" dirty="0"/>
              <a:t> y de garantizar que los datos serán entregados en destino sin errores y en un orden idéntico al que fueron transmitidos. También gestiona los distintos puertos de comunicación de cada máquina. </a:t>
            </a:r>
          </a:p>
        </p:txBody>
      </p:sp>
      <p:sp>
        <p:nvSpPr>
          <p:cNvPr id="3" name="Google Shape;108;p2">
            <a:extLst>
              <a:ext uri="{FF2B5EF4-FFF2-40B4-BE49-F238E27FC236}">
                <a16:creationId xmlns:a16="http://schemas.microsoft.com/office/drawing/2014/main" id="{3E1939A3-4ACD-B44C-FDB1-079CAB480F97}"/>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spTree>
    <p:extLst>
      <p:ext uri="{BB962C8B-B14F-4D97-AF65-F5344CB8AC3E}">
        <p14:creationId xmlns:p14="http://schemas.microsoft.com/office/powerpoint/2010/main" val="110248066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531</Words>
  <Application>Microsoft Office PowerPoint</Application>
  <PresentationFormat>Panorámica</PresentationFormat>
  <Paragraphs>42</Paragraphs>
  <Slides>23</Slides>
  <Notes>23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Norbey Danilo Muñoz Cañon</cp:lastModifiedBy>
  <cp:revision>17</cp:revision>
  <dcterms:created xsi:type="dcterms:W3CDTF">2021-11-22T19:41:18Z</dcterms:created>
  <dcterms:modified xsi:type="dcterms:W3CDTF">2023-09-06T03:04:48Z</dcterms:modified>
</cp:coreProperties>
</file>