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90" r:id="rId3"/>
    <p:sldId id="266" r:id="rId4"/>
    <p:sldId id="280" r:id="rId5"/>
    <p:sldId id="289" r:id="rId6"/>
    <p:sldId id="291" r:id="rId7"/>
    <p:sldId id="292" r:id="rId8"/>
    <p:sldId id="294" r:id="rId9"/>
    <p:sldId id="263" r:id="rId10"/>
    <p:sldId id="293" r:id="rId11"/>
    <p:sldId id="295" r:id="rId12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2E"/>
    <a:srgbClr val="FF7774"/>
    <a:srgbClr val="FFB1AF"/>
    <a:srgbClr val="9B0C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AAEC69-B396-40F1-A0D6-F63022EEEE3E}">
  <a:tblStyle styleId="{99AAEC69-B396-40F1-A0D6-F63022EEEE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9517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90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ea67f8950_0_2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ea67f8950_0_2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00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ef0c9eee94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ef0c9eee94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6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ea67f8950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ea67f8950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06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ea67f8950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ea67f8950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717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ea67f8950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ea67f8950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54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59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1837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Álhírek </a:t>
            </a:r>
            <a:br>
              <a:rPr lang="hu-HU" dirty="0" smtClean="0"/>
            </a:br>
            <a:r>
              <a:rPr lang="hu-HU" dirty="0" smtClean="0"/>
              <a:t>(Fake News)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772100" y="31837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Roboto" panose="020B0604020202020204" charset="0"/>
                <a:ea typeface="Roboto" panose="020B0604020202020204" charset="0"/>
              </a:rPr>
              <a:t>Előadó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hu-HU" dirty="0" smtClean="0">
                <a:latin typeface="Roboto" panose="020B0604020202020204" charset="0"/>
                <a:ea typeface="Roboto" panose="020B0604020202020204" charset="0"/>
              </a:rPr>
              <a:t>Boda Norbert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457200" y="586899"/>
            <a:ext cx="4003208" cy="4143503"/>
            <a:chOff x="457200" y="586924"/>
            <a:chExt cx="4003208" cy="4143503"/>
          </a:xfrm>
        </p:grpSpPr>
        <p:sp>
          <p:nvSpPr>
            <p:cNvPr id="61" name="Google Shape;61;p15"/>
            <p:cNvSpPr/>
            <p:nvPr/>
          </p:nvSpPr>
          <p:spPr>
            <a:xfrm>
              <a:off x="558721" y="586924"/>
              <a:ext cx="3901687" cy="3672814"/>
            </a:xfrm>
            <a:custGeom>
              <a:avLst/>
              <a:gdLst/>
              <a:ahLst/>
              <a:cxnLst/>
              <a:rect l="l" t="t" r="r" b="b"/>
              <a:pathLst>
                <a:path w="37010" h="34839" extrusionOk="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7200" y="2343135"/>
              <a:ext cx="3934262" cy="2387293"/>
            </a:xfrm>
            <a:custGeom>
              <a:avLst/>
              <a:gdLst/>
              <a:ahLst/>
              <a:cxnLst/>
              <a:rect l="l" t="t" r="r" b="b"/>
              <a:pathLst>
                <a:path w="37319" h="22645" extrusionOk="0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31968" y="3877012"/>
              <a:ext cx="616932" cy="853395"/>
            </a:xfrm>
            <a:custGeom>
              <a:avLst/>
              <a:gdLst/>
              <a:ahLst/>
              <a:cxnLst/>
              <a:rect l="l" t="t" r="r" b="b"/>
              <a:pathLst>
                <a:path w="5852" h="8095" extrusionOk="0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61576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48796" y="3876907"/>
              <a:ext cx="616932" cy="853501"/>
            </a:xfrm>
            <a:custGeom>
              <a:avLst/>
              <a:gdLst/>
              <a:ahLst/>
              <a:cxnLst/>
              <a:rect l="l" t="t" r="r" b="b"/>
              <a:pathLst>
                <a:path w="5852" h="8096" extrusionOk="0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52259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05553" y="2827861"/>
              <a:ext cx="1007839" cy="959345"/>
            </a:xfrm>
            <a:custGeom>
              <a:avLst/>
              <a:gdLst/>
              <a:ahLst/>
              <a:cxnLst/>
              <a:rect l="l" t="t" r="r" b="b"/>
              <a:pathLst>
                <a:path w="9560" h="9100" extrusionOk="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67982" y="2827861"/>
              <a:ext cx="987598" cy="937417"/>
            </a:xfrm>
            <a:custGeom>
              <a:avLst/>
              <a:gdLst/>
              <a:ahLst/>
              <a:cxnLst/>
              <a:rect l="l" t="t" r="r" b="b"/>
              <a:pathLst>
                <a:path w="9368" h="8892" extrusionOk="0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84577" y="3226458"/>
              <a:ext cx="1562045" cy="999827"/>
            </a:xfrm>
            <a:custGeom>
              <a:avLst/>
              <a:gdLst/>
              <a:ahLst/>
              <a:cxnLst/>
              <a:rect l="l" t="t" r="r" b="b"/>
              <a:pathLst>
                <a:path w="14817" h="9484" extrusionOk="0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77153" y="3539032"/>
              <a:ext cx="2071130" cy="1191380"/>
            </a:xfrm>
            <a:custGeom>
              <a:avLst/>
              <a:gdLst/>
              <a:ahLst/>
              <a:cxnLst/>
              <a:rect l="l" t="t" r="r" b="b"/>
              <a:pathLst>
                <a:path w="19646" h="11301" extrusionOk="0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42243" y="3774965"/>
              <a:ext cx="1563205" cy="944269"/>
            </a:xfrm>
            <a:custGeom>
              <a:avLst/>
              <a:gdLst/>
              <a:ahLst/>
              <a:cxnLst/>
              <a:rect l="l" t="t" r="r" b="b"/>
              <a:pathLst>
                <a:path w="14828" h="8957" fill="none" extrusionOk="0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26746" y="4121484"/>
              <a:ext cx="135152" cy="137893"/>
            </a:xfrm>
            <a:custGeom>
              <a:avLst/>
              <a:gdLst/>
              <a:ahLst/>
              <a:cxnLst/>
              <a:rect l="l" t="t" r="r" b="b"/>
              <a:pathLst>
                <a:path w="1282" h="1308" fill="none" extrusionOk="0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166609" y="4073201"/>
              <a:ext cx="740066" cy="657204"/>
            </a:xfrm>
            <a:custGeom>
              <a:avLst/>
              <a:gdLst/>
              <a:ahLst/>
              <a:cxnLst/>
              <a:rect l="l" t="t" r="r" b="b"/>
              <a:pathLst>
                <a:path w="7020" h="6234" extrusionOk="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380720" y="1243171"/>
              <a:ext cx="1380086" cy="2295891"/>
            </a:xfrm>
            <a:custGeom>
              <a:avLst/>
              <a:gdLst/>
              <a:ahLst/>
              <a:cxnLst/>
              <a:rect l="l" t="t" r="r" b="b"/>
              <a:pathLst>
                <a:path w="13091" h="21778" extrusionOk="0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44816" y="1536347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444289" y="1549630"/>
              <a:ext cx="1252946" cy="193450"/>
            </a:xfrm>
            <a:custGeom>
              <a:avLst/>
              <a:gdLst/>
              <a:ahLst/>
              <a:cxnLst/>
              <a:rect l="l" t="t" r="r" b="b"/>
              <a:pathLst>
                <a:path w="11885" h="1835" extrusionOk="0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45344" y="1709870"/>
              <a:ext cx="645291" cy="526691"/>
            </a:xfrm>
            <a:custGeom>
              <a:avLst/>
              <a:gdLst/>
              <a:ahLst/>
              <a:cxnLst/>
              <a:rect l="l" t="t" r="r" b="b"/>
              <a:pathLst>
                <a:path w="6121" h="4996" extrusionOk="0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46502" y="2124808"/>
              <a:ext cx="549146" cy="513302"/>
            </a:xfrm>
            <a:custGeom>
              <a:avLst/>
              <a:gdLst/>
              <a:ahLst/>
              <a:cxnLst/>
              <a:rect l="l" t="t" r="r" b="b"/>
              <a:pathLst>
                <a:path w="5209" h="4869" extrusionOk="0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5344" y="2609218"/>
              <a:ext cx="1250311" cy="274520"/>
            </a:xfrm>
            <a:custGeom>
              <a:avLst/>
              <a:gdLst/>
              <a:ahLst/>
              <a:cxnLst/>
              <a:rect l="l" t="t" r="r" b="b"/>
              <a:pathLst>
                <a:path w="11860" h="2604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445344" y="3008131"/>
              <a:ext cx="1250311" cy="200830"/>
            </a:xfrm>
            <a:custGeom>
              <a:avLst/>
              <a:gdLst/>
              <a:ahLst/>
              <a:cxnLst/>
              <a:rect l="l" t="t" r="r" b="b"/>
              <a:pathLst>
                <a:path w="11860" h="1905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5344" y="3056730"/>
              <a:ext cx="1250311" cy="262818"/>
            </a:xfrm>
            <a:custGeom>
              <a:avLst/>
              <a:gdLst/>
              <a:ahLst/>
              <a:cxnLst/>
              <a:rect l="l" t="t" r="r" b="b"/>
              <a:pathLst>
                <a:path w="11860" h="2493" extrusionOk="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45975" y="1628696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45975" y="1671391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45975" y="1714192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145975" y="1756888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45975" y="1799584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45975" y="1842279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145975" y="1885080"/>
              <a:ext cx="550727" cy="86552"/>
            </a:xfrm>
            <a:custGeom>
              <a:avLst/>
              <a:gdLst/>
              <a:ahLst/>
              <a:cxnLst/>
              <a:rect l="l" t="t" r="r" b="b"/>
              <a:pathLst>
                <a:path w="5224" h="821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145975" y="1928303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45975" y="197099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45975" y="2013694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5975" y="2056495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289" y="2828072"/>
              <a:ext cx="637174" cy="98465"/>
            </a:xfrm>
            <a:custGeom>
              <a:avLst/>
              <a:gdLst/>
              <a:ahLst/>
              <a:cxnLst/>
              <a:rect l="l" t="t" r="r" b="b"/>
              <a:pathLst>
                <a:path w="6044" h="934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2870873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4289" y="2913569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44289" y="2956264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4289" y="2998960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4289" y="3041761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45975" y="2741627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2784322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282701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2869819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2912514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2955210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89861" y="2209777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89861" y="2252473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861" y="229516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89861" y="2337864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789861" y="2380665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861" y="2423360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89861" y="2466056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89861" y="2508751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861" y="2551447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89861" y="259424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789861" y="2636944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816" y="2258271"/>
              <a:ext cx="300770" cy="50919"/>
            </a:xfrm>
            <a:custGeom>
              <a:avLst/>
              <a:gdLst/>
              <a:ahLst/>
              <a:cxnLst/>
              <a:rect l="l" t="t" r="r" b="b"/>
              <a:pathLst>
                <a:path w="2853" h="483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4816" y="2301072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4816" y="2343767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44816" y="2386463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4816" y="2429158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44816" y="2471959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4816" y="2514655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4816" y="2557351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44816" y="2600046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44816" y="2642847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44816" y="2685543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31036" y="1458335"/>
              <a:ext cx="140634" cy="164565"/>
            </a:xfrm>
            <a:custGeom>
              <a:avLst/>
              <a:gdLst/>
              <a:ahLst/>
              <a:cxnLst/>
              <a:rect l="l" t="t" r="r" b="b"/>
              <a:pathLst>
                <a:path w="1334" h="1561" extrusionOk="0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0870" y="1437040"/>
              <a:ext cx="124609" cy="161929"/>
            </a:xfrm>
            <a:custGeom>
              <a:avLst/>
              <a:gdLst/>
              <a:ahLst/>
              <a:cxnLst/>
              <a:rect l="l" t="t" r="r" b="b"/>
              <a:pathLst>
                <a:path w="1182" h="1536" extrusionOk="0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030644" y="1402251"/>
              <a:ext cx="239942" cy="172050"/>
            </a:xfrm>
            <a:custGeom>
              <a:avLst/>
              <a:gdLst/>
              <a:ahLst/>
              <a:cxnLst/>
              <a:rect l="l" t="t" r="r" b="b"/>
              <a:pathLst>
                <a:path w="2276" h="1632" extrusionOk="0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83761" y="1385595"/>
              <a:ext cx="134203" cy="153495"/>
            </a:xfrm>
            <a:custGeom>
              <a:avLst/>
              <a:gdLst/>
              <a:ahLst/>
              <a:cxnLst/>
              <a:rect l="l" t="t" r="r" b="b"/>
              <a:pathLst>
                <a:path w="1273" h="1456" extrusionOk="0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44816" y="1625533"/>
              <a:ext cx="235619" cy="41747"/>
            </a:xfrm>
            <a:custGeom>
              <a:avLst/>
              <a:gdLst/>
              <a:ahLst/>
              <a:cxnLst/>
              <a:rect l="l" t="t" r="r" b="b"/>
              <a:pathLst>
                <a:path w="2235" h="396" extrusionOk="0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51486" y="1482898"/>
              <a:ext cx="245213" cy="42907"/>
            </a:xfrm>
            <a:custGeom>
              <a:avLst/>
              <a:gdLst/>
              <a:ahLst/>
              <a:cxnLst/>
              <a:rect l="l" t="t" r="r" b="b"/>
              <a:pathLst>
                <a:path w="2326" h="407" extrusionOk="0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44816" y="1287975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5344" y="3400087"/>
              <a:ext cx="364340" cy="83389"/>
            </a:xfrm>
            <a:custGeom>
              <a:avLst/>
              <a:gdLst/>
              <a:ahLst/>
              <a:cxnLst/>
              <a:rect l="l" t="t" r="r" b="b"/>
              <a:pathLst>
                <a:path w="3456" h="791" extrusionOk="0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31306" y="3275585"/>
              <a:ext cx="364340" cy="83495"/>
            </a:xfrm>
            <a:custGeom>
              <a:avLst/>
              <a:gdLst/>
              <a:ahLst/>
              <a:cxnLst/>
              <a:rect l="l" t="t" r="r" b="b"/>
              <a:pathLst>
                <a:path w="3456" h="792" extrusionOk="0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99154" y="2244988"/>
              <a:ext cx="240996" cy="327442"/>
            </a:xfrm>
            <a:custGeom>
              <a:avLst/>
              <a:gdLst/>
              <a:ahLst/>
              <a:cxnLst/>
              <a:rect l="l" t="t" r="r" b="b"/>
              <a:pathLst>
                <a:path w="2286" h="3106" extrusionOk="0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66186" y="2124808"/>
              <a:ext cx="278315" cy="320484"/>
            </a:xfrm>
            <a:custGeom>
              <a:avLst/>
              <a:gdLst/>
              <a:ahLst/>
              <a:cxnLst/>
              <a:rect l="l" t="t" r="r" b="b"/>
              <a:pathLst>
                <a:path w="2640" h="3040" extrusionOk="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43505" y="1891405"/>
              <a:ext cx="338090" cy="358436"/>
            </a:xfrm>
            <a:custGeom>
              <a:avLst/>
              <a:gdLst/>
              <a:ahLst/>
              <a:cxnLst/>
              <a:rect l="l" t="t" r="r" b="b"/>
              <a:pathLst>
                <a:path w="3207" h="3400" extrusionOk="0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281125" y="1742972"/>
              <a:ext cx="302879" cy="334400"/>
            </a:xfrm>
            <a:custGeom>
              <a:avLst/>
              <a:gdLst/>
              <a:ahLst/>
              <a:cxnLst/>
              <a:rect l="l" t="t" r="r" b="b"/>
              <a:pathLst>
                <a:path w="2873" h="3172" extrusionOk="0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528205" y="1677506"/>
              <a:ext cx="1124753" cy="964194"/>
            </a:xfrm>
            <a:custGeom>
              <a:avLst/>
              <a:gdLst/>
              <a:ahLst/>
              <a:cxnLst/>
              <a:rect l="l" t="t" r="r" b="b"/>
              <a:pathLst>
                <a:path w="10669" h="9146" extrusionOk="0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93416" y="1644931"/>
              <a:ext cx="1194753" cy="1029134"/>
            </a:xfrm>
            <a:custGeom>
              <a:avLst/>
              <a:gdLst/>
              <a:ahLst/>
              <a:cxnLst/>
              <a:rect l="l" t="t" r="r" b="b"/>
              <a:pathLst>
                <a:path w="11333" h="9762" extrusionOk="0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0331" y="1243171"/>
              <a:ext cx="1380508" cy="2293150"/>
            </a:xfrm>
            <a:custGeom>
              <a:avLst/>
              <a:gdLst/>
              <a:ahLst/>
              <a:cxnLst/>
              <a:rect l="l" t="t" r="r" b="b"/>
              <a:pathLst>
                <a:path w="13095" h="21752" extrusionOk="0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5482" y="1330249"/>
              <a:ext cx="645186" cy="525531"/>
            </a:xfrm>
            <a:custGeom>
              <a:avLst/>
              <a:gdLst/>
              <a:ahLst/>
              <a:cxnLst/>
              <a:rect l="l" t="t" r="r" b="b"/>
              <a:pathLst>
                <a:path w="6120" h="4985" extrusionOk="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65482" y="2729292"/>
              <a:ext cx="645186" cy="635592"/>
            </a:xfrm>
            <a:custGeom>
              <a:avLst/>
              <a:gdLst/>
              <a:ahLst/>
              <a:cxnLst/>
              <a:rect l="l" t="t" r="r" b="b"/>
              <a:pathLst>
                <a:path w="6120" h="6029" extrusionOk="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766113" y="1927249"/>
              <a:ext cx="549567" cy="512248"/>
            </a:xfrm>
            <a:custGeom>
              <a:avLst/>
              <a:gdLst/>
              <a:ahLst/>
              <a:cxnLst/>
              <a:rect l="l" t="t" r="r" b="b"/>
              <a:pathLst>
                <a:path w="5213" h="4859" extrusionOk="0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65482" y="2314882"/>
              <a:ext cx="1250205" cy="271990"/>
            </a:xfrm>
            <a:custGeom>
              <a:avLst/>
              <a:gdLst/>
              <a:ahLst/>
              <a:cxnLst/>
              <a:rect l="l" t="t" r="r" b="b"/>
              <a:pathLst>
                <a:path w="11859" h="2580" extrusionOk="0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765586" y="143113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765586" y="1473832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5586" y="1516528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5586" y="155932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5586" y="16025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65586" y="1645247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65586" y="1687943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765586" y="1730744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765586" y="177343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65586" y="1816135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65586" y="1858830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64428" y="2446869"/>
              <a:ext cx="636646" cy="96672"/>
            </a:xfrm>
            <a:custGeom>
              <a:avLst/>
              <a:gdLst/>
              <a:ahLst/>
              <a:cxnLst/>
              <a:rect l="l" t="t" r="r" b="b"/>
              <a:pathLst>
                <a:path w="6039" h="917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64428" y="2489565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64428" y="2532260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4428" y="2574956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4428" y="2617757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64428" y="2660452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765586" y="254406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2586763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262945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2672154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2714955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27576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059290" y="286233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059290" y="2905029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059290" y="2948252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059290" y="2990948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059290" y="3033749"/>
              <a:ext cx="256915" cy="43856"/>
            </a:xfrm>
            <a:custGeom>
              <a:avLst/>
              <a:gdLst/>
              <a:ahLst/>
              <a:cxnLst/>
              <a:rect l="l" t="t" r="r" b="b"/>
              <a:pathLst>
                <a:path w="2437" h="416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59290" y="307644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59290" y="3119140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59290" y="3161835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9290" y="3204636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9290" y="3247332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9290" y="3290027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65586" y="2821747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864442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907138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949833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992634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3035857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3078553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65586" y="3121248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65586" y="3164049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65586" y="3206745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65586" y="3249440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09367" y="1877595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09367" y="1920291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09367" y="1962986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09367" y="2005682"/>
              <a:ext cx="301825" cy="50919"/>
            </a:xfrm>
            <a:custGeom>
              <a:avLst/>
              <a:gdLst/>
              <a:ahLst/>
              <a:cxnLst/>
              <a:rect l="l" t="t" r="r" b="b"/>
              <a:pathLst>
                <a:path w="2863" h="483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09367" y="2049010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09367" y="2091705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09367" y="2134401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09367" y="2177202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09367" y="2219898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409367" y="2262593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409367" y="2305289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064428" y="183005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64428" y="1872746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064428" y="1915441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064428" y="1958242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64428" y="2000938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064428" y="2043633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4428" y="2086329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64428" y="212913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64428" y="2171826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064428" y="2214521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64428" y="2257217"/>
              <a:ext cx="301298" cy="50919"/>
            </a:xfrm>
            <a:custGeom>
              <a:avLst/>
              <a:gdLst/>
              <a:ahLst/>
              <a:cxnLst/>
              <a:rect l="l" t="t" r="r" b="b"/>
              <a:pathLst>
                <a:path w="2858" h="483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766113" y="3299621"/>
              <a:ext cx="549567" cy="149173"/>
            </a:xfrm>
            <a:custGeom>
              <a:avLst/>
              <a:gdLst/>
              <a:ahLst/>
              <a:cxnLst/>
              <a:rect l="l" t="t" r="r" b="b"/>
              <a:pathLst>
                <a:path w="5213" h="1415" extrusionOk="0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26808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92601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2"/>
          <p:cNvSpPr/>
          <p:nvPr/>
        </p:nvSpPr>
        <p:spPr>
          <a:xfrm>
            <a:off x="4256975" y="2886925"/>
            <a:ext cx="630000" cy="63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4" y="670680"/>
            <a:ext cx="4185448" cy="3776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788" y="1611284"/>
            <a:ext cx="4336754" cy="832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788" y="2443592"/>
            <a:ext cx="4340800" cy="1410395"/>
          </a:xfrm>
          <a:prstGeom prst="rect">
            <a:avLst/>
          </a:prstGeom>
        </p:spPr>
      </p:pic>
      <p:sp>
        <p:nvSpPr>
          <p:cNvPr id="81" name="Google Shape;1393;p27"/>
          <p:cNvSpPr txBox="1">
            <a:spLocks noGrp="1"/>
          </p:cNvSpPr>
          <p:nvPr>
            <p:ph type="title"/>
          </p:nvPr>
        </p:nvSpPr>
        <p:spPr>
          <a:xfrm>
            <a:off x="457175" y="9798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Eg</a:t>
            </a:r>
            <a:r>
              <a:rPr lang="hu-HU" dirty="0" smtClean="0"/>
              <a:t>yéb példák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451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860268" y="1772994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</a:t>
            </a:r>
            <a:r>
              <a:rPr lang="hu-HU" dirty="0" smtClean="0"/>
              <a:t>öszönöm a figyelmet!</a:t>
            </a:r>
            <a:endParaRPr dirty="0"/>
          </a:p>
        </p:txBody>
      </p:sp>
      <p:grpSp>
        <p:nvGrpSpPr>
          <p:cNvPr id="60" name="Google Shape;60;p15"/>
          <p:cNvGrpSpPr/>
          <p:nvPr/>
        </p:nvGrpSpPr>
        <p:grpSpPr>
          <a:xfrm>
            <a:off x="457200" y="586899"/>
            <a:ext cx="4003208" cy="4143503"/>
            <a:chOff x="457200" y="586924"/>
            <a:chExt cx="4003208" cy="4143503"/>
          </a:xfrm>
        </p:grpSpPr>
        <p:sp>
          <p:nvSpPr>
            <p:cNvPr id="61" name="Google Shape;61;p15"/>
            <p:cNvSpPr/>
            <p:nvPr/>
          </p:nvSpPr>
          <p:spPr>
            <a:xfrm>
              <a:off x="558721" y="586924"/>
              <a:ext cx="3901687" cy="3672814"/>
            </a:xfrm>
            <a:custGeom>
              <a:avLst/>
              <a:gdLst/>
              <a:ahLst/>
              <a:cxnLst/>
              <a:rect l="l" t="t" r="r" b="b"/>
              <a:pathLst>
                <a:path w="37010" h="34839" extrusionOk="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7200" y="2343135"/>
              <a:ext cx="3934262" cy="2387293"/>
            </a:xfrm>
            <a:custGeom>
              <a:avLst/>
              <a:gdLst/>
              <a:ahLst/>
              <a:cxnLst/>
              <a:rect l="l" t="t" r="r" b="b"/>
              <a:pathLst>
                <a:path w="37319" h="22645" extrusionOk="0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31968" y="3877012"/>
              <a:ext cx="616932" cy="853395"/>
            </a:xfrm>
            <a:custGeom>
              <a:avLst/>
              <a:gdLst/>
              <a:ahLst/>
              <a:cxnLst/>
              <a:rect l="l" t="t" r="r" b="b"/>
              <a:pathLst>
                <a:path w="5852" h="8095" extrusionOk="0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61576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48796" y="3876907"/>
              <a:ext cx="616932" cy="853501"/>
            </a:xfrm>
            <a:custGeom>
              <a:avLst/>
              <a:gdLst/>
              <a:ahLst/>
              <a:cxnLst/>
              <a:rect l="l" t="t" r="r" b="b"/>
              <a:pathLst>
                <a:path w="5852" h="8096" extrusionOk="0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52259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05553" y="2827861"/>
              <a:ext cx="1007839" cy="959345"/>
            </a:xfrm>
            <a:custGeom>
              <a:avLst/>
              <a:gdLst/>
              <a:ahLst/>
              <a:cxnLst/>
              <a:rect l="l" t="t" r="r" b="b"/>
              <a:pathLst>
                <a:path w="9560" h="9100" extrusionOk="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67982" y="2827861"/>
              <a:ext cx="987598" cy="937417"/>
            </a:xfrm>
            <a:custGeom>
              <a:avLst/>
              <a:gdLst/>
              <a:ahLst/>
              <a:cxnLst/>
              <a:rect l="l" t="t" r="r" b="b"/>
              <a:pathLst>
                <a:path w="9368" h="8892" extrusionOk="0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84577" y="3226458"/>
              <a:ext cx="1562045" cy="999827"/>
            </a:xfrm>
            <a:custGeom>
              <a:avLst/>
              <a:gdLst/>
              <a:ahLst/>
              <a:cxnLst/>
              <a:rect l="l" t="t" r="r" b="b"/>
              <a:pathLst>
                <a:path w="14817" h="9484" extrusionOk="0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77153" y="3539032"/>
              <a:ext cx="2071130" cy="1191380"/>
            </a:xfrm>
            <a:custGeom>
              <a:avLst/>
              <a:gdLst/>
              <a:ahLst/>
              <a:cxnLst/>
              <a:rect l="l" t="t" r="r" b="b"/>
              <a:pathLst>
                <a:path w="19646" h="11301" extrusionOk="0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42243" y="3774965"/>
              <a:ext cx="1563205" cy="944269"/>
            </a:xfrm>
            <a:custGeom>
              <a:avLst/>
              <a:gdLst/>
              <a:ahLst/>
              <a:cxnLst/>
              <a:rect l="l" t="t" r="r" b="b"/>
              <a:pathLst>
                <a:path w="14828" h="8957" fill="none" extrusionOk="0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26746" y="4121484"/>
              <a:ext cx="135152" cy="137893"/>
            </a:xfrm>
            <a:custGeom>
              <a:avLst/>
              <a:gdLst/>
              <a:ahLst/>
              <a:cxnLst/>
              <a:rect l="l" t="t" r="r" b="b"/>
              <a:pathLst>
                <a:path w="1282" h="1308" fill="none" extrusionOk="0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166609" y="4073201"/>
              <a:ext cx="740066" cy="657204"/>
            </a:xfrm>
            <a:custGeom>
              <a:avLst/>
              <a:gdLst/>
              <a:ahLst/>
              <a:cxnLst/>
              <a:rect l="l" t="t" r="r" b="b"/>
              <a:pathLst>
                <a:path w="7020" h="6234" extrusionOk="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380720" y="1243171"/>
              <a:ext cx="1380086" cy="2295891"/>
            </a:xfrm>
            <a:custGeom>
              <a:avLst/>
              <a:gdLst/>
              <a:ahLst/>
              <a:cxnLst/>
              <a:rect l="l" t="t" r="r" b="b"/>
              <a:pathLst>
                <a:path w="13091" h="21778" extrusionOk="0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44816" y="1536347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444289" y="1549630"/>
              <a:ext cx="1252946" cy="193450"/>
            </a:xfrm>
            <a:custGeom>
              <a:avLst/>
              <a:gdLst/>
              <a:ahLst/>
              <a:cxnLst/>
              <a:rect l="l" t="t" r="r" b="b"/>
              <a:pathLst>
                <a:path w="11885" h="1835" extrusionOk="0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45344" y="1709870"/>
              <a:ext cx="645291" cy="526691"/>
            </a:xfrm>
            <a:custGeom>
              <a:avLst/>
              <a:gdLst/>
              <a:ahLst/>
              <a:cxnLst/>
              <a:rect l="l" t="t" r="r" b="b"/>
              <a:pathLst>
                <a:path w="6121" h="4996" extrusionOk="0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46502" y="2124808"/>
              <a:ext cx="549146" cy="513302"/>
            </a:xfrm>
            <a:custGeom>
              <a:avLst/>
              <a:gdLst/>
              <a:ahLst/>
              <a:cxnLst/>
              <a:rect l="l" t="t" r="r" b="b"/>
              <a:pathLst>
                <a:path w="5209" h="4869" extrusionOk="0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5344" y="2609218"/>
              <a:ext cx="1250311" cy="274520"/>
            </a:xfrm>
            <a:custGeom>
              <a:avLst/>
              <a:gdLst/>
              <a:ahLst/>
              <a:cxnLst/>
              <a:rect l="l" t="t" r="r" b="b"/>
              <a:pathLst>
                <a:path w="11860" h="2604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445344" y="3008131"/>
              <a:ext cx="1250311" cy="200830"/>
            </a:xfrm>
            <a:custGeom>
              <a:avLst/>
              <a:gdLst/>
              <a:ahLst/>
              <a:cxnLst/>
              <a:rect l="l" t="t" r="r" b="b"/>
              <a:pathLst>
                <a:path w="11860" h="1905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5344" y="3056730"/>
              <a:ext cx="1250311" cy="262818"/>
            </a:xfrm>
            <a:custGeom>
              <a:avLst/>
              <a:gdLst/>
              <a:ahLst/>
              <a:cxnLst/>
              <a:rect l="l" t="t" r="r" b="b"/>
              <a:pathLst>
                <a:path w="11860" h="2493" extrusionOk="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45975" y="1628696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45975" y="1671391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45975" y="1714192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145975" y="1756888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45975" y="1799584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45975" y="1842279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145975" y="1885080"/>
              <a:ext cx="550727" cy="86552"/>
            </a:xfrm>
            <a:custGeom>
              <a:avLst/>
              <a:gdLst/>
              <a:ahLst/>
              <a:cxnLst/>
              <a:rect l="l" t="t" r="r" b="b"/>
              <a:pathLst>
                <a:path w="5224" h="821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145975" y="1928303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45975" y="197099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45975" y="2013694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5975" y="2056495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289" y="2828072"/>
              <a:ext cx="637174" cy="98465"/>
            </a:xfrm>
            <a:custGeom>
              <a:avLst/>
              <a:gdLst/>
              <a:ahLst/>
              <a:cxnLst/>
              <a:rect l="l" t="t" r="r" b="b"/>
              <a:pathLst>
                <a:path w="6044" h="934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2870873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4289" y="2913569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44289" y="2956264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4289" y="2998960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4289" y="3041761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45975" y="2741627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2784322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282701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2869819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2912514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2955210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89861" y="2209777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89861" y="2252473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861" y="229516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89861" y="2337864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789861" y="2380665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861" y="2423360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89861" y="2466056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89861" y="2508751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861" y="2551447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89861" y="259424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789861" y="2636944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816" y="2258271"/>
              <a:ext cx="300770" cy="50919"/>
            </a:xfrm>
            <a:custGeom>
              <a:avLst/>
              <a:gdLst/>
              <a:ahLst/>
              <a:cxnLst/>
              <a:rect l="l" t="t" r="r" b="b"/>
              <a:pathLst>
                <a:path w="2853" h="483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4816" y="2301072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4816" y="2343767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44816" y="2386463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4816" y="2429158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44816" y="2471959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4816" y="2514655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4816" y="2557351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44816" y="2600046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44816" y="2642847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44816" y="2685543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31036" y="1458335"/>
              <a:ext cx="140634" cy="164565"/>
            </a:xfrm>
            <a:custGeom>
              <a:avLst/>
              <a:gdLst/>
              <a:ahLst/>
              <a:cxnLst/>
              <a:rect l="l" t="t" r="r" b="b"/>
              <a:pathLst>
                <a:path w="1334" h="1561" extrusionOk="0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0870" y="1437040"/>
              <a:ext cx="124609" cy="161929"/>
            </a:xfrm>
            <a:custGeom>
              <a:avLst/>
              <a:gdLst/>
              <a:ahLst/>
              <a:cxnLst/>
              <a:rect l="l" t="t" r="r" b="b"/>
              <a:pathLst>
                <a:path w="1182" h="1536" extrusionOk="0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030644" y="1402251"/>
              <a:ext cx="239942" cy="172050"/>
            </a:xfrm>
            <a:custGeom>
              <a:avLst/>
              <a:gdLst/>
              <a:ahLst/>
              <a:cxnLst/>
              <a:rect l="l" t="t" r="r" b="b"/>
              <a:pathLst>
                <a:path w="2276" h="1632" extrusionOk="0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83761" y="1385595"/>
              <a:ext cx="134203" cy="153495"/>
            </a:xfrm>
            <a:custGeom>
              <a:avLst/>
              <a:gdLst/>
              <a:ahLst/>
              <a:cxnLst/>
              <a:rect l="l" t="t" r="r" b="b"/>
              <a:pathLst>
                <a:path w="1273" h="1456" extrusionOk="0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44816" y="1625533"/>
              <a:ext cx="235619" cy="41747"/>
            </a:xfrm>
            <a:custGeom>
              <a:avLst/>
              <a:gdLst/>
              <a:ahLst/>
              <a:cxnLst/>
              <a:rect l="l" t="t" r="r" b="b"/>
              <a:pathLst>
                <a:path w="2235" h="396" extrusionOk="0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51486" y="1482898"/>
              <a:ext cx="245213" cy="42907"/>
            </a:xfrm>
            <a:custGeom>
              <a:avLst/>
              <a:gdLst/>
              <a:ahLst/>
              <a:cxnLst/>
              <a:rect l="l" t="t" r="r" b="b"/>
              <a:pathLst>
                <a:path w="2326" h="407" extrusionOk="0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44816" y="1287975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5344" y="3400087"/>
              <a:ext cx="364340" cy="83389"/>
            </a:xfrm>
            <a:custGeom>
              <a:avLst/>
              <a:gdLst/>
              <a:ahLst/>
              <a:cxnLst/>
              <a:rect l="l" t="t" r="r" b="b"/>
              <a:pathLst>
                <a:path w="3456" h="791" extrusionOk="0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31306" y="3275585"/>
              <a:ext cx="364340" cy="83495"/>
            </a:xfrm>
            <a:custGeom>
              <a:avLst/>
              <a:gdLst/>
              <a:ahLst/>
              <a:cxnLst/>
              <a:rect l="l" t="t" r="r" b="b"/>
              <a:pathLst>
                <a:path w="3456" h="792" extrusionOk="0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99154" y="2244988"/>
              <a:ext cx="240996" cy="327442"/>
            </a:xfrm>
            <a:custGeom>
              <a:avLst/>
              <a:gdLst/>
              <a:ahLst/>
              <a:cxnLst/>
              <a:rect l="l" t="t" r="r" b="b"/>
              <a:pathLst>
                <a:path w="2286" h="3106" extrusionOk="0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66186" y="2124808"/>
              <a:ext cx="278315" cy="320484"/>
            </a:xfrm>
            <a:custGeom>
              <a:avLst/>
              <a:gdLst/>
              <a:ahLst/>
              <a:cxnLst/>
              <a:rect l="l" t="t" r="r" b="b"/>
              <a:pathLst>
                <a:path w="2640" h="3040" extrusionOk="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43505" y="1891405"/>
              <a:ext cx="338090" cy="358436"/>
            </a:xfrm>
            <a:custGeom>
              <a:avLst/>
              <a:gdLst/>
              <a:ahLst/>
              <a:cxnLst/>
              <a:rect l="l" t="t" r="r" b="b"/>
              <a:pathLst>
                <a:path w="3207" h="3400" extrusionOk="0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281125" y="1742972"/>
              <a:ext cx="302879" cy="334400"/>
            </a:xfrm>
            <a:custGeom>
              <a:avLst/>
              <a:gdLst/>
              <a:ahLst/>
              <a:cxnLst/>
              <a:rect l="l" t="t" r="r" b="b"/>
              <a:pathLst>
                <a:path w="2873" h="3172" extrusionOk="0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528205" y="1677506"/>
              <a:ext cx="1124753" cy="964194"/>
            </a:xfrm>
            <a:custGeom>
              <a:avLst/>
              <a:gdLst/>
              <a:ahLst/>
              <a:cxnLst/>
              <a:rect l="l" t="t" r="r" b="b"/>
              <a:pathLst>
                <a:path w="10669" h="9146" extrusionOk="0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93416" y="1644931"/>
              <a:ext cx="1194753" cy="1029134"/>
            </a:xfrm>
            <a:custGeom>
              <a:avLst/>
              <a:gdLst/>
              <a:ahLst/>
              <a:cxnLst/>
              <a:rect l="l" t="t" r="r" b="b"/>
              <a:pathLst>
                <a:path w="11333" h="9762" extrusionOk="0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0331" y="1243171"/>
              <a:ext cx="1380508" cy="2293150"/>
            </a:xfrm>
            <a:custGeom>
              <a:avLst/>
              <a:gdLst/>
              <a:ahLst/>
              <a:cxnLst/>
              <a:rect l="l" t="t" r="r" b="b"/>
              <a:pathLst>
                <a:path w="13095" h="21752" extrusionOk="0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5482" y="1330249"/>
              <a:ext cx="645186" cy="525531"/>
            </a:xfrm>
            <a:custGeom>
              <a:avLst/>
              <a:gdLst/>
              <a:ahLst/>
              <a:cxnLst/>
              <a:rect l="l" t="t" r="r" b="b"/>
              <a:pathLst>
                <a:path w="6120" h="4985" extrusionOk="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65482" y="2729292"/>
              <a:ext cx="645186" cy="635592"/>
            </a:xfrm>
            <a:custGeom>
              <a:avLst/>
              <a:gdLst/>
              <a:ahLst/>
              <a:cxnLst/>
              <a:rect l="l" t="t" r="r" b="b"/>
              <a:pathLst>
                <a:path w="6120" h="6029" extrusionOk="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766113" y="1927249"/>
              <a:ext cx="549567" cy="512248"/>
            </a:xfrm>
            <a:custGeom>
              <a:avLst/>
              <a:gdLst/>
              <a:ahLst/>
              <a:cxnLst/>
              <a:rect l="l" t="t" r="r" b="b"/>
              <a:pathLst>
                <a:path w="5213" h="4859" extrusionOk="0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65482" y="2314882"/>
              <a:ext cx="1250205" cy="271990"/>
            </a:xfrm>
            <a:custGeom>
              <a:avLst/>
              <a:gdLst/>
              <a:ahLst/>
              <a:cxnLst/>
              <a:rect l="l" t="t" r="r" b="b"/>
              <a:pathLst>
                <a:path w="11859" h="2580" extrusionOk="0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765586" y="143113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765586" y="1473832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5586" y="1516528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5586" y="155932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5586" y="16025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65586" y="1645247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65586" y="1687943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765586" y="1730744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765586" y="177343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65586" y="1816135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65586" y="1858830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64428" y="2446869"/>
              <a:ext cx="636646" cy="96672"/>
            </a:xfrm>
            <a:custGeom>
              <a:avLst/>
              <a:gdLst/>
              <a:ahLst/>
              <a:cxnLst/>
              <a:rect l="l" t="t" r="r" b="b"/>
              <a:pathLst>
                <a:path w="6039" h="917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64428" y="2489565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64428" y="2532260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4428" y="2574956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4428" y="2617757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64428" y="2660452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765586" y="254406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2586763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262945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2672154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2714955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27576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059290" y="286233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059290" y="2905029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059290" y="2948252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059290" y="2990948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059290" y="3033749"/>
              <a:ext cx="256915" cy="43856"/>
            </a:xfrm>
            <a:custGeom>
              <a:avLst/>
              <a:gdLst/>
              <a:ahLst/>
              <a:cxnLst/>
              <a:rect l="l" t="t" r="r" b="b"/>
              <a:pathLst>
                <a:path w="2437" h="416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59290" y="307644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59290" y="3119140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59290" y="3161835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9290" y="3204636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9290" y="3247332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9290" y="3290027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65586" y="2821747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864442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907138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949833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992634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3035857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3078553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65586" y="3121248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65586" y="3164049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65586" y="3206745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65586" y="3249440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09367" y="1877595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09367" y="1920291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09367" y="1962986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09367" y="2005682"/>
              <a:ext cx="301825" cy="50919"/>
            </a:xfrm>
            <a:custGeom>
              <a:avLst/>
              <a:gdLst/>
              <a:ahLst/>
              <a:cxnLst/>
              <a:rect l="l" t="t" r="r" b="b"/>
              <a:pathLst>
                <a:path w="2863" h="483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09367" y="2049010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09367" y="2091705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09367" y="2134401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09367" y="2177202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09367" y="2219898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409367" y="2262593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409367" y="2305289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064428" y="183005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64428" y="1872746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064428" y="1915441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064428" y="1958242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64428" y="2000938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064428" y="2043633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4428" y="2086329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64428" y="212913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64428" y="2171826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064428" y="2214521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64428" y="2257217"/>
              <a:ext cx="301298" cy="50919"/>
            </a:xfrm>
            <a:custGeom>
              <a:avLst/>
              <a:gdLst/>
              <a:ahLst/>
              <a:cxnLst/>
              <a:rect l="l" t="t" r="r" b="b"/>
              <a:pathLst>
                <a:path w="2858" h="483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766113" y="3299621"/>
              <a:ext cx="549567" cy="149173"/>
            </a:xfrm>
            <a:custGeom>
              <a:avLst/>
              <a:gdLst/>
              <a:ahLst/>
              <a:cxnLst/>
              <a:rect l="l" t="t" r="r" b="b"/>
              <a:pathLst>
                <a:path w="5213" h="1415" extrusionOk="0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26808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92601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772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772100" y="488918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Álhírek </a:t>
            </a:r>
            <a:br>
              <a:rPr lang="hu-HU" dirty="0" smtClean="0"/>
            </a:br>
            <a:r>
              <a:rPr lang="hu-HU" dirty="0" smtClean="0"/>
              <a:t>(Fake News)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760407" y="2714134"/>
            <a:ext cx="3850193" cy="1545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hu-HU" dirty="0">
                <a:latin typeface="Roboto" panose="020B0604020202020204" charset="0"/>
                <a:ea typeface="Roboto" panose="020B0604020202020204" charset="0"/>
              </a:rPr>
              <a:t> Az álhírek olyan hírek vagy egyszerű üzenetek, amelyek helytelen vagy hamis in</a:t>
            </a:r>
          </a:p>
          <a:p>
            <a:pPr marL="0" lvl="0" indent="0" algn="ctr"/>
            <a:r>
              <a:rPr lang="hu-HU" dirty="0">
                <a:latin typeface="Roboto" panose="020B0604020202020204" charset="0"/>
                <a:ea typeface="Roboto" panose="020B0604020202020204" charset="0"/>
              </a:rPr>
              <a:t>formációt tartalmaznak, illetve ezt a tényt nem közlik olvasóik számára.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457200" y="586899"/>
            <a:ext cx="4003208" cy="4143503"/>
            <a:chOff x="457200" y="586924"/>
            <a:chExt cx="4003208" cy="4143503"/>
          </a:xfrm>
        </p:grpSpPr>
        <p:sp>
          <p:nvSpPr>
            <p:cNvPr id="61" name="Google Shape;61;p15"/>
            <p:cNvSpPr/>
            <p:nvPr/>
          </p:nvSpPr>
          <p:spPr>
            <a:xfrm>
              <a:off x="558721" y="586924"/>
              <a:ext cx="3901687" cy="3672814"/>
            </a:xfrm>
            <a:custGeom>
              <a:avLst/>
              <a:gdLst/>
              <a:ahLst/>
              <a:cxnLst/>
              <a:rect l="l" t="t" r="r" b="b"/>
              <a:pathLst>
                <a:path w="37010" h="34839" extrusionOk="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7200" y="2343135"/>
              <a:ext cx="3934262" cy="2387293"/>
            </a:xfrm>
            <a:custGeom>
              <a:avLst/>
              <a:gdLst/>
              <a:ahLst/>
              <a:cxnLst/>
              <a:rect l="l" t="t" r="r" b="b"/>
              <a:pathLst>
                <a:path w="37319" h="22645" extrusionOk="0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31968" y="3877012"/>
              <a:ext cx="616932" cy="853395"/>
            </a:xfrm>
            <a:custGeom>
              <a:avLst/>
              <a:gdLst/>
              <a:ahLst/>
              <a:cxnLst/>
              <a:rect l="l" t="t" r="r" b="b"/>
              <a:pathLst>
                <a:path w="5852" h="8095" extrusionOk="0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61576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48796" y="3876907"/>
              <a:ext cx="616932" cy="853501"/>
            </a:xfrm>
            <a:custGeom>
              <a:avLst/>
              <a:gdLst/>
              <a:ahLst/>
              <a:cxnLst/>
              <a:rect l="l" t="t" r="r" b="b"/>
              <a:pathLst>
                <a:path w="5852" h="8096" extrusionOk="0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52259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05553" y="2827861"/>
              <a:ext cx="1007839" cy="959345"/>
            </a:xfrm>
            <a:custGeom>
              <a:avLst/>
              <a:gdLst/>
              <a:ahLst/>
              <a:cxnLst/>
              <a:rect l="l" t="t" r="r" b="b"/>
              <a:pathLst>
                <a:path w="9560" h="9100" extrusionOk="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67982" y="2827861"/>
              <a:ext cx="987598" cy="937417"/>
            </a:xfrm>
            <a:custGeom>
              <a:avLst/>
              <a:gdLst/>
              <a:ahLst/>
              <a:cxnLst/>
              <a:rect l="l" t="t" r="r" b="b"/>
              <a:pathLst>
                <a:path w="9368" h="8892" extrusionOk="0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84577" y="3226458"/>
              <a:ext cx="1562045" cy="999827"/>
            </a:xfrm>
            <a:custGeom>
              <a:avLst/>
              <a:gdLst/>
              <a:ahLst/>
              <a:cxnLst/>
              <a:rect l="l" t="t" r="r" b="b"/>
              <a:pathLst>
                <a:path w="14817" h="9484" extrusionOk="0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77153" y="3539032"/>
              <a:ext cx="2071130" cy="1191380"/>
            </a:xfrm>
            <a:custGeom>
              <a:avLst/>
              <a:gdLst/>
              <a:ahLst/>
              <a:cxnLst/>
              <a:rect l="l" t="t" r="r" b="b"/>
              <a:pathLst>
                <a:path w="19646" h="11301" extrusionOk="0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42243" y="3774965"/>
              <a:ext cx="1563205" cy="944269"/>
            </a:xfrm>
            <a:custGeom>
              <a:avLst/>
              <a:gdLst/>
              <a:ahLst/>
              <a:cxnLst/>
              <a:rect l="l" t="t" r="r" b="b"/>
              <a:pathLst>
                <a:path w="14828" h="8957" fill="none" extrusionOk="0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26746" y="4121484"/>
              <a:ext cx="135152" cy="137893"/>
            </a:xfrm>
            <a:custGeom>
              <a:avLst/>
              <a:gdLst/>
              <a:ahLst/>
              <a:cxnLst/>
              <a:rect l="l" t="t" r="r" b="b"/>
              <a:pathLst>
                <a:path w="1282" h="1308" fill="none" extrusionOk="0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166609" y="4073201"/>
              <a:ext cx="740066" cy="657204"/>
            </a:xfrm>
            <a:custGeom>
              <a:avLst/>
              <a:gdLst/>
              <a:ahLst/>
              <a:cxnLst/>
              <a:rect l="l" t="t" r="r" b="b"/>
              <a:pathLst>
                <a:path w="7020" h="6234" extrusionOk="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380720" y="1243171"/>
              <a:ext cx="1380086" cy="2295891"/>
            </a:xfrm>
            <a:custGeom>
              <a:avLst/>
              <a:gdLst/>
              <a:ahLst/>
              <a:cxnLst/>
              <a:rect l="l" t="t" r="r" b="b"/>
              <a:pathLst>
                <a:path w="13091" h="21778" extrusionOk="0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44816" y="1536347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444289" y="1549630"/>
              <a:ext cx="1252946" cy="193450"/>
            </a:xfrm>
            <a:custGeom>
              <a:avLst/>
              <a:gdLst/>
              <a:ahLst/>
              <a:cxnLst/>
              <a:rect l="l" t="t" r="r" b="b"/>
              <a:pathLst>
                <a:path w="11885" h="1835" extrusionOk="0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45344" y="1709870"/>
              <a:ext cx="645291" cy="526691"/>
            </a:xfrm>
            <a:custGeom>
              <a:avLst/>
              <a:gdLst/>
              <a:ahLst/>
              <a:cxnLst/>
              <a:rect l="l" t="t" r="r" b="b"/>
              <a:pathLst>
                <a:path w="6121" h="4996" extrusionOk="0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46502" y="2124808"/>
              <a:ext cx="549146" cy="513302"/>
            </a:xfrm>
            <a:custGeom>
              <a:avLst/>
              <a:gdLst/>
              <a:ahLst/>
              <a:cxnLst/>
              <a:rect l="l" t="t" r="r" b="b"/>
              <a:pathLst>
                <a:path w="5209" h="4869" extrusionOk="0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5344" y="2609218"/>
              <a:ext cx="1250311" cy="274520"/>
            </a:xfrm>
            <a:custGeom>
              <a:avLst/>
              <a:gdLst/>
              <a:ahLst/>
              <a:cxnLst/>
              <a:rect l="l" t="t" r="r" b="b"/>
              <a:pathLst>
                <a:path w="11860" h="2604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445344" y="3008131"/>
              <a:ext cx="1250311" cy="200830"/>
            </a:xfrm>
            <a:custGeom>
              <a:avLst/>
              <a:gdLst/>
              <a:ahLst/>
              <a:cxnLst/>
              <a:rect l="l" t="t" r="r" b="b"/>
              <a:pathLst>
                <a:path w="11860" h="1905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5344" y="3056730"/>
              <a:ext cx="1250311" cy="262818"/>
            </a:xfrm>
            <a:custGeom>
              <a:avLst/>
              <a:gdLst/>
              <a:ahLst/>
              <a:cxnLst/>
              <a:rect l="l" t="t" r="r" b="b"/>
              <a:pathLst>
                <a:path w="11860" h="2493" extrusionOk="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45975" y="1628696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45975" y="1671391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45975" y="1714192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145975" y="1756888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45975" y="1799584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45975" y="1842279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145975" y="1885080"/>
              <a:ext cx="550727" cy="86552"/>
            </a:xfrm>
            <a:custGeom>
              <a:avLst/>
              <a:gdLst/>
              <a:ahLst/>
              <a:cxnLst/>
              <a:rect l="l" t="t" r="r" b="b"/>
              <a:pathLst>
                <a:path w="5224" h="821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145975" y="1928303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45975" y="197099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45975" y="2013694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5975" y="2056495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289" y="2828072"/>
              <a:ext cx="637174" cy="98465"/>
            </a:xfrm>
            <a:custGeom>
              <a:avLst/>
              <a:gdLst/>
              <a:ahLst/>
              <a:cxnLst/>
              <a:rect l="l" t="t" r="r" b="b"/>
              <a:pathLst>
                <a:path w="6044" h="934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2870873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4289" y="2913569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44289" y="2956264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4289" y="2998960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4289" y="3041761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45975" y="2741627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2784322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282701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2869819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2912514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2955210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89861" y="2209777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89861" y="2252473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861" y="229516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89861" y="2337864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789861" y="2380665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861" y="2423360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89861" y="2466056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89861" y="2508751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861" y="2551447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89861" y="259424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789861" y="2636944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816" y="2258271"/>
              <a:ext cx="300770" cy="50919"/>
            </a:xfrm>
            <a:custGeom>
              <a:avLst/>
              <a:gdLst/>
              <a:ahLst/>
              <a:cxnLst/>
              <a:rect l="l" t="t" r="r" b="b"/>
              <a:pathLst>
                <a:path w="2853" h="483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4816" y="2301072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4816" y="2343767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44816" y="2386463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4816" y="2429158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44816" y="2471959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4816" y="2514655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4816" y="2557351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44816" y="2600046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44816" y="2642847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44816" y="2685543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31036" y="1458335"/>
              <a:ext cx="140634" cy="164565"/>
            </a:xfrm>
            <a:custGeom>
              <a:avLst/>
              <a:gdLst/>
              <a:ahLst/>
              <a:cxnLst/>
              <a:rect l="l" t="t" r="r" b="b"/>
              <a:pathLst>
                <a:path w="1334" h="1561" extrusionOk="0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0870" y="1437040"/>
              <a:ext cx="124609" cy="161929"/>
            </a:xfrm>
            <a:custGeom>
              <a:avLst/>
              <a:gdLst/>
              <a:ahLst/>
              <a:cxnLst/>
              <a:rect l="l" t="t" r="r" b="b"/>
              <a:pathLst>
                <a:path w="1182" h="1536" extrusionOk="0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030644" y="1402251"/>
              <a:ext cx="239942" cy="172050"/>
            </a:xfrm>
            <a:custGeom>
              <a:avLst/>
              <a:gdLst/>
              <a:ahLst/>
              <a:cxnLst/>
              <a:rect l="l" t="t" r="r" b="b"/>
              <a:pathLst>
                <a:path w="2276" h="1632" extrusionOk="0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83761" y="1385595"/>
              <a:ext cx="134203" cy="153495"/>
            </a:xfrm>
            <a:custGeom>
              <a:avLst/>
              <a:gdLst/>
              <a:ahLst/>
              <a:cxnLst/>
              <a:rect l="l" t="t" r="r" b="b"/>
              <a:pathLst>
                <a:path w="1273" h="1456" extrusionOk="0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44816" y="1625533"/>
              <a:ext cx="235619" cy="41747"/>
            </a:xfrm>
            <a:custGeom>
              <a:avLst/>
              <a:gdLst/>
              <a:ahLst/>
              <a:cxnLst/>
              <a:rect l="l" t="t" r="r" b="b"/>
              <a:pathLst>
                <a:path w="2235" h="396" extrusionOk="0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51486" y="1482898"/>
              <a:ext cx="245213" cy="42907"/>
            </a:xfrm>
            <a:custGeom>
              <a:avLst/>
              <a:gdLst/>
              <a:ahLst/>
              <a:cxnLst/>
              <a:rect l="l" t="t" r="r" b="b"/>
              <a:pathLst>
                <a:path w="2326" h="407" extrusionOk="0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44816" y="1287975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5344" y="3400087"/>
              <a:ext cx="364340" cy="83389"/>
            </a:xfrm>
            <a:custGeom>
              <a:avLst/>
              <a:gdLst/>
              <a:ahLst/>
              <a:cxnLst/>
              <a:rect l="l" t="t" r="r" b="b"/>
              <a:pathLst>
                <a:path w="3456" h="791" extrusionOk="0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31306" y="3275585"/>
              <a:ext cx="364340" cy="83495"/>
            </a:xfrm>
            <a:custGeom>
              <a:avLst/>
              <a:gdLst/>
              <a:ahLst/>
              <a:cxnLst/>
              <a:rect l="l" t="t" r="r" b="b"/>
              <a:pathLst>
                <a:path w="3456" h="792" extrusionOk="0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99154" y="2244988"/>
              <a:ext cx="240996" cy="327442"/>
            </a:xfrm>
            <a:custGeom>
              <a:avLst/>
              <a:gdLst/>
              <a:ahLst/>
              <a:cxnLst/>
              <a:rect l="l" t="t" r="r" b="b"/>
              <a:pathLst>
                <a:path w="2286" h="3106" extrusionOk="0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66186" y="2124808"/>
              <a:ext cx="278315" cy="320484"/>
            </a:xfrm>
            <a:custGeom>
              <a:avLst/>
              <a:gdLst/>
              <a:ahLst/>
              <a:cxnLst/>
              <a:rect l="l" t="t" r="r" b="b"/>
              <a:pathLst>
                <a:path w="2640" h="3040" extrusionOk="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43505" y="1891405"/>
              <a:ext cx="338090" cy="358436"/>
            </a:xfrm>
            <a:custGeom>
              <a:avLst/>
              <a:gdLst/>
              <a:ahLst/>
              <a:cxnLst/>
              <a:rect l="l" t="t" r="r" b="b"/>
              <a:pathLst>
                <a:path w="3207" h="3400" extrusionOk="0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281125" y="1742972"/>
              <a:ext cx="302879" cy="334400"/>
            </a:xfrm>
            <a:custGeom>
              <a:avLst/>
              <a:gdLst/>
              <a:ahLst/>
              <a:cxnLst/>
              <a:rect l="l" t="t" r="r" b="b"/>
              <a:pathLst>
                <a:path w="2873" h="3172" extrusionOk="0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528205" y="1677506"/>
              <a:ext cx="1124753" cy="964194"/>
            </a:xfrm>
            <a:custGeom>
              <a:avLst/>
              <a:gdLst/>
              <a:ahLst/>
              <a:cxnLst/>
              <a:rect l="l" t="t" r="r" b="b"/>
              <a:pathLst>
                <a:path w="10669" h="9146" extrusionOk="0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93416" y="1644931"/>
              <a:ext cx="1194753" cy="1029134"/>
            </a:xfrm>
            <a:custGeom>
              <a:avLst/>
              <a:gdLst/>
              <a:ahLst/>
              <a:cxnLst/>
              <a:rect l="l" t="t" r="r" b="b"/>
              <a:pathLst>
                <a:path w="11333" h="9762" extrusionOk="0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0331" y="1243171"/>
              <a:ext cx="1380508" cy="2293150"/>
            </a:xfrm>
            <a:custGeom>
              <a:avLst/>
              <a:gdLst/>
              <a:ahLst/>
              <a:cxnLst/>
              <a:rect l="l" t="t" r="r" b="b"/>
              <a:pathLst>
                <a:path w="13095" h="21752" extrusionOk="0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5482" y="1330249"/>
              <a:ext cx="645186" cy="525531"/>
            </a:xfrm>
            <a:custGeom>
              <a:avLst/>
              <a:gdLst/>
              <a:ahLst/>
              <a:cxnLst/>
              <a:rect l="l" t="t" r="r" b="b"/>
              <a:pathLst>
                <a:path w="6120" h="4985" extrusionOk="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65482" y="2729292"/>
              <a:ext cx="645186" cy="635592"/>
            </a:xfrm>
            <a:custGeom>
              <a:avLst/>
              <a:gdLst/>
              <a:ahLst/>
              <a:cxnLst/>
              <a:rect l="l" t="t" r="r" b="b"/>
              <a:pathLst>
                <a:path w="6120" h="6029" extrusionOk="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766113" y="1927249"/>
              <a:ext cx="549567" cy="512248"/>
            </a:xfrm>
            <a:custGeom>
              <a:avLst/>
              <a:gdLst/>
              <a:ahLst/>
              <a:cxnLst/>
              <a:rect l="l" t="t" r="r" b="b"/>
              <a:pathLst>
                <a:path w="5213" h="4859" extrusionOk="0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65482" y="2314882"/>
              <a:ext cx="1250205" cy="271990"/>
            </a:xfrm>
            <a:custGeom>
              <a:avLst/>
              <a:gdLst/>
              <a:ahLst/>
              <a:cxnLst/>
              <a:rect l="l" t="t" r="r" b="b"/>
              <a:pathLst>
                <a:path w="11859" h="2580" extrusionOk="0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765586" y="143113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765586" y="1473832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5586" y="1516528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5586" y="155932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5586" y="16025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65586" y="1645247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65586" y="1687943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765586" y="1730744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765586" y="177343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65586" y="1816135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65586" y="1858830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64428" y="2446869"/>
              <a:ext cx="636646" cy="96672"/>
            </a:xfrm>
            <a:custGeom>
              <a:avLst/>
              <a:gdLst/>
              <a:ahLst/>
              <a:cxnLst/>
              <a:rect l="l" t="t" r="r" b="b"/>
              <a:pathLst>
                <a:path w="6039" h="917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64428" y="2489565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64428" y="2532260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4428" y="2574956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4428" y="2617757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64428" y="2660452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765586" y="254406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2586763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262945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2672154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2714955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27576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059290" y="286233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059290" y="2905029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059290" y="2948252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059290" y="2990948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059290" y="3033749"/>
              <a:ext cx="256915" cy="43856"/>
            </a:xfrm>
            <a:custGeom>
              <a:avLst/>
              <a:gdLst/>
              <a:ahLst/>
              <a:cxnLst/>
              <a:rect l="l" t="t" r="r" b="b"/>
              <a:pathLst>
                <a:path w="2437" h="416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59290" y="307644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59290" y="3119140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59290" y="3161835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9290" y="3204636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9290" y="3247332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9290" y="3290027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65586" y="2821747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864442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907138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949833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992634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3035857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3078553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65586" y="3121248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65586" y="3164049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65586" y="3206745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65586" y="3249440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09367" y="1877595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09367" y="1920291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09367" y="1962986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09367" y="2005682"/>
              <a:ext cx="301825" cy="50919"/>
            </a:xfrm>
            <a:custGeom>
              <a:avLst/>
              <a:gdLst/>
              <a:ahLst/>
              <a:cxnLst/>
              <a:rect l="l" t="t" r="r" b="b"/>
              <a:pathLst>
                <a:path w="2863" h="483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09367" y="2049010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09367" y="2091705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09367" y="2134401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09367" y="2177202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09367" y="2219898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409367" y="2262593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409367" y="2305289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064428" y="183005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64428" y="1872746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064428" y="1915441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064428" y="1958242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64428" y="2000938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064428" y="2043633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4428" y="2086329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64428" y="212913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64428" y="2171826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064428" y="2214521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64428" y="2257217"/>
              <a:ext cx="301298" cy="50919"/>
            </a:xfrm>
            <a:custGeom>
              <a:avLst/>
              <a:gdLst/>
              <a:ahLst/>
              <a:cxnLst/>
              <a:rect l="l" t="t" r="r" b="b"/>
              <a:pathLst>
                <a:path w="2858" h="483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766113" y="3299621"/>
              <a:ext cx="549567" cy="149173"/>
            </a:xfrm>
            <a:custGeom>
              <a:avLst/>
              <a:gdLst/>
              <a:ahLst/>
              <a:cxnLst/>
              <a:rect l="l" t="t" r="r" b="b"/>
              <a:pathLst>
                <a:path w="5213" h="1415" extrusionOk="0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26808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92601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304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találkozhatunk</a:t>
            </a:r>
            <a:r>
              <a:rPr lang="en-US" dirty="0"/>
              <a:t> </a:t>
            </a:r>
            <a:r>
              <a:rPr lang="en-US" dirty="0" err="1"/>
              <a:t>álhírekkel</a:t>
            </a:r>
            <a:endParaRPr sz="2400" dirty="0"/>
          </a:p>
        </p:txBody>
      </p:sp>
      <p:grpSp>
        <p:nvGrpSpPr>
          <p:cNvPr id="1144" name="Google Shape;1144;p25"/>
          <p:cNvGrpSpPr/>
          <p:nvPr/>
        </p:nvGrpSpPr>
        <p:grpSpPr>
          <a:xfrm>
            <a:off x="3025013" y="1240350"/>
            <a:ext cx="3093969" cy="3490050"/>
            <a:chOff x="3038238" y="1253150"/>
            <a:chExt cx="3093969" cy="3490050"/>
          </a:xfrm>
        </p:grpSpPr>
        <p:sp>
          <p:nvSpPr>
            <p:cNvPr id="1145" name="Google Shape;1145;p25"/>
            <p:cNvSpPr/>
            <p:nvPr/>
          </p:nvSpPr>
          <p:spPr>
            <a:xfrm>
              <a:off x="4660455" y="2255309"/>
              <a:ext cx="56963" cy="63701"/>
            </a:xfrm>
            <a:custGeom>
              <a:avLst/>
              <a:gdLst/>
              <a:ahLst/>
              <a:cxnLst/>
              <a:rect l="l" t="t" r="r" b="b"/>
              <a:pathLst>
                <a:path w="558" h="624" extrusionOk="0">
                  <a:moveTo>
                    <a:pt x="76" y="507"/>
                  </a:moveTo>
                  <a:cubicBezTo>
                    <a:pt x="0" y="360"/>
                    <a:pt x="289" y="0"/>
                    <a:pt x="441" y="102"/>
                  </a:cubicBezTo>
                  <a:cubicBezTo>
                    <a:pt x="557" y="178"/>
                    <a:pt x="390" y="451"/>
                    <a:pt x="329" y="517"/>
                  </a:cubicBezTo>
                  <a:cubicBezTo>
                    <a:pt x="238" y="624"/>
                    <a:pt x="117" y="593"/>
                    <a:pt x="76" y="507"/>
                  </a:cubicBezTo>
                  <a:close/>
                </a:path>
              </a:pathLst>
            </a:custGeom>
            <a:solidFill>
              <a:srgbClr val="C6C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038238" y="1811652"/>
              <a:ext cx="1015235" cy="627312"/>
            </a:xfrm>
            <a:custGeom>
              <a:avLst/>
              <a:gdLst/>
              <a:ahLst/>
              <a:cxnLst/>
              <a:rect l="l" t="t" r="r" b="b"/>
              <a:pathLst>
                <a:path w="9945" h="6145" extrusionOk="0">
                  <a:moveTo>
                    <a:pt x="9549" y="6145"/>
                  </a:moveTo>
                  <a:lnTo>
                    <a:pt x="395" y="6145"/>
                  </a:lnTo>
                  <a:cubicBezTo>
                    <a:pt x="178" y="6145"/>
                    <a:pt x="0" y="5967"/>
                    <a:pt x="0" y="5750"/>
                  </a:cubicBezTo>
                  <a:lnTo>
                    <a:pt x="0" y="400"/>
                  </a:lnTo>
                  <a:cubicBezTo>
                    <a:pt x="0" y="178"/>
                    <a:pt x="178" y="0"/>
                    <a:pt x="395" y="0"/>
                  </a:cubicBezTo>
                  <a:lnTo>
                    <a:pt x="9549" y="0"/>
                  </a:lnTo>
                  <a:cubicBezTo>
                    <a:pt x="9767" y="0"/>
                    <a:pt x="9944" y="178"/>
                    <a:pt x="9944" y="400"/>
                  </a:cubicBezTo>
                  <a:lnTo>
                    <a:pt x="9944" y="5750"/>
                  </a:lnTo>
                  <a:cubicBezTo>
                    <a:pt x="9944" y="5967"/>
                    <a:pt x="9767" y="6145"/>
                    <a:pt x="9549" y="6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231585" y="1949159"/>
              <a:ext cx="495010" cy="102"/>
            </a:xfrm>
            <a:custGeom>
              <a:avLst/>
              <a:gdLst/>
              <a:ahLst/>
              <a:cxnLst/>
              <a:rect l="l" t="t" r="r" b="b"/>
              <a:pathLst>
                <a:path w="4849" h="1" fill="none" extrusionOk="0">
                  <a:moveTo>
                    <a:pt x="1" y="1"/>
                  </a:moveTo>
                  <a:lnTo>
                    <a:pt x="48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231585" y="2020516"/>
              <a:ext cx="495010" cy="102"/>
            </a:xfrm>
            <a:custGeom>
              <a:avLst/>
              <a:gdLst/>
              <a:ahLst/>
              <a:cxnLst/>
              <a:rect l="l" t="t" r="r" b="b"/>
              <a:pathLst>
                <a:path w="4849" h="1" fill="none" extrusionOk="0">
                  <a:moveTo>
                    <a:pt x="1" y="1"/>
                  </a:moveTo>
                  <a:lnTo>
                    <a:pt x="48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231585" y="2092383"/>
              <a:ext cx="204885" cy="102"/>
            </a:xfrm>
            <a:custGeom>
              <a:avLst/>
              <a:gdLst/>
              <a:ahLst/>
              <a:cxnLst/>
              <a:rect l="l" t="t" r="r" b="b"/>
              <a:pathLst>
                <a:path w="2007" h="1" fill="none" extrusionOk="0">
                  <a:moveTo>
                    <a:pt x="1" y="1"/>
                  </a:moveTo>
                  <a:lnTo>
                    <a:pt x="200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231585" y="2161187"/>
              <a:ext cx="495010" cy="102"/>
            </a:xfrm>
            <a:custGeom>
              <a:avLst/>
              <a:gdLst/>
              <a:ahLst/>
              <a:cxnLst/>
              <a:rect l="l" t="t" r="r" b="b"/>
              <a:pathLst>
                <a:path w="4849" h="1" fill="none" extrusionOk="0">
                  <a:moveTo>
                    <a:pt x="1" y="1"/>
                  </a:moveTo>
                  <a:lnTo>
                    <a:pt x="48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231585" y="2233055"/>
              <a:ext cx="495010" cy="102"/>
            </a:xfrm>
            <a:custGeom>
              <a:avLst/>
              <a:gdLst/>
              <a:ahLst/>
              <a:cxnLst/>
              <a:rect l="l" t="t" r="r" b="b"/>
              <a:pathLst>
                <a:path w="4849" h="1" fill="none" extrusionOk="0">
                  <a:moveTo>
                    <a:pt x="1" y="1"/>
                  </a:moveTo>
                  <a:lnTo>
                    <a:pt x="48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231585" y="2304411"/>
              <a:ext cx="204885" cy="102"/>
            </a:xfrm>
            <a:custGeom>
              <a:avLst/>
              <a:gdLst/>
              <a:ahLst/>
              <a:cxnLst/>
              <a:rect l="l" t="t" r="r" b="b"/>
              <a:pathLst>
                <a:path w="2007" h="1" fill="none" extrusionOk="0">
                  <a:moveTo>
                    <a:pt x="1" y="1"/>
                  </a:moveTo>
                  <a:lnTo>
                    <a:pt x="200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4821237" y="3467965"/>
              <a:ext cx="722558" cy="359441"/>
            </a:xfrm>
            <a:custGeom>
              <a:avLst/>
              <a:gdLst/>
              <a:ahLst/>
              <a:cxnLst/>
              <a:rect l="l" t="t" r="r" b="b"/>
              <a:pathLst>
                <a:path w="7078" h="3521" extrusionOk="0">
                  <a:moveTo>
                    <a:pt x="6788" y="3521"/>
                  </a:moveTo>
                  <a:lnTo>
                    <a:pt x="289" y="3521"/>
                  </a:lnTo>
                  <a:cubicBezTo>
                    <a:pt x="132" y="3521"/>
                    <a:pt x="0" y="3394"/>
                    <a:pt x="0" y="3232"/>
                  </a:cubicBezTo>
                  <a:lnTo>
                    <a:pt x="0" y="289"/>
                  </a:lnTo>
                  <a:cubicBezTo>
                    <a:pt x="0" y="132"/>
                    <a:pt x="132" y="0"/>
                    <a:pt x="289" y="0"/>
                  </a:cubicBezTo>
                  <a:lnTo>
                    <a:pt x="6788" y="0"/>
                  </a:lnTo>
                  <a:cubicBezTo>
                    <a:pt x="6950" y="0"/>
                    <a:pt x="7077" y="132"/>
                    <a:pt x="7077" y="289"/>
                  </a:cubicBezTo>
                  <a:lnTo>
                    <a:pt x="7077" y="3232"/>
                  </a:lnTo>
                  <a:cubicBezTo>
                    <a:pt x="7077" y="3394"/>
                    <a:pt x="6950" y="3521"/>
                    <a:pt x="6788" y="35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963950" y="3608126"/>
              <a:ext cx="74624" cy="99839"/>
            </a:xfrm>
            <a:custGeom>
              <a:avLst/>
              <a:gdLst/>
              <a:ahLst/>
              <a:cxnLst/>
              <a:rect l="l" t="t" r="r" b="b"/>
              <a:pathLst>
                <a:path w="731" h="978" extrusionOk="0">
                  <a:moveTo>
                    <a:pt x="1" y="0"/>
                  </a:moveTo>
                  <a:lnTo>
                    <a:pt x="730" y="0"/>
                  </a:lnTo>
                  <a:lnTo>
                    <a:pt x="730" y="203"/>
                  </a:lnTo>
                  <a:lnTo>
                    <a:pt x="254" y="203"/>
                  </a:lnTo>
                  <a:lnTo>
                    <a:pt x="254" y="420"/>
                  </a:lnTo>
                  <a:lnTo>
                    <a:pt x="690" y="420"/>
                  </a:lnTo>
                  <a:lnTo>
                    <a:pt x="690" y="623"/>
                  </a:lnTo>
                  <a:lnTo>
                    <a:pt x="254" y="623"/>
                  </a:lnTo>
                  <a:lnTo>
                    <a:pt x="254" y="978"/>
                  </a:lnTo>
                  <a:lnTo>
                    <a:pt x="1" y="9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5040003" y="3608126"/>
              <a:ext cx="111783" cy="99839"/>
            </a:xfrm>
            <a:custGeom>
              <a:avLst/>
              <a:gdLst/>
              <a:ahLst/>
              <a:cxnLst/>
              <a:rect l="l" t="t" r="r" b="b"/>
              <a:pathLst>
                <a:path w="1095" h="978" extrusionOk="0">
                  <a:moveTo>
                    <a:pt x="821" y="978"/>
                  </a:moveTo>
                  <a:lnTo>
                    <a:pt x="755" y="805"/>
                  </a:lnTo>
                  <a:lnTo>
                    <a:pt x="335" y="805"/>
                  </a:lnTo>
                  <a:lnTo>
                    <a:pt x="264" y="978"/>
                  </a:lnTo>
                  <a:lnTo>
                    <a:pt x="0" y="978"/>
                  </a:lnTo>
                  <a:lnTo>
                    <a:pt x="421" y="0"/>
                  </a:lnTo>
                  <a:lnTo>
                    <a:pt x="684" y="0"/>
                  </a:lnTo>
                  <a:lnTo>
                    <a:pt x="1094" y="978"/>
                  </a:lnTo>
                  <a:close/>
                  <a:moveTo>
                    <a:pt x="411" y="608"/>
                  </a:moveTo>
                  <a:lnTo>
                    <a:pt x="679" y="608"/>
                  </a:lnTo>
                  <a:lnTo>
                    <a:pt x="547" y="2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5159441" y="3608126"/>
              <a:ext cx="96266" cy="99839"/>
            </a:xfrm>
            <a:custGeom>
              <a:avLst/>
              <a:gdLst/>
              <a:ahLst/>
              <a:cxnLst/>
              <a:rect l="l" t="t" r="r" b="b"/>
              <a:pathLst>
                <a:path w="943" h="978" extrusionOk="0">
                  <a:moveTo>
                    <a:pt x="943" y="978"/>
                  </a:moveTo>
                  <a:lnTo>
                    <a:pt x="634" y="978"/>
                  </a:lnTo>
                  <a:lnTo>
                    <a:pt x="380" y="598"/>
                  </a:lnTo>
                  <a:lnTo>
                    <a:pt x="259" y="735"/>
                  </a:lnTo>
                  <a:lnTo>
                    <a:pt x="259" y="978"/>
                  </a:lnTo>
                  <a:lnTo>
                    <a:pt x="0" y="978"/>
                  </a:lnTo>
                  <a:lnTo>
                    <a:pt x="0" y="0"/>
                  </a:lnTo>
                  <a:lnTo>
                    <a:pt x="259" y="0"/>
                  </a:lnTo>
                  <a:lnTo>
                    <a:pt x="259" y="426"/>
                  </a:lnTo>
                  <a:lnTo>
                    <a:pt x="623" y="0"/>
                  </a:lnTo>
                  <a:lnTo>
                    <a:pt x="917" y="0"/>
                  </a:lnTo>
                  <a:lnTo>
                    <a:pt x="558" y="4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5264894" y="3608126"/>
              <a:ext cx="80239" cy="99839"/>
            </a:xfrm>
            <a:custGeom>
              <a:avLst/>
              <a:gdLst/>
              <a:ahLst/>
              <a:cxnLst/>
              <a:rect l="l" t="t" r="r" b="b"/>
              <a:pathLst>
                <a:path w="786" h="978" extrusionOk="0">
                  <a:moveTo>
                    <a:pt x="1" y="0"/>
                  </a:moveTo>
                  <a:lnTo>
                    <a:pt x="771" y="0"/>
                  </a:lnTo>
                  <a:lnTo>
                    <a:pt x="771" y="203"/>
                  </a:lnTo>
                  <a:lnTo>
                    <a:pt x="254" y="203"/>
                  </a:lnTo>
                  <a:lnTo>
                    <a:pt x="254" y="385"/>
                  </a:lnTo>
                  <a:lnTo>
                    <a:pt x="720" y="385"/>
                  </a:lnTo>
                  <a:lnTo>
                    <a:pt x="720" y="588"/>
                  </a:lnTo>
                  <a:lnTo>
                    <a:pt x="254" y="593"/>
                  </a:lnTo>
                  <a:lnTo>
                    <a:pt x="254" y="775"/>
                  </a:lnTo>
                  <a:lnTo>
                    <a:pt x="786" y="775"/>
                  </a:lnTo>
                  <a:lnTo>
                    <a:pt x="786" y="978"/>
                  </a:lnTo>
                  <a:lnTo>
                    <a:pt x="1" y="9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574092" y="1423834"/>
              <a:ext cx="799530" cy="491846"/>
            </a:xfrm>
            <a:custGeom>
              <a:avLst/>
              <a:gdLst/>
              <a:ahLst/>
              <a:cxnLst/>
              <a:rect l="l" t="t" r="r" b="b"/>
              <a:pathLst>
                <a:path w="7832" h="4818" extrusionOk="0">
                  <a:moveTo>
                    <a:pt x="7517" y="4817"/>
                  </a:moveTo>
                  <a:lnTo>
                    <a:pt x="314" y="4817"/>
                  </a:lnTo>
                  <a:cubicBezTo>
                    <a:pt x="142" y="4817"/>
                    <a:pt x="0" y="4676"/>
                    <a:pt x="0" y="4503"/>
                  </a:cubicBezTo>
                  <a:lnTo>
                    <a:pt x="0" y="314"/>
                  </a:lnTo>
                  <a:cubicBezTo>
                    <a:pt x="0" y="142"/>
                    <a:pt x="142" y="0"/>
                    <a:pt x="314" y="0"/>
                  </a:cubicBezTo>
                  <a:lnTo>
                    <a:pt x="7517" y="0"/>
                  </a:lnTo>
                  <a:cubicBezTo>
                    <a:pt x="7690" y="0"/>
                    <a:pt x="7832" y="142"/>
                    <a:pt x="7832" y="314"/>
                  </a:cubicBezTo>
                  <a:lnTo>
                    <a:pt x="7832" y="4503"/>
                  </a:lnTo>
                  <a:cubicBezTo>
                    <a:pt x="7832" y="4676"/>
                    <a:pt x="7690" y="4817"/>
                    <a:pt x="7517" y="48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3932289" y="3301976"/>
              <a:ext cx="387923" cy="304622"/>
            </a:xfrm>
            <a:custGeom>
              <a:avLst/>
              <a:gdLst/>
              <a:ahLst/>
              <a:cxnLst/>
              <a:rect l="l" t="t" r="r" b="b"/>
              <a:pathLst>
                <a:path w="3800" h="2984" extrusionOk="0">
                  <a:moveTo>
                    <a:pt x="3633" y="2984"/>
                  </a:moveTo>
                  <a:lnTo>
                    <a:pt x="173" y="2984"/>
                  </a:lnTo>
                  <a:cubicBezTo>
                    <a:pt x="77" y="2984"/>
                    <a:pt x="1" y="2908"/>
                    <a:pt x="1" y="2812"/>
                  </a:cubicBezTo>
                  <a:lnTo>
                    <a:pt x="1" y="172"/>
                  </a:lnTo>
                  <a:cubicBezTo>
                    <a:pt x="1" y="76"/>
                    <a:pt x="77" y="0"/>
                    <a:pt x="173" y="0"/>
                  </a:cubicBezTo>
                  <a:lnTo>
                    <a:pt x="3633" y="0"/>
                  </a:lnTo>
                  <a:cubicBezTo>
                    <a:pt x="3724" y="0"/>
                    <a:pt x="3800" y="76"/>
                    <a:pt x="3800" y="172"/>
                  </a:cubicBezTo>
                  <a:lnTo>
                    <a:pt x="3800" y="2812"/>
                  </a:lnTo>
                  <a:cubicBezTo>
                    <a:pt x="3800" y="2908"/>
                    <a:pt x="3724" y="2984"/>
                    <a:pt x="3633" y="29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5481619" y="1832273"/>
              <a:ext cx="296863" cy="233366"/>
            </a:xfrm>
            <a:custGeom>
              <a:avLst/>
              <a:gdLst/>
              <a:ahLst/>
              <a:cxnLst/>
              <a:rect l="l" t="t" r="r" b="b"/>
              <a:pathLst>
                <a:path w="2908" h="2286" extrusionOk="0">
                  <a:moveTo>
                    <a:pt x="2776" y="2285"/>
                  </a:moveTo>
                  <a:lnTo>
                    <a:pt x="132" y="2285"/>
                  </a:lnTo>
                  <a:cubicBezTo>
                    <a:pt x="61" y="2285"/>
                    <a:pt x="0" y="2225"/>
                    <a:pt x="0" y="2154"/>
                  </a:cubicBezTo>
                  <a:lnTo>
                    <a:pt x="0" y="133"/>
                  </a:lnTo>
                  <a:cubicBezTo>
                    <a:pt x="0" y="62"/>
                    <a:pt x="61" y="1"/>
                    <a:pt x="132" y="1"/>
                  </a:cubicBezTo>
                  <a:lnTo>
                    <a:pt x="2776" y="1"/>
                  </a:lnTo>
                  <a:cubicBezTo>
                    <a:pt x="2852" y="1"/>
                    <a:pt x="2908" y="62"/>
                    <a:pt x="2908" y="133"/>
                  </a:cubicBezTo>
                  <a:lnTo>
                    <a:pt x="2908" y="2154"/>
                  </a:lnTo>
                  <a:cubicBezTo>
                    <a:pt x="2908" y="2225"/>
                    <a:pt x="2852" y="2285"/>
                    <a:pt x="2776" y="2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3083257" y="2573811"/>
              <a:ext cx="296863" cy="233366"/>
            </a:xfrm>
            <a:custGeom>
              <a:avLst/>
              <a:gdLst/>
              <a:ahLst/>
              <a:cxnLst/>
              <a:rect l="l" t="t" r="r" b="b"/>
              <a:pathLst>
                <a:path w="2908" h="2286" extrusionOk="0">
                  <a:moveTo>
                    <a:pt x="2776" y="2285"/>
                  </a:moveTo>
                  <a:lnTo>
                    <a:pt x="132" y="2285"/>
                  </a:lnTo>
                  <a:cubicBezTo>
                    <a:pt x="56" y="2285"/>
                    <a:pt x="0" y="2225"/>
                    <a:pt x="0" y="2154"/>
                  </a:cubicBezTo>
                  <a:lnTo>
                    <a:pt x="0" y="133"/>
                  </a:lnTo>
                  <a:cubicBezTo>
                    <a:pt x="0" y="62"/>
                    <a:pt x="56" y="1"/>
                    <a:pt x="132" y="1"/>
                  </a:cubicBezTo>
                  <a:lnTo>
                    <a:pt x="2776" y="1"/>
                  </a:lnTo>
                  <a:cubicBezTo>
                    <a:pt x="2847" y="1"/>
                    <a:pt x="2908" y="62"/>
                    <a:pt x="2908" y="133"/>
                  </a:cubicBezTo>
                  <a:lnTo>
                    <a:pt x="2908" y="2154"/>
                  </a:lnTo>
                  <a:cubicBezTo>
                    <a:pt x="2908" y="2225"/>
                    <a:pt x="2847" y="2285"/>
                    <a:pt x="2776" y="2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3726998" y="2475606"/>
              <a:ext cx="799121" cy="627312"/>
            </a:xfrm>
            <a:custGeom>
              <a:avLst/>
              <a:gdLst/>
              <a:ahLst/>
              <a:cxnLst/>
              <a:rect l="l" t="t" r="r" b="b"/>
              <a:pathLst>
                <a:path w="7828" h="6145" extrusionOk="0">
                  <a:moveTo>
                    <a:pt x="7478" y="6145"/>
                  </a:moveTo>
                  <a:lnTo>
                    <a:pt x="350" y="6145"/>
                  </a:lnTo>
                  <a:cubicBezTo>
                    <a:pt x="158" y="6145"/>
                    <a:pt x="1" y="5988"/>
                    <a:pt x="1" y="5795"/>
                  </a:cubicBezTo>
                  <a:lnTo>
                    <a:pt x="1" y="355"/>
                  </a:lnTo>
                  <a:cubicBezTo>
                    <a:pt x="1" y="163"/>
                    <a:pt x="158" y="0"/>
                    <a:pt x="350" y="0"/>
                  </a:cubicBezTo>
                  <a:lnTo>
                    <a:pt x="7478" y="0"/>
                  </a:lnTo>
                  <a:cubicBezTo>
                    <a:pt x="7670" y="0"/>
                    <a:pt x="7827" y="163"/>
                    <a:pt x="7827" y="355"/>
                  </a:cubicBezTo>
                  <a:lnTo>
                    <a:pt x="7827" y="5795"/>
                  </a:lnTo>
                  <a:cubicBezTo>
                    <a:pt x="7827" y="5988"/>
                    <a:pt x="7670" y="6145"/>
                    <a:pt x="7478" y="6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5500708" y="2459579"/>
              <a:ext cx="631498" cy="496031"/>
            </a:xfrm>
            <a:custGeom>
              <a:avLst/>
              <a:gdLst/>
              <a:ahLst/>
              <a:cxnLst/>
              <a:rect l="l" t="t" r="r" b="b"/>
              <a:pathLst>
                <a:path w="6186" h="4859" extrusionOk="0">
                  <a:moveTo>
                    <a:pt x="5907" y="4858"/>
                  </a:moveTo>
                  <a:lnTo>
                    <a:pt x="279" y="4858"/>
                  </a:lnTo>
                  <a:cubicBezTo>
                    <a:pt x="127" y="4858"/>
                    <a:pt x="1" y="4732"/>
                    <a:pt x="1" y="4580"/>
                  </a:cubicBezTo>
                  <a:lnTo>
                    <a:pt x="1" y="279"/>
                  </a:lnTo>
                  <a:cubicBezTo>
                    <a:pt x="1" y="127"/>
                    <a:pt x="127" y="0"/>
                    <a:pt x="279" y="0"/>
                  </a:cubicBezTo>
                  <a:lnTo>
                    <a:pt x="5907" y="0"/>
                  </a:lnTo>
                  <a:cubicBezTo>
                    <a:pt x="6064" y="0"/>
                    <a:pt x="6186" y="127"/>
                    <a:pt x="6186" y="279"/>
                  </a:cubicBezTo>
                  <a:lnTo>
                    <a:pt x="6186" y="4580"/>
                  </a:lnTo>
                  <a:cubicBezTo>
                    <a:pt x="6186" y="4732"/>
                    <a:pt x="6064" y="4858"/>
                    <a:pt x="5907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5723558" y="2582590"/>
              <a:ext cx="318199" cy="249904"/>
            </a:xfrm>
            <a:custGeom>
              <a:avLst/>
              <a:gdLst/>
              <a:ahLst/>
              <a:cxnLst/>
              <a:rect l="l" t="t" r="r" b="b"/>
              <a:pathLst>
                <a:path w="3117" h="2448" extrusionOk="0">
                  <a:moveTo>
                    <a:pt x="2980" y="2448"/>
                  </a:moveTo>
                  <a:lnTo>
                    <a:pt x="143" y="2448"/>
                  </a:lnTo>
                  <a:cubicBezTo>
                    <a:pt x="62" y="2448"/>
                    <a:pt x="1" y="2382"/>
                    <a:pt x="1" y="2306"/>
                  </a:cubicBezTo>
                  <a:lnTo>
                    <a:pt x="1" y="143"/>
                  </a:lnTo>
                  <a:cubicBezTo>
                    <a:pt x="1" y="62"/>
                    <a:pt x="62" y="1"/>
                    <a:pt x="143" y="1"/>
                  </a:cubicBezTo>
                  <a:lnTo>
                    <a:pt x="2980" y="1"/>
                  </a:lnTo>
                  <a:cubicBezTo>
                    <a:pt x="3055" y="1"/>
                    <a:pt x="3116" y="62"/>
                    <a:pt x="3116" y="143"/>
                  </a:cubicBezTo>
                  <a:lnTo>
                    <a:pt x="3116" y="2306"/>
                  </a:lnTo>
                  <a:cubicBezTo>
                    <a:pt x="3116" y="2382"/>
                    <a:pt x="3055" y="2448"/>
                    <a:pt x="2980" y="24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4714661" y="1988972"/>
              <a:ext cx="934588" cy="627414"/>
            </a:xfrm>
            <a:custGeom>
              <a:avLst/>
              <a:gdLst/>
              <a:ahLst/>
              <a:cxnLst/>
              <a:rect l="l" t="t" r="r" b="b"/>
              <a:pathLst>
                <a:path w="9155" h="6146" extrusionOk="0">
                  <a:moveTo>
                    <a:pt x="8754" y="6145"/>
                  </a:moveTo>
                  <a:lnTo>
                    <a:pt x="401" y="6145"/>
                  </a:lnTo>
                  <a:cubicBezTo>
                    <a:pt x="178" y="6145"/>
                    <a:pt x="1" y="5968"/>
                    <a:pt x="1" y="5750"/>
                  </a:cubicBezTo>
                  <a:lnTo>
                    <a:pt x="1" y="401"/>
                  </a:lnTo>
                  <a:cubicBezTo>
                    <a:pt x="1" y="178"/>
                    <a:pt x="178" y="1"/>
                    <a:pt x="401" y="1"/>
                  </a:cubicBezTo>
                  <a:lnTo>
                    <a:pt x="8754" y="1"/>
                  </a:lnTo>
                  <a:cubicBezTo>
                    <a:pt x="8972" y="1"/>
                    <a:pt x="9154" y="178"/>
                    <a:pt x="9154" y="401"/>
                  </a:cubicBezTo>
                  <a:lnTo>
                    <a:pt x="9154" y="5750"/>
                  </a:lnTo>
                  <a:cubicBezTo>
                    <a:pt x="9154" y="5968"/>
                    <a:pt x="8972" y="6145"/>
                    <a:pt x="8754" y="6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4714661" y="1988972"/>
              <a:ext cx="934588" cy="190899"/>
            </a:xfrm>
            <a:custGeom>
              <a:avLst/>
              <a:gdLst/>
              <a:ahLst/>
              <a:cxnLst/>
              <a:rect l="l" t="t" r="r" b="b"/>
              <a:pathLst>
                <a:path w="9155" h="1870" extrusionOk="0">
                  <a:moveTo>
                    <a:pt x="9154" y="1870"/>
                  </a:moveTo>
                  <a:lnTo>
                    <a:pt x="1" y="1870"/>
                  </a:lnTo>
                  <a:lnTo>
                    <a:pt x="1" y="401"/>
                  </a:lnTo>
                  <a:cubicBezTo>
                    <a:pt x="1" y="178"/>
                    <a:pt x="178" y="1"/>
                    <a:pt x="401" y="1"/>
                  </a:cubicBezTo>
                  <a:lnTo>
                    <a:pt x="8754" y="1"/>
                  </a:lnTo>
                  <a:cubicBezTo>
                    <a:pt x="8972" y="1"/>
                    <a:pt x="9154" y="178"/>
                    <a:pt x="9154" y="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5208033" y="2302880"/>
              <a:ext cx="254498" cy="102"/>
            </a:xfrm>
            <a:custGeom>
              <a:avLst/>
              <a:gdLst/>
              <a:ahLst/>
              <a:cxnLst/>
              <a:rect l="l" t="t" r="r" b="b"/>
              <a:pathLst>
                <a:path w="2493" h="1" fill="none" extrusionOk="0">
                  <a:moveTo>
                    <a:pt x="1" y="1"/>
                  </a:moveTo>
                  <a:lnTo>
                    <a:pt x="2493" y="1"/>
                  </a:lnTo>
                </a:path>
              </a:pathLst>
            </a:custGeom>
            <a:noFill/>
            <a:ln w="19050" cap="rnd" cmpd="sng">
              <a:solidFill>
                <a:srgbClr val="8C8F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5208033" y="2374237"/>
              <a:ext cx="254498" cy="102"/>
            </a:xfrm>
            <a:custGeom>
              <a:avLst/>
              <a:gdLst/>
              <a:ahLst/>
              <a:cxnLst/>
              <a:rect l="l" t="t" r="r" b="b"/>
              <a:pathLst>
                <a:path w="2493" h="1" fill="none" extrusionOk="0">
                  <a:moveTo>
                    <a:pt x="1" y="1"/>
                  </a:moveTo>
                  <a:lnTo>
                    <a:pt x="2493" y="1"/>
                  </a:lnTo>
                </a:path>
              </a:pathLst>
            </a:custGeom>
            <a:noFill/>
            <a:ln w="19050" cap="rnd" cmpd="sng">
              <a:solidFill>
                <a:srgbClr val="8C8F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5208033" y="2446104"/>
              <a:ext cx="188857" cy="102"/>
            </a:xfrm>
            <a:custGeom>
              <a:avLst/>
              <a:gdLst/>
              <a:ahLst/>
              <a:cxnLst/>
              <a:rect l="l" t="t" r="r" b="b"/>
              <a:pathLst>
                <a:path w="1850" h="1" fill="none" extrusionOk="0">
                  <a:moveTo>
                    <a:pt x="1" y="1"/>
                  </a:moveTo>
                  <a:lnTo>
                    <a:pt x="1849" y="1"/>
                  </a:lnTo>
                </a:path>
              </a:pathLst>
            </a:custGeom>
            <a:noFill/>
            <a:ln w="19050" cap="rnd" cmpd="sng">
              <a:solidFill>
                <a:srgbClr val="8C8F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4838795" y="2263067"/>
              <a:ext cx="242146" cy="242656"/>
            </a:xfrm>
            <a:custGeom>
              <a:avLst/>
              <a:gdLst/>
              <a:ahLst/>
              <a:cxnLst/>
              <a:rect l="l" t="t" r="r" b="b"/>
              <a:pathLst>
                <a:path w="2372" h="2377" extrusionOk="0">
                  <a:moveTo>
                    <a:pt x="2371" y="2376"/>
                  </a:moveTo>
                  <a:lnTo>
                    <a:pt x="1" y="2376"/>
                  </a:lnTo>
                  <a:lnTo>
                    <a:pt x="1" y="0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8C8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5396787" y="2274399"/>
              <a:ext cx="424674" cy="425184"/>
            </a:xfrm>
            <a:custGeom>
              <a:avLst/>
              <a:gdLst/>
              <a:ahLst/>
              <a:cxnLst/>
              <a:rect l="l" t="t" r="r" b="b"/>
              <a:pathLst>
                <a:path w="4160" h="4165" extrusionOk="0">
                  <a:moveTo>
                    <a:pt x="4159" y="2083"/>
                  </a:moveTo>
                  <a:cubicBezTo>
                    <a:pt x="4159" y="3233"/>
                    <a:pt x="3232" y="4165"/>
                    <a:pt x="2082" y="4165"/>
                  </a:cubicBezTo>
                  <a:cubicBezTo>
                    <a:pt x="933" y="4165"/>
                    <a:pt x="0" y="3233"/>
                    <a:pt x="0" y="2083"/>
                  </a:cubicBezTo>
                  <a:cubicBezTo>
                    <a:pt x="0" y="933"/>
                    <a:pt x="933" y="1"/>
                    <a:pt x="2082" y="1"/>
                  </a:cubicBezTo>
                  <a:cubicBezTo>
                    <a:pt x="3232" y="1"/>
                    <a:pt x="4159" y="933"/>
                    <a:pt x="4159" y="20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5515204" y="2359741"/>
              <a:ext cx="156803" cy="249394"/>
            </a:xfrm>
            <a:custGeom>
              <a:avLst/>
              <a:gdLst/>
              <a:ahLst/>
              <a:cxnLst/>
              <a:rect l="l" t="t" r="r" b="b"/>
              <a:pathLst>
                <a:path w="1536" h="2443" extrusionOk="0">
                  <a:moveTo>
                    <a:pt x="1" y="796"/>
                  </a:moveTo>
                  <a:cubicBezTo>
                    <a:pt x="6" y="548"/>
                    <a:pt x="76" y="350"/>
                    <a:pt x="213" y="213"/>
                  </a:cubicBezTo>
                  <a:cubicBezTo>
                    <a:pt x="350" y="72"/>
                    <a:pt x="543" y="1"/>
                    <a:pt x="791" y="1"/>
                  </a:cubicBezTo>
                  <a:cubicBezTo>
                    <a:pt x="1024" y="1"/>
                    <a:pt x="1206" y="56"/>
                    <a:pt x="1338" y="158"/>
                  </a:cubicBezTo>
                  <a:cubicBezTo>
                    <a:pt x="1470" y="264"/>
                    <a:pt x="1535" y="411"/>
                    <a:pt x="1535" y="604"/>
                  </a:cubicBezTo>
                  <a:cubicBezTo>
                    <a:pt x="1535" y="725"/>
                    <a:pt x="1510" y="826"/>
                    <a:pt x="1459" y="902"/>
                  </a:cubicBezTo>
                  <a:cubicBezTo>
                    <a:pt x="1414" y="983"/>
                    <a:pt x="1343" y="1070"/>
                    <a:pt x="1247" y="1166"/>
                  </a:cubicBezTo>
                  <a:cubicBezTo>
                    <a:pt x="1166" y="1247"/>
                    <a:pt x="1105" y="1318"/>
                    <a:pt x="1064" y="1379"/>
                  </a:cubicBezTo>
                  <a:cubicBezTo>
                    <a:pt x="1029" y="1434"/>
                    <a:pt x="1009" y="1505"/>
                    <a:pt x="1009" y="1591"/>
                  </a:cubicBezTo>
                  <a:lnTo>
                    <a:pt x="553" y="1591"/>
                  </a:lnTo>
                  <a:cubicBezTo>
                    <a:pt x="553" y="1460"/>
                    <a:pt x="573" y="1353"/>
                    <a:pt x="613" y="1277"/>
                  </a:cubicBezTo>
                  <a:cubicBezTo>
                    <a:pt x="654" y="1196"/>
                    <a:pt x="720" y="1115"/>
                    <a:pt x="796" y="1029"/>
                  </a:cubicBezTo>
                  <a:cubicBezTo>
                    <a:pt x="857" y="968"/>
                    <a:pt x="902" y="918"/>
                    <a:pt x="928" y="872"/>
                  </a:cubicBezTo>
                  <a:cubicBezTo>
                    <a:pt x="958" y="821"/>
                    <a:pt x="973" y="766"/>
                    <a:pt x="973" y="700"/>
                  </a:cubicBezTo>
                  <a:cubicBezTo>
                    <a:pt x="973" y="563"/>
                    <a:pt x="892" y="492"/>
                    <a:pt x="735" y="492"/>
                  </a:cubicBezTo>
                  <a:cubicBezTo>
                    <a:pt x="563" y="492"/>
                    <a:pt x="477" y="593"/>
                    <a:pt x="472" y="796"/>
                  </a:cubicBezTo>
                  <a:close/>
                  <a:moveTo>
                    <a:pt x="770" y="1850"/>
                  </a:moveTo>
                  <a:cubicBezTo>
                    <a:pt x="857" y="1850"/>
                    <a:pt x="928" y="1880"/>
                    <a:pt x="983" y="1931"/>
                  </a:cubicBezTo>
                  <a:cubicBezTo>
                    <a:pt x="1039" y="1986"/>
                    <a:pt x="1064" y="2057"/>
                    <a:pt x="1064" y="2143"/>
                  </a:cubicBezTo>
                  <a:cubicBezTo>
                    <a:pt x="1064" y="2235"/>
                    <a:pt x="1039" y="2306"/>
                    <a:pt x="983" y="2361"/>
                  </a:cubicBezTo>
                  <a:cubicBezTo>
                    <a:pt x="928" y="2417"/>
                    <a:pt x="857" y="2442"/>
                    <a:pt x="770" y="2442"/>
                  </a:cubicBezTo>
                  <a:cubicBezTo>
                    <a:pt x="684" y="2442"/>
                    <a:pt x="619" y="2417"/>
                    <a:pt x="563" y="2361"/>
                  </a:cubicBezTo>
                  <a:cubicBezTo>
                    <a:pt x="507" y="2306"/>
                    <a:pt x="477" y="2235"/>
                    <a:pt x="477" y="2143"/>
                  </a:cubicBezTo>
                  <a:cubicBezTo>
                    <a:pt x="477" y="2057"/>
                    <a:pt x="507" y="1986"/>
                    <a:pt x="558" y="1931"/>
                  </a:cubicBezTo>
                  <a:cubicBezTo>
                    <a:pt x="613" y="1880"/>
                    <a:pt x="684" y="1850"/>
                    <a:pt x="770" y="1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3921979" y="4623148"/>
              <a:ext cx="1324961" cy="120052"/>
            </a:xfrm>
            <a:custGeom>
              <a:avLst/>
              <a:gdLst/>
              <a:ahLst/>
              <a:cxnLst/>
              <a:rect l="l" t="t" r="r" b="b"/>
              <a:pathLst>
                <a:path w="12979" h="1176" extrusionOk="0">
                  <a:moveTo>
                    <a:pt x="12978" y="588"/>
                  </a:moveTo>
                  <a:cubicBezTo>
                    <a:pt x="12978" y="913"/>
                    <a:pt x="10071" y="1176"/>
                    <a:pt x="6489" y="1176"/>
                  </a:cubicBezTo>
                  <a:cubicBezTo>
                    <a:pt x="2903" y="1176"/>
                    <a:pt x="0" y="913"/>
                    <a:pt x="0" y="588"/>
                  </a:cubicBezTo>
                  <a:cubicBezTo>
                    <a:pt x="0" y="264"/>
                    <a:pt x="2903" y="1"/>
                    <a:pt x="6489" y="1"/>
                  </a:cubicBezTo>
                  <a:cubicBezTo>
                    <a:pt x="10071" y="1"/>
                    <a:pt x="12978" y="264"/>
                    <a:pt x="12978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3656152" y="2251123"/>
              <a:ext cx="635173" cy="390577"/>
            </a:xfrm>
            <a:custGeom>
              <a:avLst/>
              <a:gdLst/>
              <a:ahLst/>
              <a:cxnLst/>
              <a:rect l="l" t="t" r="r" b="b"/>
              <a:pathLst>
                <a:path w="6222" h="3826" extrusionOk="0">
                  <a:moveTo>
                    <a:pt x="5755" y="3825"/>
                  </a:moveTo>
                  <a:lnTo>
                    <a:pt x="467" y="3825"/>
                  </a:lnTo>
                  <a:cubicBezTo>
                    <a:pt x="213" y="3825"/>
                    <a:pt x="1" y="3613"/>
                    <a:pt x="1" y="3354"/>
                  </a:cubicBezTo>
                  <a:lnTo>
                    <a:pt x="1" y="1"/>
                  </a:lnTo>
                  <a:lnTo>
                    <a:pt x="6221" y="1"/>
                  </a:lnTo>
                  <a:lnTo>
                    <a:pt x="6221" y="3354"/>
                  </a:lnTo>
                  <a:cubicBezTo>
                    <a:pt x="6221" y="3613"/>
                    <a:pt x="6014" y="3825"/>
                    <a:pt x="5755" y="3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3656152" y="2251123"/>
              <a:ext cx="635173" cy="255110"/>
            </a:xfrm>
            <a:custGeom>
              <a:avLst/>
              <a:gdLst/>
              <a:ahLst/>
              <a:cxnLst/>
              <a:rect l="l" t="t" r="r" b="b"/>
              <a:pathLst>
                <a:path w="6222" h="2499" extrusionOk="0">
                  <a:moveTo>
                    <a:pt x="1" y="1"/>
                  </a:moveTo>
                  <a:lnTo>
                    <a:pt x="3111" y="2498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4441689" y="2161698"/>
              <a:ext cx="539417" cy="762881"/>
            </a:xfrm>
            <a:custGeom>
              <a:avLst/>
              <a:gdLst/>
              <a:ahLst/>
              <a:cxnLst/>
              <a:rect l="l" t="t" r="r" b="b"/>
              <a:pathLst>
                <a:path w="5284" h="7473" extrusionOk="0">
                  <a:moveTo>
                    <a:pt x="1135" y="2098"/>
                  </a:moveTo>
                  <a:cubicBezTo>
                    <a:pt x="1049" y="2311"/>
                    <a:pt x="922" y="2503"/>
                    <a:pt x="750" y="2685"/>
                  </a:cubicBezTo>
                  <a:cubicBezTo>
                    <a:pt x="558" y="2898"/>
                    <a:pt x="340" y="3096"/>
                    <a:pt x="198" y="3344"/>
                  </a:cubicBezTo>
                  <a:cubicBezTo>
                    <a:pt x="56" y="3592"/>
                    <a:pt x="0" y="3916"/>
                    <a:pt x="147" y="4165"/>
                  </a:cubicBezTo>
                  <a:cubicBezTo>
                    <a:pt x="314" y="4453"/>
                    <a:pt x="720" y="4595"/>
                    <a:pt x="786" y="4924"/>
                  </a:cubicBezTo>
                  <a:cubicBezTo>
                    <a:pt x="851" y="5238"/>
                    <a:pt x="568" y="5502"/>
                    <a:pt x="451" y="5796"/>
                  </a:cubicBezTo>
                  <a:cubicBezTo>
                    <a:pt x="243" y="6317"/>
                    <a:pt x="593" y="6920"/>
                    <a:pt x="1084" y="7189"/>
                  </a:cubicBezTo>
                  <a:cubicBezTo>
                    <a:pt x="1571" y="7457"/>
                    <a:pt x="2158" y="7472"/>
                    <a:pt x="2715" y="7462"/>
                  </a:cubicBezTo>
                  <a:cubicBezTo>
                    <a:pt x="3116" y="7457"/>
                    <a:pt x="3526" y="7447"/>
                    <a:pt x="3916" y="7346"/>
                  </a:cubicBezTo>
                  <a:cubicBezTo>
                    <a:pt x="4311" y="7249"/>
                    <a:pt x="4691" y="7052"/>
                    <a:pt x="4944" y="6738"/>
                  </a:cubicBezTo>
                  <a:cubicBezTo>
                    <a:pt x="5253" y="6348"/>
                    <a:pt x="5284" y="5912"/>
                    <a:pt x="5091" y="5471"/>
                  </a:cubicBezTo>
                  <a:cubicBezTo>
                    <a:pt x="4899" y="5031"/>
                    <a:pt x="5137" y="4494"/>
                    <a:pt x="5112" y="4023"/>
                  </a:cubicBezTo>
                  <a:cubicBezTo>
                    <a:pt x="5076" y="3405"/>
                    <a:pt x="4823" y="3192"/>
                    <a:pt x="4342" y="2883"/>
                  </a:cubicBezTo>
                  <a:cubicBezTo>
                    <a:pt x="3805" y="2544"/>
                    <a:pt x="4169" y="2108"/>
                    <a:pt x="4296" y="1632"/>
                  </a:cubicBezTo>
                  <a:cubicBezTo>
                    <a:pt x="4377" y="1313"/>
                    <a:pt x="4245" y="933"/>
                    <a:pt x="4043" y="684"/>
                  </a:cubicBezTo>
                  <a:cubicBezTo>
                    <a:pt x="3729" y="310"/>
                    <a:pt x="3247" y="254"/>
                    <a:pt x="2802" y="137"/>
                  </a:cubicBezTo>
                  <a:cubicBezTo>
                    <a:pt x="2417" y="36"/>
                    <a:pt x="1910" y="1"/>
                    <a:pt x="1611" y="320"/>
                  </a:cubicBezTo>
                  <a:cubicBezTo>
                    <a:pt x="1328" y="624"/>
                    <a:pt x="1322" y="1090"/>
                    <a:pt x="1287" y="1480"/>
                  </a:cubicBezTo>
                  <a:cubicBezTo>
                    <a:pt x="1267" y="1703"/>
                    <a:pt x="1216" y="1905"/>
                    <a:pt x="1135" y="2098"/>
                  </a:cubicBezTo>
                  <a:close/>
                </a:path>
              </a:pathLst>
            </a:custGeom>
            <a:solidFill>
              <a:srgbClr val="31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4362574" y="3222351"/>
              <a:ext cx="425694" cy="1362120"/>
            </a:xfrm>
            <a:custGeom>
              <a:avLst/>
              <a:gdLst/>
              <a:ahLst/>
              <a:cxnLst/>
              <a:rect l="l" t="t" r="r" b="b"/>
              <a:pathLst>
                <a:path w="4170" h="13343" extrusionOk="0">
                  <a:moveTo>
                    <a:pt x="1621" y="451"/>
                  </a:moveTo>
                  <a:lnTo>
                    <a:pt x="0" y="13343"/>
                  </a:lnTo>
                  <a:lnTo>
                    <a:pt x="623" y="13343"/>
                  </a:lnTo>
                  <a:lnTo>
                    <a:pt x="3572" y="1332"/>
                  </a:lnTo>
                  <a:lnTo>
                    <a:pt x="4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459757" y="3915808"/>
              <a:ext cx="62680" cy="22765"/>
            </a:xfrm>
            <a:custGeom>
              <a:avLst/>
              <a:gdLst/>
              <a:ahLst/>
              <a:cxnLst/>
              <a:rect l="l" t="t" r="r" b="b"/>
              <a:pathLst>
                <a:path w="614" h="223" fill="none" extrusionOk="0">
                  <a:moveTo>
                    <a:pt x="1" y="0"/>
                  </a:moveTo>
                  <a:cubicBezTo>
                    <a:pt x="173" y="122"/>
                    <a:pt x="406" y="223"/>
                    <a:pt x="614" y="193"/>
                  </a:cubicBezTo>
                </a:path>
              </a:pathLst>
            </a:custGeom>
            <a:noFill/>
            <a:ln w="2150" cap="rnd" cmpd="sng">
              <a:solidFill>
                <a:srgbClr val="0A2B28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4638711" y="3193869"/>
              <a:ext cx="277263" cy="1236045"/>
            </a:xfrm>
            <a:custGeom>
              <a:avLst/>
              <a:gdLst/>
              <a:ahLst/>
              <a:cxnLst/>
              <a:rect l="l" t="t" r="r" b="b"/>
              <a:pathLst>
                <a:path w="2716" h="12108" extrusionOk="0">
                  <a:moveTo>
                    <a:pt x="243" y="1971"/>
                  </a:moveTo>
                  <a:cubicBezTo>
                    <a:pt x="375" y="1155"/>
                    <a:pt x="932" y="816"/>
                    <a:pt x="1064" y="0"/>
                  </a:cubicBezTo>
                  <a:cubicBezTo>
                    <a:pt x="1490" y="117"/>
                    <a:pt x="1885" y="66"/>
                    <a:pt x="2320" y="97"/>
                  </a:cubicBezTo>
                  <a:cubicBezTo>
                    <a:pt x="2579" y="112"/>
                    <a:pt x="2594" y="107"/>
                    <a:pt x="2655" y="391"/>
                  </a:cubicBezTo>
                  <a:cubicBezTo>
                    <a:pt x="2695" y="553"/>
                    <a:pt x="2715" y="725"/>
                    <a:pt x="2705" y="897"/>
                  </a:cubicBezTo>
                  <a:cubicBezTo>
                    <a:pt x="2645" y="1672"/>
                    <a:pt x="2528" y="2452"/>
                    <a:pt x="2472" y="3232"/>
                  </a:cubicBezTo>
                  <a:cubicBezTo>
                    <a:pt x="2346" y="5066"/>
                    <a:pt x="2239" y="6900"/>
                    <a:pt x="2158" y="8734"/>
                  </a:cubicBezTo>
                  <a:cubicBezTo>
                    <a:pt x="2118" y="9757"/>
                    <a:pt x="2082" y="10780"/>
                    <a:pt x="2052" y="11808"/>
                  </a:cubicBezTo>
                  <a:cubicBezTo>
                    <a:pt x="2047" y="11905"/>
                    <a:pt x="2047" y="12006"/>
                    <a:pt x="2047" y="12107"/>
                  </a:cubicBezTo>
                  <a:lnTo>
                    <a:pt x="1135" y="12107"/>
                  </a:lnTo>
                  <a:cubicBezTo>
                    <a:pt x="1074" y="10628"/>
                    <a:pt x="1013" y="9149"/>
                    <a:pt x="953" y="7670"/>
                  </a:cubicBezTo>
                  <a:cubicBezTo>
                    <a:pt x="907" y="6576"/>
                    <a:pt x="628" y="4980"/>
                    <a:pt x="451" y="3901"/>
                  </a:cubicBezTo>
                  <a:cubicBezTo>
                    <a:pt x="406" y="3607"/>
                    <a:pt x="21" y="3278"/>
                    <a:pt x="16" y="2979"/>
                  </a:cubicBezTo>
                  <a:cubicBezTo>
                    <a:pt x="0" y="2624"/>
                    <a:pt x="188" y="2326"/>
                    <a:pt x="243" y="19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4655248" y="3533095"/>
              <a:ext cx="30115" cy="114948"/>
            </a:xfrm>
            <a:custGeom>
              <a:avLst/>
              <a:gdLst/>
              <a:ahLst/>
              <a:cxnLst/>
              <a:rect l="l" t="t" r="r" b="b"/>
              <a:pathLst>
                <a:path w="295" h="1126" fill="none" extrusionOk="0">
                  <a:moveTo>
                    <a:pt x="0" y="1125"/>
                  </a:moveTo>
                  <a:cubicBezTo>
                    <a:pt x="81" y="745"/>
                    <a:pt x="178" y="370"/>
                    <a:pt x="294" y="0"/>
                  </a:cubicBezTo>
                </a:path>
              </a:pathLst>
            </a:custGeom>
            <a:noFill/>
            <a:ln w="2150" cap="rnd" cmpd="sng">
              <a:solidFill>
                <a:srgbClr val="386084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4727626" y="4389988"/>
              <a:ext cx="206416" cy="303601"/>
            </a:xfrm>
            <a:custGeom>
              <a:avLst/>
              <a:gdLst/>
              <a:ahLst/>
              <a:cxnLst/>
              <a:rect l="l" t="t" r="r" b="b"/>
              <a:pathLst>
                <a:path w="2022" h="2974" extrusionOk="0">
                  <a:moveTo>
                    <a:pt x="1156" y="107"/>
                  </a:moveTo>
                  <a:cubicBezTo>
                    <a:pt x="1166" y="107"/>
                    <a:pt x="1176" y="112"/>
                    <a:pt x="1186" y="117"/>
                  </a:cubicBezTo>
                  <a:cubicBezTo>
                    <a:pt x="1541" y="284"/>
                    <a:pt x="1404" y="567"/>
                    <a:pt x="1328" y="887"/>
                  </a:cubicBezTo>
                  <a:cubicBezTo>
                    <a:pt x="1287" y="1069"/>
                    <a:pt x="1252" y="1251"/>
                    <a:pt x="1216" y="1434"/>
                  </a:cubicBezTo>
                  <a:cubicBezTo>
                    <a:pt x="1201" y="1525"/>
                    <a:pt x="1186" y="1621"/>
                    <a:pt x="1171" y="1717"/>
                  </a:cubicBezTo>
                  <a:cubicBezTo>
                    <a:pt x="1161" y="1753"/>
                    <a:pt x="1120" y="1874"/>
                    <a:pt x="1145" y="1910"/>
                  </a:cubicBezTo>
                  <a:cubicBezTo>
                    <a:pt x="1166" y="1940"/>
                    <a:pt x="1226" y="1920"/>
                    <a:pt x="1247" y="1955"/>
                  </a:cubicBezTo>
                  <a:cubicBezTo>
                    <a:pt x="1252" y="1966"/>
                    <a:pt x="1252" y="1981"/>
                    <a:pt x="1252" y="1991"/>
                  </a:cubicBezTo>
                  <a:cubicBezTo>
                    <a:pt x="1252" y="2036"/>
                    <a:pt x="1247" y="2092"/>
                    <a:pt x="1211" y="2118"/>
                  </a:cubicBezTo>
                  <a:cubicBezTo>
                    <a:pt x="1201" y="2128"/>
                    <a:pt x="1186" y="2133"/>
                    <a:pt x="1186" y="2148"/>
                  </a:cubicBezTo>
                  <a:cubicBezTo>
                    <a:pt x="1186" y="2158"/>
                    <a:pt x="1196" y="2168"/>
                    <a:pt x="1201" y="2173"/>
                  </a:cubicBezTo>
                  <a:cubicBezTo>
                    <a:pt x="1378" y="2320"/>
                    <a:pt x="1556" y="2457"/>
                    <a:pt x="1743" y="2599"/>
                  </a:cubicBezTo>
                  <a:cubicBezTo>
                    <a:pt x="1799" y="2639"/>
                    <a:pt x="1855" y="2685"/>
                    <a:pt x="1915" y="2725"/>
                  </a:cubicBezTo>
                  <a:cubicBezTo>
                    <a:pt x="2022" y="2806"/>
                    <a:pt x="1961" y="2974"/>
                    <a:pt x="1829" y="2969"/>
                  </a:cubicBezTo>
                  <a:cubicBezTo>
                    <a:pt x="1642" y="2963"/>
                    <a:pt x="1449" y="2958"/>
                    <a:pt x="1257" y="2943"/>
                  </a:cubicBezTo>
                  <a:cubicBezTo>
                    <a:pt x="1090" y="2933"/>
                    <a:pt x="923" y="2918"/>
                    <a:pt x="755" y="2898"/>
                  </a:cubicBezTo>
                  <a:cubicBezTo>
                    <a:pt x="654" y="2888"/>
                    <a:pt x="482" y="2898"/>
                    <a:pt x="406" y="2812"/>
                  </a:cubicBezTo>
                  <a:cubicBezTo>
                    <a:pt x="320" y="2720"/>
                    <a:pt x="325" y="2518"/>
                    <a:pt x="310" y="2406"/>
                  </a:cubicBezTo>
                  <a:cubicBezTo>
                    <a:pt x="294" y="2259"/>
                    <a:pt x="289" y="2107"/>
                    <a:pt x="269" y="1961"/>
                  </a:cubicBezTo>
                  <a:cubicBezTo>
                    <a:pt x="234" y="1682"/>
                    <a:pt x="198" y="1403"/>
                    <a:pt x="178" y="1125"/>
                  </a:cubicBezTo>
                  <a:cubicBezTo>
                    <a:pt x="158" y="846"/>
                    <a:pt x="1" y="360"/>
                    <a:pt x="229" y="167"/>
                  </a:cubicBezTo>
                  <a:cubicBezTo>
                    <a:pt x="431" y="0"/>
                    <a:pt x="902" y="5"/>
                    <a:pt x="1156" y="107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238439" y="4367733"/>
              <a:ext cx="270525" cy="317586"/>
            </a:xfrm>
            <a:custGeom>
              <a:avLst/>
              <a:gdLst/>
              <a:ahLst/>
              <a:cxnLst/>
              <a:rect l="l" t="t" r="r" b="b"/>
              <a:pathLst>
                <a:path w="2650" h="3111" extrusionOk="0">
                  <a:moveTo>
                    <a:pt x="1495" y="46"/>
                  </a:moveTo>
                  <a:cubicBezTo>
                    <a:pt x="1399" y="61"/>
                    <a:pt x="1318" y="91"/>
                    <a:pt x="1262" y="137"/>
                  </a:cubicBezTo>
                  <a:cubicBezTo>
                    <a:pt x="1054" y="309"/>
                    <a:pt x="1150" y="775"/>
                    <a:pt x="1145" y="1029"/>
                  </a:cubicBezTo>
                  <a:cubicBezTo>
                    <a:pt x="1140" y="1206"/>
                    <a:pt x="1135" y="1388"/>
                    <a:pt x="1120" y="1571"/>
                  </a:cubicBezTo>
                  <a:cubicBezTo>
                    <a:pt x="1115" y="1667"/>
                    <a:pt x="1110" y="1758"/>
                    <a:pt x="1100" y="1854"/>
                  </a:cubicBezTo>
                  <a:cubicBezTo>
                    <a:pt x="1095" y="1895"/>
                    <a:pt x="1110" y="2011"/>
                    <a:pt x="1080" y="2047"/>
                  </a:cubicBezTo>
                  <a:cubicBezTo>
                    <a:pt x="1049" y="2082"/>
                    <a:pt x="993" y="2062"/>
                    <a:pt x="963" y="2092"/>
                  </a:cubicBezTo>
                  <a:cubicBezTo>
                    <a:pt x="953" y="2103"/>
                    <a:pt x="948" y="2118"/>
                    <a:pt x="948" y="2133"/>
                  </a:cubicBezTo>
                  <a:cubicBezTo>
                    <a:pt x="938" y="2179"/>
                    <a:pt x="928" y="2229"/>
                    <a:pt x="958" y="2254"/>
                  </a:cubicBezTo>
                  <a:cubicBezTo>
                    <a:pt x="968" y="2265"/>
                    <a:pt x="978" y="2270"/>
                    <a:pt x="978" y="2285"/>
                  </a:cubicBezTo>
                  <a:cubicBezTo>
                    <a:pt x="973" y="2295"/>
                    <a:pt x="963" y="2305"/>
                    <a:pt x="953" y="2310"/>
                  </a:cubicBezTo>
                  <a:cubicBezTo>
                    <a:pt x="740" y="2462"/>
                    <a:pt x="532" y="2594"/>
                    <a:pt x="310" y="2736"/>
                  </a:cubicBezTo>
                  <a:cubicBezTo>
                    <a:pt x="249" y="2776"/>
                    <a:pt x="183" y="2817"/>
                    <a:pt x="122" y="2852"/>
                  </a:cubicBezTo>
                  <a:cubicBezTo>
                    <a:pt x="1" y="2928"/>
                    <a:pt x="56" y="3111"/>
                    <a:pt x="193" y="3106"/>
                  </a:cubicBezTo>
                  <a:cubicBezTo>
                    <a:pt x="365" y="3100"/>
                    <a:pt x="532" y="3095"/>
                    <a:pt x="705" y="3080"/>
                  </a:cubicBezTo>
                  <a:cubicBezTo>
                    <a:pt x="877" y="3070"/>
                    <a:pt x="1049" y="3055"/>
                    <a:pt x="1221" y="3040"/>
                  </a:cubicBezTo>
                  <a:cubicBezTo>
                    <a:pt x="1328" y="3024"/>
                    <a:pt x="1495" y="3040"/>
                    <a:pt x="1591" y="2948"/>
                  </a:cubicBezTo>
                  <a:cubicBezTo>
                    <a:pt x="1698" y="2857"/>
                    <a:pt x="1743" y="2660"/>
                    <a:pt x="1789" y="2543"/>
                  </a:cubicBezTo>
                  <a:cubicBezTo>
                    <a:pt x="1839" y="2396"/>
                    <a:pt x="1880" y="2249"/>
                    <a:pt x="1936" y="2108"/>
                  </a:cubicBezTo>
                  <a:cubicBezTo>
                    <a:pt x="2047" y="1814"/>
                    <a:pt x="2153" y="1520"/>
                    <a:pt x="2250" y="1226"/>
                  </a:cubicBezTo>
                  <a:cubicBezTo>
                    <a:pt x="2361" y="882"/>
                    <a:pt x="2650" y="436"/>
                    <a:pt x="2346" y="223"/>
                  </a:cubicBezTo>
                  <a:cubicBezTo>
                    <a:pt x="2164" y="97"/>
                    <a:pt x="1779" y="0"/>
                    <a:pt x="1495" y="46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4247729" y="2566563"/>
              <a:ext cx="274200" cy="345558"/>
            </a:xfrm>
            <a:custGeom>
              <a:avLst/>
              <a:gdLst/>
              <a:ahLst/>
              <a:cxnLst/>
              <a:rect l="l" t="t" r="r" b="b"/>
              <a:pathLst>
                <a:path w="2686" h="3385" extrusionOk="0">
                  <a:moveTo>
                    <a:pt x="2184" y="1"/>
                  </a:moveTo>
                  <a:lnTo>
                    <a:pt x="1" y="2741"/>
                  </a:lnTo>
                  <a:lnTo>
                    <a:pt x="72" y="3385"/>
                  </a:lnTo>
                  <a:lnTo>
                    <a:pt x="533" y="3157"/>
                  </a:lnTo>
                  <a:lnTo>
                    <a:pt x="2686" y="1571"/>
                  </a:lnTo>
                  <a:lnTo>
                    <a:pt x="2625" y="700"/>
                  </a:ln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4867787" y="2544921"/>
              <a:ext cx="243166" cy="445295"/>
            </a:xfrm>
            <a:custGeom>
              <a:avLst/>
              <a:gdLst/>
              <a:ahLst/>
              <a:cxnLst/>
              <a:rect l="l" t="t" r="r" b="b"/>
              <a:pathLst>
                <a:path w="2382" h="4362" extrusionOk="0">
                  <a:moveTo>
                    <a:pt x="588" y="0"/>
                  </a:moveTo>
                  <a:lnTo>
                    <a:pt x="2381" y="4362"/>
                  </a:lnTo>
                  <a:lnTo>
                    <a:pt x="1707" y="3845"/>
                  </a:lnTo>
                  <a:lnTo>
                    <a:pt x="0" y="2006"/>
                  </a:lnTo>
                  <a:lnTo>
                    <a:pt x="5" y="1966"/>
                  </a:lnTo>
                  <a:cubicBezTo>
                    <a:pt x="21" y="1297"/>
                    <a:pt x="208" y="644"/>
                    <a:pt x="547" y="66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4247729" y="2842190"/>
              <a:ext cx="209070" cy="233877"/>
            </a:xfrm>
            <a:custGeom>
              <a:avLst/>
              <a:gdLst/>
              <a:ahLst/>
              <a:cxnLst/>
              <a:rect l="l" t="t" r="r" b="b"/>
              <a:pathLst>
                <a:path w="2048" h="2291" extrusionOk="0">
                  <a:moveTo>
                    <a:pt x="1845" y="2291"/>
                  </a:moveTo>
                  <a:lnTo>
                    <a:pt x="72" y="644"/>
                  </a:lnTo>
                  <a:lnTo>
                    <a:pt x="1" y="1"/>
                  </a:lnTo>
                  <a:lnTo>
                    <a:pt x="826" y="1"/>
                  </a:lnTo>
                  <a:lnTo>
                    <a:pt x="2047" y="1906"/>
                  </a:lnTo>
                  <a:lnTo>
                    <a:pt x="2047" y="2230"/>
                  </a:ln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4239460" y="2566563"/>
              <a:ext cx="304724" cy="444886"/>
            </a:xfrm>
            <a:custGeom>
              <a:avLst/>
              <a:gdLst/>
              <a:ahLst/>
              <a:cxnLst/>
              <a:rect l="l" t="t" r="r" b="b"/>
              <a:pathLst>
                <a:path w="2985" h="4358" extrusionOk="0">
                  <a:moveTo>
                    <a:pt x="988" y="4357"/>
                  </a:moveTo>
                  <a:lnTo>
                    <a:pt x="1784" y="3633"/>
                  </a:lnTo>
                  <a:lnTo>
                    <a:pt x="1105" y="2792"/>
                  </a:lnTo>
                  <a:lnTo>
                    <a:pt x="2984" y="1455"/>
                  </a:lnTo>
                  <a:lnTo>
                    <a:pt x="2265" y="1"/>
                  </a:lnTo>
                  <a:lnTo>
                    <a:pt x="82" y="2701"/>
                  </a:lnTo>
                  <a:lnTo>
                    <a:pt x="1" y="3344"/>
                  </a:lnTo>
                  <a:close/>
                </a:path>
              </a:pathLst>
            </a:custGeom>
            <a:solidFill>
              <a:srgbClr val="FFC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451999" y="2461110"/>
              <a:ext cx="487762" cy="1206543"/>
            </a:xfrm>
            <a:custGeom>
              <a:avLst/>
              <a:gdLst/>
              <a:ahLst/>
              <a:cxnLst/>
              <a:rect l="l" t="t" r="r" b="b"/>
              <a:pathLst>
                <a:path w="4778" h="11819" extrusionOk="0">
                  <a:moveTo>
                    <a:pt x="198" y="11398"/>
                  </a:moveTo>
                  <a:cubicBezTo>
                    <a:pt x="294" y="11499"/>
                    <a:pt x="436" y="11565"/>
                    <a:pt x="664" y="11570"/>
                  </a:cubicBezTo>
                  <a:cubicBezTo>
                    <a:pt x="1181" y="11580"/>
                    <a:pt x="1698" y="11621"/>
                    <a:pt x="2214" y="11646"/>
                  </a:cubicBezTo>
                  <a:cubicBezTo>
                    <a:pt x="2706" y="11672"/>
                    <a:pt x="3192" y="11778"/>
                    <a:pt x="3683" y="11788"/>
                  </a:cubicBezTo>
                  <a:cubicBezTo>
                    <a:pt x="3886" y="11793"/>
                    <a:pt x="4175" y="11819"/>
                    <a:pt x="4362" y="11727"/>
                  </a:cubicBezTo>
                  <a:cubicBezTo>
                    <a:pt x="4585" y="11621"/>
                    <a:pt x="4555" y="11580"/>
                    <a:pt x="4580" y="11327"/>
                  </a:cubicBezTo>
                  <a:cubicBezTo>
                    <a:pt x="4778" y="9392"/>
                    <a:pt x="4626" y="7432"/>
                    <a:pt x="4134" y="5547"/>
                  </a:cubicBezTo>
                  <a:lnTo>
                    <a:pt x="3744" y="4068"/>
                  </a:lnTo>
                  <a:lnTo>
                    <a:pt x="4661" y="821"/>
                  </a:lnTo>
                  <a:cubicBezTo>
                    <a:pt x="4570" y="634"/>
                    <a:pt x="3587" y="715"/>
                    <a:pt x="3045" y="259"/>
                  </a:cubicBezTo>
                  <a:cubicBezTo>
                    <a:pt x="2736" y="1"/>
                    <a:pt x="1996" y="122"/>
                    <a:pt x="1784" y="259"/>
                  </a:cubicBezTo>
                  <a:cubicBezTo>
                    <a:pt x="1135" y="684"/>
                    <a:pt x="340" y="760"/>
                    <a:pt x="183" y="993"/>
                  </a:cubicBezTo>
                  <a:lnTo>
                    <a:pt x="1206" y="4205"/>
                  </a:lnTo>
                  <a:lnTo>
                    <a:pt x="811" y="5456"/>
                  </a:lnTo>
                  <a:cubicBezTo>
                    <a:pt x="305" y="7057"/>
                    <a:pt x="46" y="8723"/>
                    <a:pt x="46" y="10405"/>
                  </a:cubicBezTo>
                  <a:cubicBezTo>
                    <a:pt x="46" y="10785"/>
                    <a:pt x="1" y="11180"/>
                    <a:pt x="198" y="113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627788" y="2379953"/>
              <a:ext cx="139754" cy="211112"/>
            </a:xfrm>
            <a:custGeom>
              <a:avLst/>
              <a:gdLst/>
              <a:ahLst/>
              <a:cxnLst/>
              <a:rect l="l" t="t" r="r" b="b"/>
              <a:pathLst>
                <a:path w="1369" h="2068" extrusionOk="0">
                  <a:moveTo>
                    <a:pt x="1369" y="1728"/>
                  </a:moveTo>
                  <a:lnTo>
                    <a:pt x="1126" y="0"/>
                  </a:lnTo>
                  <a:lnTo>
                    <a:pt x="295" y="0"/>
                  </a:lnTo>
                  <a:lnTo>
                    <a:pt x="6" y="1697"/>
                  </a:lnTo>
                  <a:lnTo>
                    <a:pt x="1" y="1728"/>
                  </a:lnTo>
                  <a:lnTo>
                    <a:pt x="771" y="2067"/>
                  </a:ln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628400" y="2553190"/>
              <a:ext cx="139652" cy="187836"/>
            </a:xfrm>
            <a:custGeom>
              <a:avLst/>
              <a:gdLst/>
              <a:ahLst/>
              <a:cxnLst/>
              <a:rect l="l" t="t" r="r" b="b"/>
              <a:pathLst>
                <a:path w="1368" h="1840" extrusionOk="0">
                  <a:moveTo>
                    <a:pt x="1038" y="927"/>
                  </a:moveTo>
                  <a:lnTo>
                    <a:pt x="694" y="1839"/>
                  </a:lnTo>
                  <a:lnTo>
                    <a:pt x="410" y="927"/>
                  </a:lnTo>
                  <a:lnTo>
                    <a:pt x="0" y="0"/>
                  </a:lnTo>
                  <a:cubicBezTo>
                    <a:pt x="268" y="132"/>
                    <a:pt x="669" y="340"/>
                    <a:pt x="669" y="340"/>
                  </a:cubicBezTo>
                  <a:lnTo>
                    <a:pt x="1368" y="61"/>
                  </a:lnTo>
                  <a:close/>
                </a:path>
              </a:pathLst>
            </a:custGeom>
            <a:solidFill>
              <a:srgbClr val="FFC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616456" y="2141587"/>
              <a:ext cx="256642" cy="359952"/>
            </a:xfrm>
            <a:custGeom>
              <a:avLst/>
              <a:gdLst/>
              <a:ahLst/>
              <a:cxnLst/>
              <a:rect l="l" t="t" r="r" b="b"/>
              <a:pathLst>
                <a:path w="2514" h="3526" extrusionOk="0">
                  <a:moveTo>
                    <a:pt x="1181" y="71"/>
                  </a:moveTo>
                  <a:cubicBezTo>
                    <a:pt x="355" y="0"/>
                    <a:pt x="122" y="932"/>
                    <a:pt x="46" y="1727"/>
                  </a:cubicBezTo>
                  <a:cubicBezTo>
                    <a:pt x="21" y="1991"/>
                    <a:pt x="1" y="2280"/>
                    <a:pt x="92" y="2528"/>
                  </a:cubicBezTo>
                  <a:cubicBezTo>
                    <a:pt x="198" y="2806"/>
                    <a:pt x="340" y="3136"/>
                    <a:pt x="603" y="3303"/>
                  </a:cubicBezTo>
                  <a:cubicBezTo>
                    <a:pt x="948" y="3526"/>
                    <a:pt x="1318" y="3242"/>
                    <a:pt x="1556" y="2984"/>
                  </a:cubicBezTo>
                  <a:cubicBezTo>
                    <a:pt x="1784" y="2735"/>
                    <a:pt x="1865" y="2401"/>
                    <a:pt x="1971" y="2087"/>
                  </a:cubicBezTo>
                  <a:cubicBezTo>
                    <a:pt x="2214" y="1378"/>
                    <a:pt x="2513" y="187"/>
                    <a:pt x="1181" y="71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4678013" y="2446104"/>
              <a:ext cx="97287" cy="55432"/>
            </a:xfrm>
            <a:custGeom>
              <a:avLst/>
              <a:gdLst/>
              <a:ahLst/>
              <a:cxnLst/>
              <a:rect l="l" t="t" r="r" b="b"/>
              <a:pathLst>
                <a:path w="953" h="543" fill="none" extrusionOk="0">
                  <a:moveTo>
                    <a:pt x="0" y="320"/>
                  </a:moveTo>
                  <a:cubicBezTo>
                    <a:pt x="345" y="543"/>
                    <a:pt x="715" y="259"/>
                    <a:pt x="953" y="1"/>
                  </a:cubicBezTo>
                </a:path>
              </a:pathLst>
            </a:custGeom>
            <a:noFill/>
            <a:ln w="2150" cap="rnd" cmpd="sng">
              <a:solidFill>
                <a:srgbClr val="D98C77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566333" y="2260515"/>
              <a:ext cx="83812" cy="94224"/>
            </a:xfrm>
            <a:custGeom>
              <a:avLst/>
              <a:gdLst/>
              <a:ahLst/>
              <a:cxnLst/>
              <a:rect l="l" t="t" r="r" b="b"/>
              <a:pathLst>
                <a:path w="821" h="923" extrusionOk="0">
                  <a:moveTo>
                    <a:pt x="527" y="329"/>
                  </a:moveTo>
                  <a:cubicBezTo>
                    <a:pt x="527" y="329"/>
                    <a:pt x="527" y="0"/>
                    <a:pt x="264" y="81"/>
                  </a:cubicBezTo>
                  <a:cubicBezTo>
                    <a:pt x="0" y="162"/>
                    <a:pt x="238" y="922"/>
                    <a:pt x="527" y="871"/>
                  </a:cubicBezTo>
                  <a:cubicBezTo>
                    <a:pt x="821" y="816"/>
                    <a:pt x="527" y="329"/>
                    <a:pt x="527" y="329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4762845" y="2309618"/>
              <a:ext cx="97287" cy="98818"/>
            </a:xfrm>
            <a:custGeom>
              <a:avLst/>
              <a:gdLst/>
              <a:ahLst/>
              <a:cxnLst/>
              <a:rect l="l" t="t" r="r" b="b"/>
              <a:pathLst>
                <a:path w="953" h="968" extrusionOk="0">
                  <a:moveTo>
                    <a:pt x="400" y="314"/>
                  </a:moveTo>
                  <a:cubicBezTo>
                    <a:pt x="400" y="314"/>
                    <a:pt x="481" y="0"/>
                    <a:pt x="714" y="142"/>
                  </a:cubicBezTo>
                  <a:cubicBezTo>
                    <a:pt x="952" y="289"/>
                    <a:pt x="542" y="968"/>
                    <a:pt x="269" y="841"/>
                  </a:cubicBezTo>
                  <a:cubicBezTo>
                    <a:pt x="0" y="720"/>
                    <a:pt x="400" y="314"/>
                    <a:pt x="400" y="314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4421476" y="3014916"/>
              <a:ext cx="146492" cy="159967"/>
            </a:xfrm>
            <a:custGeom>
              <a:avLst/>
              <a:gdLst/>
              <a:ahLst/>
              <a:cxnLst/>
              <a:rect l="l" t="t" r="r" b="b"/>
              <a:pathLst>
                <a:path w="1435" h="1567" extrusionOk="0">
                  <a:moveTo>
                    <a:pt x="1394" y="847"/>
                  </a:moveTo>
                  <a:cubicBezTo>
                    <a:pt x="1358" y="776"/>
                    <a:pt x="1328" y="705"/>
                    <a:pt x="1303" y="629"/>
                  </a:cubicBezTo>
                  <a:cubicBezTo>
                    <a:pt x="1217" y="629"/>
                    <a:pt x="963" y="639"/>
                    <a:pt x="1135" y="502"/>
                  </a:cubicBezTo>
                  <a:cubicBezTo>
                    <a:pt x="1191" y="462"/>
                    <a:pt x="1217" y="447"/>
                    <a:pt x="1237" y="376"/>
                  </a:cubicBezTo>
                  <a:cubicBezTo>
                    <a:pt x="1272" y="254"/>
                    <a:pt x="1308" y="127"/>
                    <a:pt x="1282" y="1"/>
                  </a:cubicBezTo>
                  <a:cubicBezTo>
                    <a:pt x="1257" y="26"/>
                    <a:pt x="1237" y="51"/>
                    <a:pt x="1217" y="77"/>
                  </a:cubicBezTo>
                  <a:cubicBezTo>
                    <a:pt x="1161" y="148"/>
                    <a:pt x="1105" y="219"/>
                    <a:pt x="1039" y="279"/>
                  </a:cubicBezTo>
                  <a:cubicBezTo>
                    <a:pt x="908" y="386"/>
                    <a:pt x="745" y="416"/>
                    <a:pt x="583" y="366"/>
                  </a:cubicBezTo>
                  <a:cubicBezTo>
                    <a:pt x="482" y="335"/>
                    <a:pt x="396" y="264"/>
                    <a:pt x="330" y="178"/>
                  </a:cubicBezTo>
                  <a:cubicBezTo>
                    <a:pt x="224" y="290"/>
                    <a:pt x="127" y="391"/>
                    <a:pt x="1" y="467"/>
                  </a:cubicBezTo>
                  <a:cubicBezTo>
                    <a:pt x="153" y="644"/>
                    <a:pt x="244" y="816"/>
                    <a:pt x="340" y="1034"/>
                  </a:cubicBezTo>
                  <a:cubicBezTo>
                    <a:pt x="355" y="1075"/>
                    <a:pt x="381" y="1115"/>
                    <a:pt x="396" y="1156"/>
                  </a:cubicBezTo>
                  <a:cubicBezTo>
                    <a:pt x="401" y="1176"/>
                    <a:pt x="401" y="1196"/>
                    <a:pt x="401" y="1222"/>
                  </a:cubicBezTo>
                  <a:cubicBezTo>
                    <a:pt x="401" y="1242"/>
                    <a:pt x="401" y="1267"/>
                    <a:pt x="411" y="1282"/>
                  </a:cubicBezTo>
                  <a:cubicBezTo>
                    <a:pt x="416" y="1303"/>
                    <a:pt x="436" y="1313"/>
                    <a:pt x="452" y="1323"/>
                  </a:cubicBezTo>
                  <a:lnTo>
                    <a:pt x="872" y="1566"/>
                  </a:lnTo>
                  <a:cubicBezTo>
                    <a:pt x="968" y="1505"/>
                    <a:pt x="1059" y="1439"/>
                    <a:pt x="1141" y="1358"/>
                  </a:cubicBezTo>
                  <a:cubicBezTo>
                    <a:pt x="1262" y="1247"/>
                    <a:pt x="1368" y="1120"/>
                    <a:pt x="1429" y="968"/>
                  </a:cubicBezTo>
                  <a:cubicBezTo>
                    <a:pt x="1434" y="958"/>
                    <a:pt x="1434" y="948"/>
                    <a:pt x="1434" y="943"/>
                  </a:cubicBezTo>
                  <a:cubicBezTo>
                    <a:pt x="1434" y="933"/>
                    <a:pt x="1429" y="923"/>
                    <a:pt x="1424" y="913"/>
                  </a:cubicBezTo>
                  <a:cubicBezTo>
                    <a:pt x="1414" y="892"/>
                    <a:pt x="1404" y="867"/>
                    <a:pt x="1394" y="847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4681076" y="2743475"/>
              <a:ext cx="107189" cy="179568"/>
            </a:xfrm>
            <a:custGeom>
              <a:avLst/>
              <a:gdLst/>
              <a:ahLst/>
              <a:cxnLst/>
              <a:rect l="l" t="t" r="r" b="b"/>
              <a:pathLst>
                <a:path w="1050" h="1759" extrusionOk="0">
                  <a:moveTo>
                    <a:pt x="1049" y="1758"/>
                  </a:moveTo>
                  <a:lnTo>
                    <a:pt x="1" y="1758"/>
                  </a:lnTo>
                  <a:lnTo>
                    <a:pt x="1" y="56"/>
                  </a:lnTo>
                  <a:cubicBezTo>
                    <a:pt x="1" y="26"/>
                    <a:pt x="26" y="0"/>
                    <a:pt x="56" y="0"/>
                  </a:cubicBezTo>
                  <a:lnTo>
                    <a:pt x="988" y="0"/>
                  </a:lnTo>
                  <a:cubicBezTo>
                    <a:pt x="1024" y="0"/>
                    <a:pt x="1049" y="26"/>
                    <a:pt x="1049" y="56"/>
                  </a:cubicBezTo>
                  <a:close/>
                </a:path>
              </a:pathLst>
            </a:custGeom>
            <a:solidFill>
              <a:srgbClr val="346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681076" y="2752254"/>
              <a:ext cx="107189" cy="179568"/>
            </a:xfrm>
            <a:custGeom>
              <a:avLst/>
              <a:gdLst/>
              <a:ahLst/>
              <a:cxnLst/>
              <a:rect l="l" t="t" r="r" b="b"/>
              <a:pathLst>
                <a:path w="1050" h="1759" extrusionOk="0">
                  <a:moveTo>
                    <a:pt x="1049" y="1758"/>
                  </a:moveTo>
                  <a:lnTo>
                    <a:pt x="1" y="1758"/>
                  </a:lnTo>
                  <a:lnTo>
                    <a:pt x="1" y="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31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4668723" y="2813811"/>
              <a:ext cx="169665" cy="128321"/>
            </a:xfrm>
            <a:custGeom>
              <a:avLst/>
              <a:gdLst/>
              <a:ahLst/>
              <a:cxnLst/>
              <a:rect l="l" t="t" r="r" b="b"/>
              <a:pathLst>
                <a:path w="1662" h="1257" extrusionOk="0">
                  <a:moveTo>
                    <a:pt x="1363" y="476"/>
                  </a:moveTo>
                  <a:cubicBezTo>
                    <a:pt x="1358" y="471"/>
                    <a:pt x="1353" y="461"/>
                    <a:pt x="1348" y="456"/>
                  </a:cubicBezTo>
                  <a:cubicBezTo>
                    <a:pt x="1251" y="304"/>
                    <a:pt x="1034" y="299"/>
                    <a:pt x="876" y="254"/>
                  </a:cubicBezTo>
                  <a:cubicBezTo>
                    <a:pt x="780" y="223"/>
                    <a:pt x="684" y="198"/>
                    <a:pt x="588" y="167"/>
                  </a:cubicBezTo>
                  <a:cubicBezTo>
                    <a:pt x="456" y="132"/>
                    <a:pt x="324" y="91"/>
                    <a:pt x="198" y="56"/>
                  </a:cubicBezTo>
                  <a:cubicBezTo>
                    <a:pt x="0" y="0"/>
                    <a:pt x="86" y="112"/>
                    <a:pt x="101" y="162"/>
                  </a:cubicBezTo>
                  <a:cubicBezTo>
                    <a:pt x="117" y="208"/>
                    <a:pt x="314" y="299"/>
                    <a:pt x="340" y="314"/>
                  </a:cubicBezTo>
                  <a:cubicBezTo>
                    <a:pt x="340" y="314"/>
                    <a:pt x="340" y="314"/>
                    <a:pt x="340" y="314"/>
                  </a:cubicBezTo>
                  <a:cubicBezTo>
                    <a:pt x="324" y="330"/>
                    <a:pt x="248" y="426"/>
                    <a:pt x="269" y="461"/>
                  </a:cubicBezTo>
                  <a:cubicBezTo>
                    <a:pt x="294" y="492"/>
                    <a:pt x="345" y="563"/>
                    <a:pt x="350" y="573"/>
                  </a:cubicBezTo>
                  <a:cubicBezTo>
                    <a:pt x="340" y="588"/>
                    <a:pt x="253" y="709"/>
                    <a:pt x="289" y="745"/>
                  </a:cubicBezTo>
                  <a:cubicBezTo>
                    <a:pt x="329" y="780"/>
                    <a:pt x="426" y="806"/>
                    <a:pt x="436" y="811"/>
                  </a:cubicBezTo>
                  <a:cubicBezTo>
                    <a:pt x="436" y="821"/>
                    <a:pt x="466" y="922"/>
                    <a:pt x="491" y="942"/>
                  </a:cubicBezTo>
                  <a:cubicBezTo>
                    <a:pt x="517" y="963"/>
                    <a:pt x="1013" y="1094"/>
                    <a:pt x="1013" y="1094"/>
                  </a:cubicBezTo>
                  <a:cubicBezTo>
                    <a:pt x="1013" y="1094"/>
                    <a:pt x="1474" y="1257"/>
                    <a:pt x="1570" y="1201"/>
                  </a:cubicBezTo>
                  <a:cubicBezTo>
                    <a:pt x="1662" y="1140"/>
                    <a:pt x="1586" y="775"/>
                    <a:pt x="1581" y="770"/>
                  </a:cubicBezTo>
                  <a:cubicBezTo>
                    <a:pt x="1576" y="735"/>
                    <a:pt x="1505" y="679"/>
                    <a:pt x="1484" y="649"/>
                  </a:cubicBezTo>
                  <a:cubicBezTo>
                    <a:pt x="1449" y="603"/>
                    <a:pt x="1413" y="558"/>
                    <a:pt x="1383" y="507"/>
                  </a:cubicBezTo>
                  <a:cubicBezTo>
                    <a:pt x="1327" y="416"/>
                    <a:pt x="1272" y="324"/>
                    <a:pt x="1236" y="218"/>
                  </a:cubicBezTo>
                  <a:cubicBezTo>
                    <a:pt x="1216" y="152"/>
                    <a:pt x="1201" y="81"/>
                    <a:pt x="1155" y="31"/>
                  </a:cubicBezTo>
                  <a:cubicBezTo>
                    <a:pt x="1175" y="76"/>
                    <a:pt x="1175" y="127"/>
                    <a:pt x="1175" y="173"/>
                  </a:cubicBezTo>
                  <a:cubicBezTo>
                    <a:pt x="1175" y="223"/>
                    <a:pt x="1175" y="269"/>
                    <a:pt x="1175" y="314"/>
                  </a:cubicBezTo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577665" y="2099631"/>
              <a:ext cx="311972" cy="228160"/>
            </a:xfrm>
            <a:custGeom>
              <a:avLst/>
              <a:gdLst/>
              <a:ahLst/>
              <a:cxnLst/>
              <a:rect l="l" t="t" r="r" b="b"/>
              <a:pathLst>
                <a:path w="3056" h="2235" extrusionOk="0">
                  <a:moveTo>
                    <a:pt x="953" y="1536"/>
                  </a:moveTo>
                  <a:cubicBezTo>
                    <a:pt x="1069" y="1338"/>
                    <a:pt x="1161" y="1125"/>
                    <a:pt x="1216" y="902"/>
                  </a:cubicBezTo>
                  <a:cubicBezTo>
                    <a:pt x="1328" y="1065"/>
                    <a:pt x="1429" y="1186"/>
                    <a:pt x="1515" y="1358"/>
                  </a:cubicBezTo>
                  <a:cubicBezTo>
                    <a:pt x="1606" y="1556"/>
                    <a:pt x="1753" y="1748"/>
                    <a:pt x="1905" y="1900"/>
                  </a:cubicBezTo>
                  <a:cubicBezTo>
                    <a:pt x="2083" y="2078"/>
                    <a:pt x="2316" y="2209"/>
                    <a:pt x="2569" y="2219"/>
                  </a:cubicBezTo>
                  <a:cubicBezTo>
                    <a:pt x="2908" y="2235"/>
                    <a:pt x="3055" y="2093"/>
                    <a:pt x="3035" y="1743"/>
                  </a:cubicBezTo>
                  <a:cubicBezTo>
                    <a:pt x="3015" y="1363"/>
                    <a:pt x="2903" y="953"/>
                    <a:pt x="2655" y="654"/>
                  </a:cubicBezTo>
                  <a:cubicBezTo>
                    <a:pt x="2619" y="609"/>
                    <a:pt x="2574" y="568"/>
                    <a:pt x="2533" y="533"/>
                  </a:cubicBezTo>
                  <a:cubicBezTo>
                    <a:pt x="2305" y="330"/>
                    <a:pt x="2037" y="163"/>
                    <a:pt x="1738" y="82"/>
                  </a:cubicBezTo>
                  <a:cubicBezTo>
                    <a:pt x="1444" y="1"/>
                    <a:pt x="1120" y="11"/>
                    <a:pt x="841" y="138"/>
                  </a:cubicBezTo>
                  <a:cubicBezTo>
                    <a:pt x="750" y="178"/>
                    <a:pt x="664" y="234"/>
                    <a:pt x="578" y="295"/>
                  </a:cubicBezTo>
                  <a:cubicBezTo>
                    <a:pt x="507" y="340"/>
                    <a:pt x="436" y="396"/>
                    <a:pt x="381" y="462"/>
                  </a:cubicBezTo>
                  <a:cubicBezTo>
                    <a:pt x="305" y="553"/>
                    <a:pt x="254" y="664"/>
                    <a:pt x="208" y="771"/>
                  </a:cubicBezTo>
                  <a:cubicBezTo>
                    <a:pt x="66" y="1100"/>
                    <a:pt x="66" y="1465"/>
                    <a:pt x="1" y="1814"/>
                  </a:cubicBezTo>
                  <a:cubicBezTo>
                    <a:pt x="16" y="1738"/>
                    <a:pt x="117" y="1713"/>
                    <a:pt x="193" y="1743"/>
                  </a:cubicBezTo>
                  <a:cubicBezTo>
                    <a:pt x="264" y="1774"/>
                    <a:pt x="315" y="1840"/>
                    <a:pt x="386" y="1875"/>
                  </a:cubicBezTo>
                  <a:cubicBezTo>
                    <a:pt x="467" y="1916"/>
                    <a:pt x="563" y="1921"/>
                    <a:pt x="649" y="1885"/>
                  </a:cubicBezTo>
                  <a:cubicBezTo>
                    <a:pt x="781" y="1834"/>
                    <a:pt x="877" y="1652"/>
                    <a:pt x="953" y="1536"/>
                  </a:cubicBezTo>
                  <a:close/>
                </a:path>
              </a:pathLst>
            </a:custGeom>
            <a:solidFill>
              <a:srgbClr val="313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4819195" y="2887209"/>
              <a:ext cx="291759" cy="124748"/>
            </a:xfrm>
            <a:custGeom>
              <a:avLst/>
              <a:gdLst/>
              <a:ahLst/>
              <a:cxnLst/>
              <a:rect l="l" t="t" r="r" b="b"/>
              <a:pathLst>
                <a:path w="2858" h="1222" extrusionOk="0">
                  <a:moveTo>
                    <a:pt x="76" y="1"/>
                  </a:moveTo>
                  <a:lnTo>
                    <a:pt x="2295" y="350"/>
                  </a:lnTo>
                  <a:lnTo>
                    <a:pt x="2472" y="350"/>
                  </a:lnTo>
                  <a:lnTo>
                    <a:pt x="2857" y="1009"/>
                  </a:lnTo>
                  <a:lnTo>
                    <a:pt x="2270" y="1221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4867787" y="2544921"/>
              <a:ext cx="260215" cy="491846"/>
            </a:xfrm>
            <a:custGeom>
              <a:avLst/>
              <a:gdLst/>
              <a:ahLst/>
              <a:cxnLst/>
              <a:rect l="l" t="t" r="r" b="b"/>
              <a:pathLst>
                <a:path w="2549" h="4818" extrusionOk="0">
                  <a:moveTo>
                    <a:pt x="350" y="3384"/>
                  </a:moveTo>
                  <a:lnTo>
                    <a:pt x="461" y="4362"/>
                  </a:lnTo>
                  <a:lnTo>
                    <a:pt x="2037" y="4818"/>
                  </a:lnTo>
                  <a:lnTo>
                    <a:pt x="2548" y="4103"/>
                  </a:lnTo>
                  <a:lnTo>
                    <a:pt x="588" y="0"/>
                  </a:lnTo>
                  <a:lnTo>
                    <a:pt x="0" y="2006"/>
                  </a:lnTo>
                  <a:lnTo>
                    <a:pt x="1277" y="3597"/>
                  </a:lnTo>
                  <a:close/>
                </a:path>
              </a:pathLst>
            </a:custGeom>
            <a:solidFill>
              <a:srgbClr val="FFC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674338" y="2739289"/>
              <a:ext cx="102" cy="326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31"/>
                  </a:lnTo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306223" y="2820038"/>
              <a:ext cx="54922" cy="34198"/>
            </a:xfrm>
            <a:custGeom>
              <a:avLst/>
              <a:gdLst/>
              <a:ahLst/>
              <a:cxnLst/>
              <a:rect l="l" t="t" r="r" b="b"/>
              <a:pathLst>
                <a:path w="538" h="335" fill="none" extrusionOk="0">
                  <a:moveTo>
                    <a:pt x="0" y="0"/>
                  </a:moveTo>
                  <a:cubicBezTo>
                    <a:pt x="177" y="112"/>
                    <a:pt x="360" y="223"/>
                    <a:pt x="537" y="334"/>
                  </a:cubicBezTo>
                </a:path>
              </a:pathLst>
            </a:custGeom>
            <a:noFill/>
            <a:ln w="2150" cap="rnd" cmpd="sng">
              <a:solidFill>
                <a:srgbClr val="647FBE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297444" y="2869140"/>
              <a:ext cx="57984" cy="11944"/>
            </a:xfrm>
            <a:custGeom>
              <a:avLst/>
              <a:gdLst/>
              <a:ahLst/>
              <a:cxnLst/>
              <a:rect l="l" t="t" r="r" b="b"/>
              <a:pathLst>
                <a:path w="568" h="117" fill="none" extrusionOk="0">
                  <a:moveTo>
                    <a:pt x="0" y="117"/>
                  </a:moveTo>
                  <a:cubicBezTo>
                    <a:pt x="167" y="21"/>
                    <a:pt x="385" y="0"/>
                    <a:pt x="567" y="66"/>
                  </a:cubicBezTo>
                </a:path>
              </a:pathLst>
            </a:custGeom>
            <a:noFill/>
            <a:ln w="2150" cap="rnd" cmpd="sng">
              <a:solidFill>
                <a:srgbClr val="647FBE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5001211" y="2910484"/>
              <a:ext cx="85956" cy="25419"/>
            </a:xfrm>
            <a:custGeom>
              <a:avLst/>
              <a:gdLst/>
              <a:ahLst/>
              <a:cxnLst/>
              <a:rect l="l" t="t" r="r" b="b"/>
              <a:pathLst>
                <a:path w="842" h="249" fill="none" extrusionOk="0">
                  <a:moveTo>
                    <a:pt x="0" y="16"/>
                  </a:moveTo>
                  <a:cubicBezTo>
                    <a:pt x="294" y="1"/>
                    <a:pt x="593" y="87"/>
                    <a:pt x="841" y="249"/>
                  </a:cubicBezTo>
                </a:path>
              </a:pathLst>
            </a:custGeom>
            <a:noFill/>
            <a:ln w="2150" cap="rnd" cmpd="sng">
              <a:solidFill>
                <a:srgbClr val="647FBE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4337257" y="4604568"/>
              <a:ext cx="49205" cy="37363"/>
            </a:xfrm>
            <a:custGeom>
              <a:avLst/>
              <a:gdLst/>
              <a:ahLst/>
              <a:cxnLst/>
              <a:rect l="l" t="t" r="r" b="b"/>
              <a:pathLst>
                <a:path w="482" h="366" fill="none" extrusionOk="0">
                  <a:moveTo>
                    <a:pt x="0" y="0"/>
                  </a:moveTo>
                  <a:cubicBezTo>
                    <a:pt x="162" y="122"/>
                    <a:pt x="324" y="243"/>
                    <a:pt x="481" y="365"/>
                  </a:cubicBezTo>
                </a:path>
              </a:pathLst>
            </a:custGeom>
            <a:noFill/>
            <a:ln w="2150" cap="rnd" cmpd="sng">
              <a:solidFill>
                <a:srgbClr val="694E4E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4342871" y="4582314"/>
              <a:ext cx="46142" cy="2654"/>
            </a:xfrm>
            <a:custGeom>
              <a:avLst/>
              <a:gdLst/>
              <a:ahLst/>
              <a:cxnLst/>
              <a:rect l="l" t="t" r="r" b="b"/>
              <a:pathLst>
                <a:path w="452" h="26" fill="none" extrusionOk="0">
                  <a:moveTo>
                    <a:pt x="1" y="1"/>
                  </a:moveTo>
                  <a:cubicBezTo>
                    <a:pt x="153" y="11"/>
                    <a:pt x="305" y="21"/>
                    <a:pt x="452" y="26"/>
                  </a:cubicBezTo>
                </a:path>
              </a:pathLst>
            </a:custGeom>
            <a:noFill/>
            <a:ln w="2150" cap="rnd" cmpd="sng">
              <a:solidFill>
                <a:srgbClr val="694E4E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4791735" y="4619064"/>
              <a:ext cx="54922" cy="16640"/>
            </a:xfrm>
            <a:custGeom>
              <a:avLst/>
              <a:gdLst/>
              <a:ahLst/>
              <a:cxnLst/>
              <a:rect l="l" t="t" r="r" b="b"/>
              <a:pathLst>
                <a:path w="538" h="163" fill="none" extrusionOk="0">
                  <a:moveTo>
                    <a:pt x="1" y="162"/>
                  </a:moveTo>
                  <a:cubicBezTo>
                    <a:pt x="183" y="112"/>
                    <a:pt x="360" y="56"/>
                    <a:pt x="538" y="0"/>
                  </a:cubicBezTo>
                </a:path>
              </a:pathLst>
            </a:custGeom>
            <a:noFill/>
            <a:ln w="2150" cap="rnd" cmpd="sng">
              <a:solidFill>
                <a:srgbClr val="694E4E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800004" y="4582314"/>
              <a:ext cx="43080" cy="8881"/>
            </a:xfrm>
            <a:custGeom>
              <a:avLst/>
              <a:gdLst/>
              <a:ahLst/>
              <a:cxnLst/>
              <a:rect l="l" t="t" r="r" b="b"/>
              <a:pathLst>
                <a:path w="422" h="87" fill="none" extrusionOk="0">
                  <a:moveTo>
                    <a:pt x="1" y="87"/>
                  </a:moveTo>
                  <a:cubicBezTo>
                    <a:pt x="143" y="56"/>
                    <a:pt x="284" y="31"/>
                    <a:pt x="421" y="1"/>
                  </a:cubicBezTo>
                </a:path>
              </a:pathLst>
            </a:custGeom>
            <a:noFill/>
            <a:ln w="2150" cap="rnd" cmpd="sng">
              <a:solidFill>
                <a:srgbClr val="694E4E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360415" y="1461503"/>
              <a:ext cx="1015133" cy="626904"/>
            </a:xfrm>
            <a:custGeom>
              <a:avLst/>
              <a:gdLst/>
              <a:ahLst/>
              <a:cxnLst/>
              <a:rect l="l" t="t" r="r" b="b"/>
              <a:pathLst>
                <a:path w="9944" h="6141" extrusionOk="0">
                  <a:moveTo>
                    <a:pt x="9544" y="6140"/>
                  </a:moveTo>
                  <a:lnTo>
                    <a:pt x="395" y="6140"/>
                  </a:lnTo>
                  <a:cubicBezTo>
                    <a:pt x="177" y="6140"/>
                    <a:pt x="0" y="5963"/>
                    <a:pt x="0" y="5745"/>
                  </a:cubicBezTo>
                  <a:lnTo>
                    <a:pt x="0" y="396"/>
                  </a:lnTo>
                  <a:cubicBezTo>
                    <a:pt x="0" y="178"/>
                    <a:pt x="177" y="1"/>
                    <a:pt x="395" y="1"/>
                  </a:cubicBezTo>
                  <a:lnTo>
                    <a:pt x="9544" y="1"/>
                  </a:lnTo>
                  <a:cubicBezTo>
                    <a:pt x="9767" y="1"/>
                    <a:pt x="9944" y="178"/>
                    <a:pt x="9944" y="396"/>
                  </a:cubicBezTo>
                  <a:lnTo>
                    <a:pt x="9944" y="5745"/>
                  </a:lnTo>
                  <a:cubicBezTo>
                    <a:pt x="9944" y="5963"/>
                    <a:pt x="9767" y="6140"/>
                    <a:pt x="9544" y="6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360415" y="1461503"/>
              <a:ext cx="1015133" cy="190389"/>
            </a:xfrm>
            <a:custGeom>
              <a:avLst/>
              <a:gdLst/>
              <a:ahLst/>
              <a:cxnLst/>
              <a:rect l="l" t="t" r="r" b="b"/>
              <a:pathLst>
                <a:path w="9944" h="1865" extrusionOk="0">
                  <a:moveTo>
                    <a:pt x="9944" y="1865"/>
                  </a:moveTo>
                  <a:lnTo>
                    <a:pt x="0" y="1865"/>
                  </a:lnTo>
                  <a:lnTo>
                    <a:pt x="0" y="396"/>
                  </a:lnTo>
                  <a:cubicBezTo>
                    <a:pt x="0" y="178"/>
                    <a:pt x="177" y="1"/>
                    <a:pt x="395" y="1"/>
                  </a:cubicBezTo>
                  <a:lnTo>
                    <a:pt x="9544" y="1"/>
                  </a:lnTo>
                  <a:cubicBezTo>
                    <a:pt x="9767" y="1"/>
                    <a:pt x="9944" y="178"/>
                    <a:pt x="9944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3517624" y="1774901"/>
              <a:ext cx="671311" cy="102"/>
            </a:xfrm>
            <a:custGeom>
              <a:avLst/>
              <a:gdLst/>
              <a:ahLst/>
              <a:cxnLst/>
              <a:rect l="l" t="t" r="r" b="b"/>
              <a:pathLst>
                <a:path w="6576" h="1" fill="none" extrusionOk="0">
                  <a:moveTo>
                    <a:pt x="0" y="1"/>
                  </a:moveTo>
                  <a:lnTo>
                    <a:pt x="6575" y="1"/>
                  </a:lnTo>
                </a:path>
              </a:pathLst>
            </a:custGeom>
            <a:noFill/>
            <a:ln w="19050" cap="rnd" cmpd="sng">
              <a:solidFill>
                <a:srgbClr val="8C8F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517624" y="1846769"/>
              <a:ext cx="671311" cy="102"/>
            </a:xfrm>
            <a:custGeom>
              <a:avLst/>
              <a:gdLst/>
              <a:ahLst/>
              <a:cxnLst/>
              <a:rect l="l" t="t" r="r" b="b"/>
              <a:pathLst>
                <a:path w="6576" h="1" fill="none" extrusionOk="0">
                  <a:moveTo>
                    <a:pt x="0" y="1"/>
                  </a:moveTo>
                  <a:lnTo>
                    <a:pt x="6575" y="1"/>
                  </a:lnTo>
                </a:path>
              </a:pathLst>
            </a:custGeom>
            <a:noFill/>
            <a:ln w="19050" cap="rnd" cmpd="sng">
              <a:solidFill>
                <a:srgbClr val="8C8F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3517624" y="1918125"/>
              <a:ext cx="277773" cy="102"/>
            </a:xfrm>
            <a:custGeom>
              <a:avLst/>
              <a:gdLst/>
              <a:ahLst/>
              <a:cxnLst/>
              <a:rect l="l" t="t" r="r" b="b"/>
              <a:pathLst>
                <a:path w="2721" h="1" fill="none" extrusionOk="0">
                  <a:moveTo>
                    <a:pt x="0" y="1"/>
                  </a:moveTo>
                  <a:lnTo>
                    <a:pt x="2720" y="1"/>
                  </a:lnTo>
                </a:path>
              </a:pathLst>
            </a:custGeom>
            <a:noFill/>
            <a:ln w="19050" cap="rnd" cmpd="sng">
              <a:solidFill>
                <a:srgbClr val="8C8F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4101953" y="1344107"/>
              <a:ext cx="424674" cy="424674"/>
            </a:xfrm>
            <a:custGeom>
              <a:avLst/>
              <a:gdLst/>
              <a:ahLst/>
              <a:cxnLst/>
              <a:rect l="l" t="t" r="r" b="b"/>
              <a:pathLst>
                <a:path w="4160" h="4160" extrusionOk="0">
                  <a:moveTo>
                    <a:pt x="4159" y="2083"/>
                  </a:moveTo>
                  <a:cubicBezTo>
                    <a:pt x="4159" y="3233"/>
                    <a:pt x="3227" y="4160"/>
                    <a:pt x="2077" y="4160"/>
                  </a:cubicBezTo>
                  <a:cubicBezTo>
                    <a:pt x="932" y="4160"/>
                    <a:pt x="0" y="3233"/>
                    <a:pt x="0" y="2083"/>
                  </a:cubicBezTo>
                  <a:cubicBezTo>
                    <a:pt x="0" y="933"/>
                    <a:pt x="932" y="1"/>
                    <a:pt x="2077" y="1"/>
                  </a:cubicBezTo>
                  <a:cubicBezTo>
                    <a:pt x="3227" y="1"/>
                    <a:pt x="4159" y="933"/>
                    <a:pt x="4159" y="20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4288052" y="1432103"/>
              <a:ext cx="60638" cy="246739"/>
            </a:xfrm>
            <a:custGeom>
              <a:avLst/>
              <a:gdLst/>
              <a:ahLst/>
              <a:cxnLst/>
              <a:rect l="l" t="t" r="r" b="b"/>
              <a:pathLst>
                <a:path w="594" h="2417" extrusionOk="0">
                  <a:moveTo>
                    <a:pt x="16" y="0"/>
                  </a:moveTo>
                  <a:lnTo>
                    <a:pt x="594" y="0"/>
                  </a:lnTo>
                  <a:lnTo>
                    <a:pt x="594" y="613"/>
                  </a:lnTo>
                  <a:lnTo>
                    <a:pt x="492" y="1555"/>
                  </a:lnTo>
                  <a:lnTo>
                    <a:pt x="122" y="1555"/>
                  </a:lnTo>
                  <a:lnTo>
                    <a:pt x="16" y="613"/>
                  </a:lnTo>
                  <a:close/>
                  <a:moveTo>
                    <a:pt x="295" y="1824"/>
                  </a:moveTo>
                  <a:cubicBezTo>
                    <a:pt x="381" y="1824"/>
                    <a:pt x="452" y="1849"/>
                    <a:pt x="507" y="1905"/>
                  </a:cubicBezTo>
                  <a:cubicBezTo>
                    <a:pt x="563" y="1960"/>
                    <a:pt x="588" y="2031"/>
                    <a:pt x="588" y="2118"/>
                  </a:cubicBezTo>
                  <a:cubicBezTo>
                    <a:pt x="588" y="2204"/>
                    <a:pt x="563" y="2280"/>
                    <a:pt x="507" y="2335"/>
                  </a:cubicBezTo>
                  <a:cubicBezTo>
                    <a:pt x="452" y="2391"/>
                    <a:pt x="381" y="2416"/>
                    <a:pt x="295" y="2416"/>
                  </a:cubicBezTo>
                  <a:cubicBezTo>
                    <a:pt x="209" y="2416"/>
                    <a:pt x="138" y="2391"/>
                    <a:pt x="87" y="2335"/>
                  </a:cubicBezTo>
                  <a:cubicBezTo>
                    <a:pt x="31" y="2280"/>
                    <a:pt x="1" y="2204"/>
                    <a:pt x="1" y="2118"/>
                  </a:cubicBezTo>
                  <a:cubicBezTo>
                    <a:pt x="1" y="2031"/>
                    <a:pt x="31" y="1960"/>
                    <a:pt x="82" y="1905"/>
                  </a:cubicBezTo>
                  <a:cubicBezTo>
                    <a:pt x="138" y="1849"/>
                    <a:pt x="209" y="1824"/>
                    <a:pt x="295" y="18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4673317" y="1253150"/>
              <a:ext cx="389556" cy="239491"/>
            </a:xfrm>
            <a:custGeom>
              <a:avLst/>
              <a:gdLst/>
              <a:ahLst/>
              <a:cxnLst/>
              <a:rect l="l" t="t" r="r" b="b"/>
              <a:pathLst>
                <a:path w="3816" h="2346" extrusionOk="0">
                  <a:moveTo>
                    <a:pt x="3526" y="2346"/>
                  </a:moveTo>
                  <a:lnTo>
                    <a:pt x="289" y="2346"/>
                  </a:lnTo>
                  <a:cubicBezTo>
                    <a:pt x="127" y="2346"/>
                    <a:pt x="1" y="2214"/>
                    <a:pt x="1" y="2057"/>
                  </a:cubicBezTo>
                  <a:lnTo>
                    <a:pt x="1" y="0"/>
                  </a:lnTo>
                  <a:lnTo>
                    <a:pt x="3815" y="0"/>
                  </a:lnTo>
                  <a:lnTo>
                    <a:pt x="3815" y="2057"/>
                  </a:lnTo>
                  <a:cubicBezTo>
                    <a:pt x="3815" y="2214"/>
                    <a:pt x="3683" y="2346"/>
                    <a:pt x="3526" y="23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4673317" y="1253150"/>
              <a:ext cx="389556" cy="150575"/>
            </a:xfrm>
            <a:custGeom>
              <a:avLst/>
              <a:gdLst/>
              <a:ahLst/>
              <a:cxnLst/>
              <a:rect l="l" t="t" r="r" b="b"/>
              <a:pathLst>
                <a:path w="3816" h="1475" extrusionOk="0">
                  <a:moveTo>
                    <a:pt x="1" y="0"/>
                  </a:moveTo>
                  <a:lnTo>
                    <a:pt x="1728" y="1388"/>
                  </a:lnTo>
                  <a:cubicBezTo>
                    <a:pt x="1834" y="1475"/>
                    <a:pt x="1981" y="1475"/>
                    <a:pt x="2088" y="1388"/>
                  </a:cubicBezTo>
                  <a:lnTo>
                    <a:pt x="3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3283341" y="2862403"/>
              <a:ext cx="818722" cy="521859"/>
            </a:xfrm>
            <a:custGeom>
              <a:avLst/>
              <a:gdLst/>
              <a:ahLst/>
              <a:cxnLst/>
              <a:rect l="l" t="t" r="r" b="b"/>
              <a:pathLst>
                <a:path w="8020" h="5112" extrusionOk="0">
                  <a:moveTo>
                    <a:pt x="6722" y="5112"/>
                  </a:moveTo>
                  <a:lnTo>
                    <a:pt x="1297" y="5112"/>
                  </a:lnTo>
                  <a:cubicBezTo>
                    <a:pt x="583" y="5112"/>
                    <a:pt x="0" y="4529"/>
                    <a:pt x="0" y="3815"/>
                  </a:cubicBezTo>
                  <a:lnTo>
                    <a:pt x="0" y="1297"/>
                  </a:lnTo>
                  <a:cubicBezTo>
                    <a:pt x="0" y="583"/>
                    <a:pt x="583" y="0"/>
                    <a:pt x="1297" y="0"/>
                  </a:cubicBezTo>
                  <a:lnTo>
                    <a:pt x="6722" y="0"/>
                  </a:lnTo>
                  <a:cubicBezTo>
                    <a:pt x="7437" y="0"/>
                    <a:pt x="8019" y="583"/>
                    <a:pt x="8019" y="1297"/>
                  </a:cubicBezTo>
                  <a:lnTo>
                    <a:pt x="8019" y="3815"/>
                  </a:lnTo>
                  <a:cubicBezTo>
                    <a:pt x="8019" y="4529"/>
                    <a:pt x="7437" y="5112"/>
                    <a:pt x="6722" y="5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4017121" y="2992151"/>
              <a:ext cx="242656" cy="130975"/>
            </a:xfrm>
            <a:custGeom>
              <a:avLst/>
              <a:gdLst/>
              <a:ahLst/>
              <a:cxnLst/>
              <a:rect l="l" t="t" r="r" b="b"/>
              <a:pathLst>
                <a:path w="2377" h="1283" extrusionOk="0">
                  <a:moveTo>
                    <a:pt x="0" y="1"/>
                  </a:moveTo>
                  <a:lnTo>
                    <a:pt x="2376" y="1"/>
                  </a:lnTo>
                  <a:lnTo>
                    <a:pt x="0" y="12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3457599" y="2052060"/>
              <a:ext cx="397723" cy="398336"/>
            </a:xfrm>
            <a:custGeom>
              <a:avLst/>
              <a:gdLst/>
              <a:ahLst/>
              <a:cxnLst/>
              <a:rect l="l" t="t" r="r" b="b"/>
              <a:pathLst>
                <a:path w="3896" h="3902" extrusionOk="0">
                  <a:moveTo>
                    <a:pt x="3202" y="695"/>
                  </a:moveTo>
                  <a:cubicBezTo>
                    <a:pt x="3896" y="1389"/>
                    <a:pt x="3896" y="2513"/>
                    <a:pt x="3202" y="3207"/>
                  </a:cubicBezTo>
                  <a:cubicBezTo>
                    <a:pt x="2508" y="3901"/>
                    <a:pt x="1383" y="3901"/>
                    <a:pt x="695" y="3207"/>
                  </a:cubicBezTo>
                  <a:cubicBezTo>
                    <a:pt x="1" y="2513"/>
                    <a:pt x="1" y="1389"/>
                    <a:pt x="695" y="695"/>
                  </a:cubicBezTo>
                  <a:cubicBezTo>
                    <a:pt x="1383" y="1"/>
                    <a:pt x="2508" y="1"/>
                    <a:pt x="3202" y="6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3457599" y="2052060"/>
              <a:ext cx="397723" cy="398336"/>
            </a:xfrm>
            <a:custGeom>
              <a:avLst/>
              <a:gdLst/>
              <a:ahLst/>
              <a:cxnLst/>
              <a:rect l="l" t="t" r="r" b="b"/>
              <a:pathLst>
                <a:path w="3896" h="3902" fill="none" extrusionOk="0">
                  <a:moveTo>
                    <a:pt x="3202" y="695"/>
                  </a:moveTo>
                  <a:cubicBezTo>
                    <a:pt x="3896" y="1389"/>
                    <a:pt x="3896" y="2513"/>
                    <a:pt x="3202" y="3207"/>
                  </a:cubicBezTo>
                  <a:cubicBezTo>
                    <a:pt x="2508" y="3901"/>
                    <a:pt x="1383" y="3901"/>
                    <a:pt x="695" y="3207"/>
                  </a:cubicBezTo>
                  <a:cubicBezTo>
                    <a:pt x="1" y="2513"/>
                    <a:pt x="1" y="1389"/>
                    <a:pt x="695" y="695"/>
                  </a:cubicBezTo>
                  <a:cubicBezTo>
                    <a:pt x="1383" y="1"/>
                    <a:pt x="2508" y="1"/>
                    <a:pt x="3202" y="69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3528445" y="2122906"/>
              <a:ext cx="256029" cy="256642"/>
            </a:xfrm>
            <a:custGeom>
              <a:avLst/>
              <a:gdLst/>
              <a:ahLst/>
              <a:cxnLst/>
              <a:rect l="l" t="t" r="r" b="b"/>
              <a:pathLst>
                <a:path w="2508" h="2514" fill="none" extrusionOk="0">
                  <a:moveTo>
                    <a:pt x="1" y="1"/>
                  </a:moveTo>
                  <a:lnTo>
                    <a:pt x="2508" y="2513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5182717" y="2809625"/>
              <a:ext cx="575147" cy="521348"/>
            </a:xfrm>
            <a:custGeom>
              <a:avLst/>
              <a:gdLst/>
              <a:ahLst/>
              <a:cxnLst/>
              <a:rect l="l" t="t" r="r" b="b"/>
              <a:pathLst>
                <a:path w="5634" h="5107" extrusionOk="0">
                  <a:moveTo>
                    <a:pt x="4336" y="5107"/>
                  </a:moveTo>
                  <a:lnTo>
                    <a:pt x="1297" y="5107"/>
                  </a:lnTo>
                  <a:cubicBezTo>
                    <a:pt x="578" y="5107"/>
                    <a:pt x="0" y="4529"/>
                    <a:pt x="0" y="3810"/>
                  </a:cubicBezTo>
                  <a:lnTo>
                    <a:pt x="0" y="1292"/>
                  </a:lnTo>
                  <a:cubicBezTo>
                    <a:pt x="0" y="578"/>
                    <a:pt x="578" y="1"/>
                    <a:pt x="1297" y="1"/>
                  </a:cubicBezTo>
                  <a:lnTo>
                    <a:pt x="4336" y="1"/>
                  </a:lnTo>
                  <a:cubicBezTo>
                    <a:pt x="5051" y="1"/>
                    <a:pt x="5633" y="578"/>
                    <a:pt x="5633" y="1292"/>
                  </a:cubicBezTo>
                  <a:lnTo>
                    <a:pt x="5633" y="3810"/>
                  </a:lnTo>
                  <a:cubicBezTo>
                    <a:pt x="5633" y="4529"/>
                    <a:pt x="5051" y="5107"/>
                    <a:pt x="4336" y="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5378207" y="2933249"/>
              <a:ext cx="237450" cy="274200"/>
            </a:xfrm>
            <a:custGeom>
              <a:avLst/>
              <a:gdLst/>
              <a:ahLst/>
              <a:cxnLst/>
              <a:rect l="l" t="t" r="r" b="b"/>
              <a:pathLst>
                <a:path w="2326" h="2686" extrusionOk="0">
                  <a:moveTo>
                    <a:pt x="2325" y="1343"/>
                  </a:moveTo>
                  <a:lnTo>
                    <a:pt x="0" y="0"/>
                  </a:lnTo>
                  <a:lnTo>
                    <a:pt x="0" y="26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4886367" y="1585638"/>
              <a:ext cx="1228797" cy="193553"/>
            </a:xfrm>
            <a:custGeom>
              <a:avLst/>
              <a:gdLst/>
              <a:ahLst/>
              <a:cxnLst/>
              <a:rect l="l" t="t" r="r" b="b"/>
              <a:pathLst>
                <a:path w="12037" h="1896" extrusionOk="0">
                  <a:moveTo>
                    <a:pt x="11545" y="1895"/>
                  </a:moveTo>
                  <a:lnTo>
                    <a:pt x="492" y="1895"/>
                  </a:lnTo>
                  <a:cubicBezTo>
                    <a:pt x="224" y="1895"/>
                    <a:pt x="1" y="1672"/>
                    <a:pt x="1" y="1404"/>
                  </a:cubicBezTo>
                  <a:lnTo>
                    <a:pt x="1" y="492"/>
                  </a:lnTo>
                  <a:cubicBezTo>
                    <a:pt x="1" y="218"/>
                    <a:pt x="224" y="1"/>
                    <a:pt x="492" y="1"/>
                  </a:cubicBezTo>
                  <a:lnTo>
                    <a:pt x="11545" y="1"/>
                  </a:lnTo>
                  <a:cubicBezTo>
                    <a:pt x="11819" y="1"/>
                    <a:pt x="12037" y="218"/>
                    <a:pt x="12037" y="492"/>
                  </a:cubicBezTo>
                  <a:lnTo>
                    <a:pt x="12037" y="1404"/>
                  </a:lnTo>
                  <a:cubicBezTo>
                    <a:pt x="12037" y="1672"/>
                    <a:pt x="11819" y="1895"/>
                    <a:pt x="11545" y="18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25"/>
            <p:cNvGrpSpPr/>
            <p:nvPr/>
          </p:nvGrpSpPr>
          <p:grpSpPr>
            <a:xfrm>
              <a:off x="3448827" y="3059448"/>
              <a:ext cx="487750" cy="127768"/>
              <a:chOff x="3448836" y="3073642"/>
              <a:chExt cx="487750" cy="127768"/>
            </a:xfrm>
          </p:grpSpPr>
          <p:sp>
            <p:nvSpPr>
              <p:cNvPr id="1227" name="Google Shape;1227;p25"/>
              <p:cNvSpPr/>
              <p:nvPr/>
            </p:nvSpPr>
            <p:spPr>
              <a:xfrm>
                <a:off x="3448836" y="3073642"/>
                <a:ext cx="95487" cy="12776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978" extrusionOk="0">
                    <a:moveTo>
                      <a:pt x="1" y="0"/>
                    </a:moveTo>
                    <a:lnTo>
                      <a:pt x="730" y="0"/>
                    </a:lnTo>
                    <a:lnTo>
                      <a:pt x="730" y="203"/>
                    </a:lnTo>
                    <a:lnTo>
                      <a:pt x="254" y="203"/>
                    </a:lnTo>
                    <a:lnTo>
                      <a:pt x="254" y="420"/>
                    </a:lnTo>
                    <a:lnTo>
                      <a:pt x="690" y="420"/>
                    </a:lnTo>
                    <a:lnTo>
                      <a:pt x="690" y="623"/>
                    </a:lnTo>
                    <a:lnTo>
                      <a:pt x="254" y="623"/>
                    </a:lnTo>
                    <a:lnTo>
                      <a:pt x="254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5"/>
              <p:cNvSpPr/>
              <p:nvPr/>
            </p:nvSpPr>
            <p:spPr>
              <a:xfrm>
                <a:off x="3546151" y="3073642"/>
                <a:ext cx="143034" cy="12776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978" extrusionOk="0">
                    <a:moveTo>
                      <a:pt x="821" y="978"/>
                    </a:moveTo>
                    <a:lnTo>
                      <a:pt x="755" y="805"/>
                    </a:lnTo>
                    <a:lnTo>
                      <a:pt x="335" y="805"/>
                    </a:lnTo>
                    <a:lnTo>
                      <a:pt x="264" y="978"/>
                    </a:lnTo>
                    <a:lnTo>
                      <a:pt x="0" y="978"/>
                    </a:lnTo>
                    <a:lnTo>
                      <a:pt x="421" y="0"/>
                    </a:lnTo>
                    <a:lnTo>
                      <a:pt x="684" y="0"/>
                    </a:lnTo>
                    <a:lnTo>
                      <a:pt x="1094" y="978"/>
                    </a:lnTo>
                    <a:close/>
                    <a:moveTo>
                      <a:pt x="411" y="608"/>
                    </a:moveTo>
                    <a:lnTo>
                      <a:pt x="679" y="608"/>
                    </a:lnTo>
                    <a:lnTo>
                      <a:pt x="547" y="2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5"/>
              <p:cNvSpPr/>
              <p:nvPr/>
            </p:nvSpPr>
            <p:spPr>
              <a:xfrm>
                <a:off x="3698981" y="3073642"/>
                <a:ext cx="123179" cy="127768"/>
              </a:xfrm>
              <a:custGeom>
                <a:avLst/>
                <a:gdLst/>
                <a:ahLst/>
                <a:cxnLst/>
                <a:rect l="l" t="t" r="r" b="b"/>
                <a:pathLst>
                  <a:path w="943" h="978" extrusionOk="0">
                    <a:moveTo>
                      <a:pt x="943" y="978"/>
                    </a:moveTo>
                    <a:lnTo>
                      <a:pt x="634" y="978"/>
                    </a:lnTo>
                    <a:lnTo>
                      <a:pt x="380" y="598"/>
                    </a:lnTo>
                    <a:lnTo>
                      <a:pt x="259" y="735"/>
                    </a:lnTo>
                    <a:lnTo>
                      <a:pt x="259" y="978"/>
                    </a:lnTo>
                    <a:lnTo>
                      <a:pt x="0" y="978"/>
                    </a:lnTo>
                    <a:lnTo>
                      <a:pt x="0" y="0"/>
                    </a:lnTo>
                    <a:lnTo>
                      <a:pt x="259" y="0"/>
                    </a:lnTo>
                    <a:lnTo>
                      <a:pt x="259" y="426"/>
                    </a:lnTo>
                    <a:lnTo>
                      <a:pt x="623" y="0"/>
                    </a:lnTo>
                    <a:lnTo>
                      <a:pt x="917" y="0"/>
                    </a:lnTo>
                    <a:lnTo>
                      <a:pt x="558" y="40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>
                <a:off x="3833915" y="3073642"/>
                <a:ext cx="102671" cy="12776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8" extrusionOk="0">
                    <a:moveTo>
                      <a:pt x="1" y="0"/>
                    </a:moveTo>
                    <a:lnTo>
                      <a:pt x="771" y="0"/>
                    </a:lnTo>
                    <a:lnTo>
                      <a:pt x="771" y="203"/>
                    </a:lnTo>
                    <a:lnTo>
                      <a:pt x="254" y="203"/>
                    </a:lnTo>
                    <a:lnTo>
                      <a:pt x="254" y="385"/>
                    </a:lnTo>
                    <a:lnTo>
                      <a:pt x="720" y="385"/>
                    </a:lnTo>
                    <a:lnTo>
                      <a:pt x="720" y="588"/>
                    </a:lnTo>
                    <a:lnTo>
                      <a:pt x="254" y="593"/>
                    </a:lnTo>
                    <a:lnTo>
                      <a:pt x="254" y="775"/>
                    </a:lnTo>
                    <a:lnTo>
                      <a:pt x="786" y="775"/>
                    </a:lnTo>
                    <a:lnTo>
                      <a:pt x="786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1" name="Google Shape;1231;p25"/>
            <p:cNvGrpSpPr/>
            <p:nvPr/>
          </p:nvGrpSpPr>
          <p:grpSpPr>
            <a:xfrm>
              <a:off x="5306325" y="1628739"/>
              <a:ext cx="381183" cy="99839"/>
              <a:chOff x="5279713" y="1628739"/>
              <a:chExt cx="381183" cy="99839"/>
            </a:xfrm>
          </p:grpSpPr>
          <p:sp>
            <p:nvSpPr>
              <p:cNvPr id="1232" name="Google Shape;1232;p25"/>
              <p:cNvSpPr/>
              <p:nvPr/>
            </p:nvSpPr>
            <p:spPr>
              <a:xfrm>
                <a:off x="5279713" y="1628739"/>
                <a:ext cx="74624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978" extrusionOk="0">
                    <a:moveTo>
                      <a:pt x="1" y="0"/>
                    </a:moveTo>
                    <a:lnTo>
                      <a:pt x="730" y="0"/>
                    </a:lnTo>
                    <a:lnTo>
                      <a:pt x="730" y="203"/>
                    </a:lnTo>
                    <a:lnTo>
                      <a:pt x="254" y="203"/>
                    </a:lnTo>
                    <a:lnTo>
                      <a:pt x="254" y="420"/>
                    </a:lnTo>
                    <a:lnTo>
                      <a:pt x="690" y="420"/>
                    </a:lnTo>
                    <a:lnTo>
                      <a:pt x="690" y="623"/>
                    </a:lnTo>
                    <a:lnTo>
                      <a:pt x="254" y="623"/>
                    </a:lnTo>
                    <a:lnTo>
                      <a:pt x="254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>
                <a:off x="5355766" y="1628739"/>
                <a:ext cx="111783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978" extrusionOk="0">
                    <a:moveTo>
                      <a:pt x="821" y="978"/>
                    </a:moveTo>
                    <a:lnTo>
                      <a:pt x="755" y="805"/>
                    </a:lnTo>
                    <a:lnTo>
                      <a:pt x="335" y="805"/>
                    </a:lnTo>
                    <a:lnTo>
                      <a:pt x="264" y="978"/>
                    </a:lnTo>
                    <a:lnTo>
                      <a:pt x="0" y="978"/>
                    </a:lnTo>
                    <a:lnTo>
                      <a:pt x="421" y="0"/>
                    </a:lnTo>
                    <a:lnTo>
                      <a:pt x="684" y="0"/>
                    </a:lnTo>
                    <a:lnTo>
                      <a:pt x="1094" y="978"/>
                    </a:lnTo>
                    <a:close/>
                    <a:moveTo>
                      <a:pt x="411" y="608"/>
                    </a:moveTo>
                    <a:lnTo>
                      <a:pt x="679" y="608"/>
                    </a:lnTo>
                    <a:lnTo>
                      <a:pt x="547" y="2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5"/>
              <p:cNvSpPr/>
              <p:nvPr/>
            </p:nvSpPr>
            <p:spPr>
              <a:xfrm>
                <a:off x="5475204" y="1628739"/>
                <a:ext cx="96266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978" extrusionOk="0">
                    <a:moveTo>
                      <a:pt x="943" y="978"/>
                    </a:moveTo>
                    <a:lnTo>
                      <a:pt x="634" y="978"/>
                    </a:lnTo>
                    <a:lnTo>
                      <a:pt x="380" y="598"/>
                    </a:lnTo>
                    <a:lnTo>
                      <a:pt x="259" y="735"/>
                    </a:lnTo>
                    <a:lnTo>
                      <a:pt x="259" y="978"/>
                    </a:lnTo>
                    <a:lnTo>
                      <a:pt x="0" y="978"/>
                    </a:lnTo>
                    <a:lnTo>
                      <a:pt x="0" y="0"/>
                    </a:lnTo>
                    <a:lnTo>
                      <a:pt x="259" y="0"/>
                    </a:lnTo>
                    <a:lnTo>
                      <a:pt x="259" y="426"/>
                    </a:lnTo>
                    <a:lnTo>
                      <a:pt x="623" y="0"/>
                    </a:lnTo>
                    <a:lnTo>
                      <a:pt x="917" y="0"/>
                    </a:lnTo>
                    <a:lnTo>
                      <a:pt x="558" y="40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5"/>
              <p:cNvSpPr/>
              <p:nvPr/>
            </p:nvSpPr>
            <p:spPr>
              <a:xfrm>
                <a:off x="5580657" y="1628739"/>
                <a:ext cx="80239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8" extrusionOk="0">
                    <a:moveTo>
                      <a:pt x="1" y="0"/>
                    </a:moveTo>
                    <a:lnTo>
                      <a:pt x="771" y="0"/>
                    </a:lnTo>
                    <a:lnTo>
                      <a:pt x="771" y="203"/>
                    </a:lnTo>
                    <a:lnTo>
                      <a:pt x="254" y="203"/>
                    </a:lnTo>
                    <a:lnTo>
                      <a:pt x="254" y="385"/>
                    </a:lnTo>
                    <a:lnTo>
                      <a:pt x="720" y="385"/>
                    </a:lnTo>
                    <a:lnTo>
                      <a:pt x="720" y="588"/>
                    </a:lnTo>
                    <a:lnTo>
                      <a:pt x="254" y="593"/>
                    </a:lnTo>
                    <a:lnTo>
                      <a:pt x="254" y="775"/>
                    </a:lnTo>
                    <a:lnTo>
                      <a:pt x="786" y="775"/>
                    </a:lnTo>
                    <a:lnTo>
                      <a:pt x="786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6" name="Google Shape;1236;p25"/>
            <p:cNvGrpSpPr/>
            <p:nvPr/>
          </p:nvGrpSpPr>
          <p:grpSpPr>
            <a:xfrm>
              <a:off x="3662675" y="1522214"/>
              <a:ext cx="381183" cy="99839"/>
              <a:chOff x="3597363" y="1522214"/>
              <a:chExt cx="381183" cy="99839"/>
            </a:xfrm>
          </p:grpSpPr>
          <p:sp>
            <p:nvSpPr>
              <p:cNvPr id="1237" name="Google Shape;1237;p25"/>
              <p:cNvSpPr/>
              <p:nvPr/>
            </p:nvSpPr>
            <p:spPr>
              <a:xfrm>
                <a:off x="3597363" y="1522214"/>
                <a:ext cx="74624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978" extrusionOk="0">
                    <a:moveTo>
                      <a:pt x="1" y="0"/>
                    </a:moveTo>
                    <a:lnTo>
                      <a:pt x="730" y="0"/>
                    </a:lnTo>
                    <a:lnTo>
                      <a:pt x="730" y="203"/>
                    </a:lnTo>
                    <a:lnTo>
                      <a:pt x="254" y="203"/>
                    </a:lnTo>
                    <a:lnTo>
                      <a:pt x="254" y="420"/>
                    </a:lnTo>
                    <a:lnTo>
                      <a:pt x="690" y="420"/>
                    </a:lnTo>
                    <a:lnTo>
                      <a:pt x="690" y="623"/>
                    </a:lnTo>
                    <a:lnTo>
                      <a:pt x="254" y="623"/>
                    </a:lnTo>
                    <a:lnTo>
                      <a:pt x="254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5"/>
              <p:cNvSpPr/>
              <p:nvPr/>
            </p:nvSpPr>
            <p:spPr>
              <a:xfrm>
                <a:off x="3673416" y="1522214"/>
                <a:ext cx="111783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978" extrusionOk="0">
                    <a:moveTo>
                      <a:pt x="821" y="978"/>
                    </a:moveTo>
                    <a:lnTo>
                      <a:pt x="755" y="805"/>
                    </a:lnTo>
                    <a:lnTo>
                      <a:pt x="335" y="805"/>
                    </a:lnTo>
                    <a:lnTo>
                      <a:pt x="264" y="978"/>
                    </a:lnTo>
                    <a:lnTo>
                      <a:pt x="0" y="978"/>
                    </a:lnTo>
                    <a:lnTo>
                      <a:pt x="421" y="0"/>
                    </a:lnTo>
                    <a:lnTo>
                      <a:pt x="684" y="0"/>
                    </a:lnTo>
                    <a:lnTo>
                      <a:pt x="1094" y="978"/>
                    </a:lnTo>
                    <a:close/>
                    <a:moveTo>
                      <a:pt x="411" y="608"/>
                    </a:moveTo>
                    <a:lnTo>
                      <a:pt x="679" y="608"/>
                    </a:lnTo>
                    <a:lnTo>
                      <a:pt x="547" y="2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5"/>
              <p:cNvSpPr/>
              <p:nvPr/>
            </p:nvSpPr>
            <p:spPr>
              <a:xfrm>
                <a:off x="3792854" y="1522214"/>
                <a:ext cx="96266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978" extrusionOk="0">
                    <a:moveTo>
                      <a:pt x="943" y="978"/>
                    </a:moveTo>
                    <a:lnTo>
                      <a:pt x="634" y="978"/>
                    </a:lnTo>
                    <a:lnTo>
                      <a:pt x="380" y="598"/>
                    </a:lnTo>
                    <a:lnTo>
                      <a:pt x="259" y="735"/>
                    </a:lnTo>
                    <a:lnTo>
                      <a:pt x="259" y="978"/>
                    </a:lnTo>
                    <a:lnTo>
                      <a:pt x="0" y="978"/>
                    </a:lnTo>
                    <a:lnTo>
                      <a:pt x="0" y="0"/>
                    </a:lnTo>
                    <a:lnTo>
                      <a:pt x="259" y="0"/>
                    </a:lnTo>
                    <a:lnTo>
                      <a:pt x="259" y="426"/>
                    </a:lnTo>
                    <a:lnTo>
                      <a:pt x="623" y="0"/>
                    </a:lnTo>
                    <a:lnTo>
                      <a:pt x="917" y="0"/>
                    </a:lnTo>
                    <a:lnTo>
                      <a:pt x="558" y="40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5"/>
              <p:cNvSpPr/>
              <p:nvPr/>
            </p:nvSpPr>
            <p:spPr>
              <a:xfrm>
                <a:off x="3898307" y="1522214"/>
                <a:ext cx="80239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8" extrusionOk="0">
                    <a:moveTo>
                      <a:pt x="1" y="0"/>
                    </a:moveTo>
                    <a:lnTo>
                      <a:pt x="771" y="0"/>
                    </a:lnTo>
                    <a:lnTo>
                      <a:pt x="771" y="203"/>
                    </a:lnTo>
                    <a:lnTo>
                      <a:pt x="254" y="203"/>
                    </a:lnTo>
                    <a:lnTo>
                      <a:pt x="254" y="385"/>
                    </a:lnTo>
                    <a:lnTo>
                      <a:pt x="720" y="385"/>
                    </a:lnTo>
                    <a:lnTo>
                      <a:pt x="720" y="588"/>
                    </a:lnTo>
                    <a:lnTo>
                      <a:pt x="254" y="593"/>
                    </a:lnTo>
                    <a:lnTo>
                      <a:pt x="254" y="775"/>
                    </a:lnTo>
                    <a:lnTo>
                      <a:pt x="786" y="775"/>
                    </a:lnTo>
                    <a:lnTo>
                      <a:pt x="786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1" name="Google Shape;1241;p25"/>
            <p:cNvGrpSpPr/>
            <p:nvPr/>
          </p:nvGrpSpPr>
          <p:grpSpPr>
            <a:xfrm>
              <a:off x="4991364" y="2034502"/>
              <a:ext cx="381183" cy="99839"/>
              <a:chOff x="4995025" y="2026789"/>
              <a:chExt cx="381183" cy="99839"/>
            </a:xfrm>
          </p:grpSpPr>
          <p:sp>
            <p:nvSpPr>
              <p:cNvPr id="1242" name="Google Shape;1242;p25"/>
              <p:cNvSpPr/>
              <p:nvPr/>
            </p:nvSpPr>
            <p:spPr>
              <a:xfrm>
                <a:off x="4995025" y="2026789"/>
                <a:ext cx="74624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978" extrusionOk="0">
                    <a:moveTo>
                      <a:pt x="1" y="0"/>
                    </a:moveTo>
                    <a:lnTo>
                      <a:pt x="730" y="0"/>
                    </a:lnTo>
                    <a:lnTo>
                      <a:pt x="730" y="203"/>
                    </a:lnTo>
                    <a:lnTo>
                      <a:pt x="254" y="203"/>
                    </a:lnTo>
                    <a:lnTo>
                      <a:pt x="254" y="420"/>
                    </a:lnTo>
                    <a:lnTo>
                      <a:pt x="690" y="420"/>
                    </a:lnTo>
                    <a:lnTo>
                      <a:pt x="690" y="623"/>
                    </a:lnTo>
                    <a:lnTo>
                      <a:pt x="254" y="623"/>
                    </a:lnTo>
                    <a:lnTo>
                      <a:pt x="254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5"/>
              <p:cNvSpPr/>
              <p:nvPr/>
            </p:nvSpPr>
            <p:spPr>
              <a:xfrm>
                <a:off x="5071078" y="2026789"/>
                <a:ext cx="111783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978" extrusionOk="0">
                    <a:moveTo>
                      <a:pt x="821" y="978"/>
                    </a:moveTo>
                    <a:lnTo>
                      <a:pt x="755" y="805"/>
                    </a:lnTo>
                    <a:lnTo>
                      <a:pt x="335" y="805"/>
                    </a:lnTo>
                    <a:lnTo>
                      <a:pt x="264" y="978"/>
                    </a:lnTo>
                    <a:lnTo>
                      <a:pt x="0" y="978"/>
                    </a:lnTo>
                    <a:lnTo>
                      <a:pt x="421" y="0"/>
                    </a:lnTo>
                    <a:lnTo>
                      <a:pt x="684" y="0"/>
                    </a:lnTo>
                    <a:lnTo>
                      <a:pt x="1094" y="978"/>
                    </a:lnTo>
                    <a:close/>
                    <a:moveTo>
                      <a:pt x="411" y="608"/>
                    </a:moveTo>
                    <a:lnTo>
                      <a:pt x="679" y="608"/>
                    </a:lnTo>
                    <a:lnTo>
                      <a:pt x="547" y="2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5"/>
              <p:cNvSpPr/>
              <p:nvPr/>
            </p:nvSpPr>
            <p:spPr>
              <a:xfrm>
                <a:off x="5190516" y="2026789"/>
                <a:ext cx="96266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978" extrusionOk="0">
                    <a:moveTo>
                      <a:pt x="943" y="978"/>
                    </a:moveTo>
                    <a:lnTo>
                      <a:pt x="634" y="978"/>
                    </a:lnTo>
                    <a:lnTo>
                      <a:pt x="380" y="598"/>
                    </a:lnTo>
                    <a:lnTo>
                      <a:pt x="259" y="735"/>
                    </a:lnTo>
                    <a:lnTo>
                      <a:pt x="259" y="978"/>
                    </a:lnTo>
                    <a:lnTo>
                      <a:pt x="0" y="978"/>
                    </a:lnTo>
                    <a:lnTo>
                      <a:pt x="0" y="0"/>
                    </a:lnTo>
                    <a:lnTo>
                      <a:pt x="259" y="0"/>
                    </a:lnTo>
                    <a:lnTo>
                      <a:pt x="259" y="426"/>
                    </a:lnTo>
                    <a:lnTo>
                      <a:pt x="623" y="0"/>
                    </a:lnTo>
                    <a:lnTo>
                      <a:pt x="917" y="0"/>
                    </a:lnTo>
                    <a:lnTo>
                      <a:pt x="558" y="40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5"/>
              <p:cNvSpPr/>
              <p:nvPr/>
            </p:nvSpPr>
            <p:spPr>
              <a:xfrm>
                <a:off x="5295969" y="2026789"/>
                <a:ext cx="80239" cy="9983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8" extrusionOk="0">
                    <a:moveTo>
                      <a:pt x="1" y="0"/>
                    </a:moveTo>
                    <a:lnTo>
                      <a:pt x="771" y="0"/>
                    </a:lnTo>
                    <a:lnTo>
                      <a:pt x="771" y="203"/>
                    </a:lnTo>
                    <a:lnTo>
                      <a:pt x="254" y="203"/>
                    </a:lnTo>
                    <a:lnTo>
                      <a:pt x="254" y="385"/>
                    </a:lnTo>
                    <a:lnTo>
                      <a:pt x="720" y="385"/>
                    </a:lnTo>
                    <a:lnTo>
                      <a:pt x="720" y="588"/>
                    </a:lnTo>
                    <a:lnTo>
                      <a:pt x="254" y="593"/>
                    </a:lnTo>
                    <a:lnTo>
                      <a:pt x="254" y="775"/>
                    </a:lnTo>
                    <a:lnTo>
                      <a:pt x="786" y="775"/>
                    </a:lnTo>
                    <a:lnTo>
                      <a:pt x="786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6" name="Google Shape;1246;p25"/>
          <p:cNvGrpSpPr/>
          <p:nvPr/>
        </p:nvGrpSpPr>
        <p:grpSpPr>
          <a:xfrm>
            <a:off x="6124875" y="1878294"/>
            <a:ext cx="1278600" cy="2376798"/>
            <a:chOff x="457250" y="1873125"/>
            <a:chExt cx="1278600" cy="2376798"/>
          </a:xfrm>
        </p:grpSpPr>
        <p:sp>
          <p:nvSpPr>
            <p:cNvPr id="1247" name="Google Shape;1247;p25"/>
            <p:cNvSpPr txBox="1"/>
            <p:nvPr/>
          </p:nvSpPr>
          <p:spPr>
            <a:xfrm>
              <a:off x="457250" y="3523623"/>
              <a:ext cx="1278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Bármely személy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682125" y="1873125"/>
              <a:ext cx="828900" cy="828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0" name="Google Shape;1250;p25"/>
            <p:cNvCxnSpPr>
              <a:stCxn id="1247" idx="0"/>
              <a:endCxn id="1249" idx="2"/>
            </p:cNvCxnSpPr>
            <p:nvPr/>
          </p:nvCxnSpPr>
          <p:spPr>
            <a:xfrm rot="10800000">
              <a:off x="1096550" y="2701923"/>
              <a:ext cx="0" cy="8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1" name="Google Shape;1251;p25"/>
          <p:cNvGrpSpPr/>
          <p:nvPr/>
        </p:nvGrpSpPr>
        <p:grpSpPr>
          <a:xfrm>
            <a:off x="1741950" y="1873125"/>
            <a:ext cx="1278600" cy="2376798"/>
            <a:chOff x="1741950" y="1873125"/>
            <a:chExt cx="1278600" cy="2376798"/>
          </a:xfrm>
        </p:grpSpPr>
        <p:sp>
          <p:nvSpPr>
            <p:cNvPr id="1252" name="Google Shape;1252;p25"/>
            <p:cNvSpPr txBox="1"/>
            <p:nvPr/>
          </p:nvSpPr>
          <p:spPr>
            <a:xfrm>
              <a:off x="1741950" y="3523623"/>
              <a:ext cx="1278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</a:t>
              </a:r>
              <a:r>
                <a:rPr lang="hu-HU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elevíziós műsorok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1966825" y="1873125"/>
              <a:ext cx="828900" cy="828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5" name="Google Shape;1255;p25"/>
            <p:cNvCxnSpPr>
              <a:stCxn id="1252" idx="0"/>
              <a:endCxn id="1254" idx="2"/>
            </p:cNvCxnSpPr>
            <p:nvPr/>
          </p:nvCxnSpPr>
          <p:spPr>
            <a:xfrm rot="10800000">
              <a:off x="2381250" y="2701923"/>
              <a:ext cx="0" cy="8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6" name="Google Shape;1256;p25"/>
          <p:cNvGrpSpPr/>
          <p:nvPr/>
        </p:nvGrpSpPr>
        <p:grpSpPr>
          <a:xfrm>
            <a:off x="463043" y="1874868"/>
            <a:ext cx="1278600" cy="2376798"/>
            <a:chOff x="6125825" y="1873125"/>
            <a:chExt cx="1278600" cy="2376798"/>
          </a:xfrm>
        </p:grpSpPr>
        <p:sp>
          <p:nvSpPr>
            <p:cNvPr id="1257" name="Google Shape;1257;p25"/>
            <p:cNvSpPr txBox="1"/>
            <p:nvPr/>
          </p:nvSpPr>
          <p:spPr>
            <a:xfrm>
              <a:off x="6125825" y="3523623"/>
              <a:ext cx="1278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Szoci</a:t>
              </a:r>
              <a:r>
                <a:rPr lang="hu-HU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ális hálók</a:t>
              </a: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6350675" y="1873125"/>
              <a:ext cx="828900" cy="828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60" name="Google Shape;1260;p25"/>
            <p:cNvCxnSpPr>
              <a:stCxn id="1257" idx="0"/>
              <a:endCxn id="1259" idx="2"/>
            </p:cNvCxnSpPr>
            <p:nvPr/>
          </p:nvCxnSpPr>
          <p:spPr>
            <a:xfrm rot="10800000">
              <a:off x="6765125" y="2701923"/>
              <a:ext cx="0" cy="8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1" name="Google Shape;1261;p25"/>
          <p:cNvGrpSpPr/>
          <p:nvPr/>
        </p:nvGrpSpPr>
        <p:grpSpPr>
          <a:xfrm>
            <a:off x="7410525" y="1873125"/>
            <a:ext cx="1278600" cy="2376798"/>
            <a:chOff x="7410525" y="1873125"/>
            <a:chExt cx="1278600" cy="2376798"/>
          </a:xfrm>
        </p:grpSpPr>
        <p:sp>
          <p:nvSpPr>
            <p:cNvPr id="1262" name="Google Shape;1262;p25"/>
            <p:cNvSpPr txBox="1"/>
            <p:nvPr/>
          </p:nvSpPr>
          <p:spPr>
            <a:xfrm>
              <a:off x="7410525" y="3523623"/>
              <a:ext cx="1278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Val</a:t>
              </a:r>
              <a:r>
                <a:rPr lang="hu-HU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ósnak tűnő híroldalak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7635400" y="1873125"/>
              <a:ext cx="828900" cy="828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65" name="Google Shape;1265;p25"/>
            <p:cNvCxnSpPr>
              <a:stCxn id="1262" idx="0"/>
              <a:endCxn id="1264" idx="2"/>
            </p:cNvCxnSpPr>
            <p:nvPr/>
          </p:nvCxnSpPr>
          <p:spPr>
            <a:xfrm rot="10800000">
              <a:off x="8049825" y="2701923"/>
              <a:ext cx="0" cy="8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1" name="Google Shape;1281;p25"/>
          <p:cNvGrpSpPr/>
          <p:nvPr/>
        </p:nvGrpSpPr>
        <p:grpSpPr>
          <a:xfrm>
            <a:off x="2171259" y="2104600"/>
            <a:ext cx="418356" cy="365951"/>
            <a:chOff x="-1049544" y="1482700"/>
            <a:chExt cx="418356" cy="365951"/>
          </a:xfrm>
        </p:grpSpPr>
        <p:sp>
          <p:nvSpPr>
            <p:cNvPr id="1282" name="Google Shape;1282;p25"/>
            <p:cNvSpPr/>
            <p:nvPr/>
          </p:nvSpPr>
          <p:spPr>
            <a:xfrm>
              <a:off x="-1049544" y="1482700"/>
              <a:ext cx="418356" cy="312791"/>
            </a:xfrm>
            <a:custGeom>
              <a:avLst/>
              <a:gdLst/>
              <a:ahLst/>
              <a:cxnLst/>
              <a:rect l="l" t="t" r="r" b="b"/>
              <a:pathLst>
                <a:path w="8572" h="6409" extrusionOk="0">
                  <a:moveTo>
                    <a:pt x="350" y="0"/>
                  </a:moveTo>
                  <a:cubicBezTo>
                    <a:pt x="158" y="0"/>
                    <a:pt x="1" y="152"/>
                    <a:pt x="1" y="345"/>
                  </a:cubicBezTo>
                  <a:lnTo>
                    <a:pt x="1" y="6064"/>
                  </a:lnTo>
                  <a:cubicBezTo>
                    <a:pt x="1" y="6256"/>
                    <a:pt x="158" y="6408"/>
                    <a:pt x="350" y="6408"/>
                  </a:cubicBezTo>
                  <a:lnTo>
                    <a:pt x="8227" y="6408"/>
                  </a:lnTo>
                  <a:cubicBezTo>
                    <a:pt x="8420" y="6408"/>
                    <a:pt x="8572" y="6256"/>
                    <a:pt x="8572" y="6064"/>
                  </a:cubicBezTo>
                  <a:lnTo>
                    <a:pt x="8572" y="345"/>
                  </a:lnTo>
                  <a:cubicBezTo>
                    <a:pt x="8572" y="152"/>
                    <a:pt x="8420" y="0"/>
                    <a:pt x="82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-1021578" y="1509641"/>
              <a:ext cx="363451" cy="258130"/>
            </a:xfrm>
            <a:custGeom>
              <a:avLst/>
              <a:gdLst/>
              <a:ahLst/>
              <a:cxnLst/>
              <a:rect l="l" t="t" r="r" b="b"/>
              <a:pathLst>
                <a:path w="7447" h="5289" extrusionOk="0">
                  <a:moveTo>
                    <a:pt x="172" y="0"/>
                  </a:moveTo>
                  <a:cubicBezTo>
                    <a:pt x="76" y="0"/>
                    <a:pt x="0" y="76"/>
                    <a:pt x="0" y="173"/>
                  </a:cubicBezTo>
                  <a:lnTo>
                    <a:pt x="0" y="5117"/>
                  </a:lnTo>
                  <a:cubicBezTo>
                    <a:pt x="0" y="5213"/>
                    <a:pt x="76" y="5289"/>
                    <a:pt x="172" y="5289"/>
                  </a:cubicBezTo>
                  <a:lnTo>
                    <a:pt x="7274" y="5289"/>
                  </a:lnTo>
                  <a:cubicBezTo>
                    <a:pt x="7371" y="5289"/>
                    <a:pt x="7447" y="5213"/>
                    <a:pt x="7447" y="5117"/>
                  </a:cubicBezTo>
                  <a:lnTo>
                    <a:pt x="7447" y="173"/>
                  </a:lnTo>
                  <a:cubicBezTo>
                    <a:pt x="7447" y="76"/>
                    <a:pt x="7371" y="0"/>
                    <a:pt x="7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-1046567" y="1795453"/>
              <a:ext cx="412939" cy="53197"/>
            </a:xfrm>
            <a:custGeom>
              <a:avLst/>
              <a:gdLst/>
              <a:ahLst/>
              <a:cxnLst/>
              <a:rect l="l" t="t" r="r" b="b"/>
              <a:pathLst>
                <a:path w="8461" h="1090" extrusionOk="0">
                  <a:moveTo>
                    <a:pt x="715" y="0"/>
                  </a:moveTo>
                  <a:cubicBezTo>
                    <a:pt x="588" y="0"/>
                    <a:pt x="467" y="76"/>
                    <a:pt x="406" y="193"/>
                  </a:cubicBezTo>
                  <a:lnTo>
                    <a:pt x="51" y="887"/>
                  </a:lnTo>
                  <a:cubicBezTo>
                    <a:pt x="1" y="978"/>
                    <a:pt x="71" y="1089"/>
                    <a:pt x="173" y="1089"/>
                  </a:cubicBezTo>
                  <a:lnTo>
                    <a:pt x="573" y="1089"/>
                  </a:lnTo>
                  <a:cubicBezTo>
                    <a:pt x="639" y="1089"/>
                    <a:pt x="695" y="1054"/>
                    <a:pt x="725" y="993"/>
                  </a:cubicBezTo>
                  <a:lnTo>
                    <a:pt x="948" y="552"/>
                  </a:lnTo>
                  <a:lnTo>
                    <a:pt x="7518" y="552"/>
                  </a:lnTo>
                  <a:lnTo>
                    <a:pt x="7736" y="993"/>
                  </a:lnTo>
                  <a:cubicBezTo>
                    <a:pt x="7766" y="1054"/>
                    <a:pt x="7827" y="1089"/>
                    <a:pt x="7893" y="1089"/>
                  </a:cubicBezTo>
                  <a:lnTo>
                    <a:pt x="8288" y="1089"/>
                  </a:lnTo>
                  <a:cubicBezTo>
                    <a:pt x="8394" y="1089"/>
                    <a:pt x="8460" y="978"/>
                    <a:pt x="8414" y="887"/>
                  </a:cubicBezTo>
                  <a:lnTo>
                    <a:pt x="8060" y="193"/>
                  </a:lnTo>
                  <a:cubicBezTo>
                    <a:pt x="7999" y="76"/>
                    <a:pt x="7878" y="0"/>
                    <a:pt x="7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-947441" y="1583827"/>
              <a:ext cx="215132" cy="110543"/>
            </a:xfrm>
            <a:custGeom>
              <a:avLst/>
              <a:gdLst/>
              <a:ahLst/>
              <a:cxnLst/>
              <a:rect l="l" t="t" r="r" b="b"/>
              <a:pathLst>
                <a:path w="4408" h="2265" extrusionOk="0">
                  <a:moveTo>
                    <a:pt x="350" y="0"/>
                  </a:moveTo>
                  <a:cubicBezTo>
                    <a:pt x="158" y="0"/>
                    <a:pt x="1" y="157"/>
                    <a:pt x="1" y="350"/>
                  </a:cubicBezTo>
                  <a:lnTo>
                    <a:pt x="1" y="1915"/>
                  </a:lnTo>
                  <a:cubicBezTo>
                    <a:pt x="1" y="2107"/>
                    <a:pt x="158" y="2264"/>
                    <a:pt x="350" y="2264"/>
                  </a:cubicBezTo>
                  <a:lnTo>
                    <a:pt x="4058" y="2264"/>
                  </a:lnTo>
                  <a:cubicBezTo>
                    <a:pt x="4251" y="2264"/>
                    <a:pt x="4408" y="2107"/>
                    <a:pt x="4408" y="1915"/>
                  </a:cubicBezTo>
                  <a:lnTo>
                    <a:pt x="4408" y="350"/>
                  </a:lnTo>
                  <a:cubicBezTo>
                    <a:pt x="4408" y="157"/>
                    <a:pt x="4251" y="0"/>
                    <a:pt x="4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-788723" y="1605058"/>
              <a:ext cx="34456" cy="66326"/>
            </a:xfrm>
            <a:custGeom>
              <a:avLst/>
              <a:gdLst/>
              <a:ahLst/>
              <a:cxnLst/>
              <a:rect l="l" t="t" r="r" b="b"/>
              <a:pathLst>
                <a:path w="706" h="1359" extrusionOk="0">
                  <a:moveTo>
                    <a:pt x="123" y="1"/>
                  </a:moveTo>
                  <a:cubicBezTo>
                    <a:pt x="57" y="1"/>
                    <a:pt x="1" y="61"/>
                    <a:pt x="1" y="127"/>
                  </a:cubicBezTo>
                  <a:lnTo>
                    <a:pt x="1" y="1232"/>
                  </a:lnTo>
                  <a:cubicBezTo>
                    <a:pt x="1" y="1302"/>
                    <a:pt x="57" y="1358"/>
                    <a:pt x="128" y="1358"/>
                  </a:cubicBezTo>
                  <a:lnTo>
                    <a:pt x="568" y="1358"/>
                  </a:lnTo>
                  <a:cubicBezTo>
                    <a:pt x="639" y="1358"/>
                    <a:pt x="700" y="1308"/>
                    <a:pt x="700" y="1237"/>
                  </a:cubicBezTo>
                  <a:cubicBezTo>
                    <a:pt x="705" y="1166"/>
                    <a:pt x="644" y="1110"/>
                    <a:pt x="578" y="1110"/>
                  </a:cubicBezTo>
                  <a:lnTo>
                    <a:pt x="249" y="1110"/>
                  </a:lnTo>
                  <a:lnTo>
                    <a:pt x="249" y="806"/>
                  </a:lnTo>
                  <a:lnTo>
                    <a:pt x="538" y="806"/>
                  </a:lnTo>
                  <a:cubicBezTo>
                    <a:pt x="604" y="806"/>
                    <a:pt x="665" y="755"/>
                    <a:pt x="670" y="684"/>
                  </a:cubicBezTo>
                  <a:cubicBezTo>
                    <a:pt x="670" y="614"/>
                    <a:pt x="614" y="553"/>
                    <a:pt x="543" y="553"/>
                  </a:cubicBezTo>
                  <a:lnTo>
                    <a:pt x="249" y="553"/>
                  </a:lnTo>
                  <a:lnTo>
                    <a:pt x="249" y="254"/>
                  </a:lnTo>
                  <a:lnTo>
                    <a:pt x="568" y="254"/>
                  </a:lnTo>
                  <a:cubicBezTo>
                    <a:pt x="639" y="254"/>
                    <a:pt x="700" y="198"/>
                    <a:pt x="700" y="132"/>
                  </a:cubicBezTo>
                  <a:cubicBezTo>
                    <a:pt x="705" y="61"/>
                    <a:pt x="644" y="1"/>
                    <a:pt x="578" y="1"/>
                  </a:cubicBezTo>
                  <a:close/>
                </a:path>
              </a:pathLst>
            </a:custGeom>
            <a:solidFill>
              <a:srgbClr val="E4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-926894" y="1606035"/>
              <a:ext cx="30942" cy="65106"/>
            </a:xfrm>
            <a:custGeom>
              <a:avLst/>
              <a:gdLst/>
              <a:ahLst/>
              <a:cxnLst/>
              <a:rect l="l" t="t" r="r" b="b"/>
              <a:pathLst>
                <a:path w="634" h="1334" extrusionOk="0">
                  <a:moveTo>
                    <a:pt x="127" y="1"/>
                  </a:moveTo>
                  <a:cubicBezTo>
                    <a:pt x="56" y="1"/>
                    <a:pt x="0" y="57"/>
                    <a:pt x="0" y="128"/>
                  </a:cubicBezTo>
                  <a:lnTo>
                    <a:pt x="0" y="1212"/>
                  </a:lnTo>
                  <a:cubicBezTo>
                    <a:pt x="0" y="1272"/>
                    <a:pt x="46" y="1323"/>
                    <a:pt x="102" y="1333"/>
                  </a:cubicBezTo>
                  <a:lnTo>
                    <a:pt x="502" y="1333"/>
                  </a:lnTo>
                  <a:cubicBezTo>
                    <a:pt x="568" y="1333"/>
                    <a:pt x="628" y="1282"/>
                    <a:pt x="628" y="1212"/>
                  </a:cubicBezTo>
                  <a:cubicBezTo>
                    <a:pt x="633" y="1143"/>
                    <a:pt x="582" y="1085"/>
                    <a:pt x="511" y="1085"/>
                  </a:cubicBezTo>
                  <a:cubicBezTo>
                    <a:pt x="508" y="1085"/>
                    <a:pt x="505" y="1085"/>
                    <a:pt x="502" y="1085"/>
                  </a:cubicBezTo>
                  <a:lnTo>
                    <a:pt x="254" y="1085"/>
                  </a:lnTo>
                  <a:lnTo>
                    <a:pt x="254" y="133"/>
                  </a:lnTo>
                  <a:cubicBezTo>
                    <a:pt x="254" y="62"/>
                    <a:pt x="198" y="1"/>
                    <a:pt x="127" y="1"/>
                  </a:cubicBezTo>
                  <a:close/>
                </a:path>
              </a:pathLst>
            </a:custGeom>
            <a:solidFill>
              <a:srgbClr val="E4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-881162" y="1606035"/>
              <a:ext cx="12396" cy="65106"/>
            </a:xfrm>
            <a:custGeom>
              <a:avLst/>
              <a:gdLst/>
              <a:ahLst/>
              <a:cxnLst/>
              <a:rect l="l" t="t" r="r" b="b"/>
              <a:pathLst>
                <a:path w="254" h="1334" extrusionOk="0">
                  <a:moveTo>
                    <a:pt x="122" y="1"/>
                  </a:moveTo>
                  <a:cubicBezTo>
                    <a:pt x="56" y="1"/>
                    <a:pt x="0" y="62"/>
                    <a:pt x="0" y="133"/>
                  </a:cubicBezTo>
                  <a:lnTo>
                    <a:pt x="0" y="1201"/>
                  </a:lnTo>
                  <a:cubicBezTo>
                    <a:pt x="0" y="1272"/>
                    <a:pt x="56" y="1333"/>
                    <a:pt x="122" y="1333"/>
                  </a:cubicBezTo>
                  <a:cubicBezTo>
                    <a:pt x="125" y="1333"/>
                    <a:pt x="128" y="1333"/>
                    <a:pt x="130" y="1333"/>
                  </a:cubicBezTo>
                  <a:cubicBezTo>
                    <a:pt x="198" y="1333"/>
                    <a:pt x="254" y="1275"/>
                    <a:pt x="254" y="1212"/>
                  </a:cubicBezTo>
                  <a:lnTo>
                    <a:pt x="254" y="128"/>
                  </a:lnTo>
                  <a:cubicBezTo>
                    <a:pt x="254" y="57"/>
                    <a:pt x="193" y="1"/>
                    <a:pt x="122" y="1"/>
                  </a:cubicBezTo>
                  <a:close/>
                </a:path>
              </a:pathLst>
            </a:custGeom>
            <a:solidFill>
              <a:srgbClr val="E4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-855685" y="1605156"/>
              <a:ext cx="52953" cy="66960"/>
            </a:xfrm>
            <a:custGeom>
              <a:avLst/>
              <a:gdLst/>
              <a:ahLst/>
              <a:cxnLst/>
              <a:rect l="l" t="t" r="r" b="b"/>
              <a:pathLst>
                <a:path w="1085" h="1372" extrusionOk="0">
                  <a:moveTo>
                    <a:pt x="150" y="1"/>
                  </a:moveTo>
                  <a:cubicBezTo>
                    <a:pt x="136" y="1"/>
                    <a:pt x="121" y="3"/>
                    <a:pt x="107" y="9"/>
                  </a:cubicBezTo>
                  <a:cubicBezTo>
                    <a:pt x="36" y="29"/>
                    <a:pt x="0" y="105"/>
                    <a:pt x="25" y="171"/>
                  </a:cubicBezTo>
                  <a:lnTo>
                    <a:pt x="405" y="1270"/>
                  </a:lnTo>
                  <a:cubicBezTo>
                    <a:pt x="426" y="1331"/>
                    <a:pt x="486" y="1371"/>
                    <a:pt x="552" y="1371"/>
                  </a:cubicBezTo>
                  <a:cubicBezTo>
                    <a:pt x="618" y="1371"/>
                    <a:pt x="679" y="1331"/>
                    <a:pt x="699" y="1270"/>
                  </a:cubicBezTo>
                  <a:lnTo>
                    <a:pt x="1064" y="171"/>
                  </a:lnTo>
                  <a:cubicBezTo>
                    <a:pt x="1084" y="105"/>
                    <a:pt x="1049" y="29"/>
                    <a:pt x="983" y="9"/>
                  </a:cubicBezTo>
                  <a:cubicBezTo>
                    <a:pt x="968" y="4"/>
                    <a:pt x="954" y="1"/>
                    <a:pt x="940" y="1"/>
                  </a:cubicBezTo>
                  <a:cubicBezTo>
                    <a:pt x="885" y="1"/>
                    <a:pt x="836" y="37"/>
                    <a:pt x="816" y="90"/>
                  </a:cubicBezTo>
                  <a:lnTo>
                    <a:pt x="547" y="895"/>
                  </a:lnTo>
                  <a:lnTo>
                    <a:pt x="269" y="85"/>
                  </a:lnTo>
                  <a:cubicBezTo>
                    <a:pt x="249" y="33"/>
                    <a:pt x="201" y="1"/>
                    <a:pt x="150" y="1"/>
                  </a:cubicBezTo>
                  <a:close/>
                </a:path>
              </a:pathLst>
            </a:custGeom>
            <a:solidFill>
              <a:srgbClr val="E4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-988731" y="1543025"/>
              <a:ext cx="35676" cy="35628"/>
            </a:xfrm>
            <a:custGeom>
              <a:avLst/>
              <a:gdLst/>
              <a:ahLst/>
              <a:cxnLst/>
              <a:rect l="l" t="t" r="r" b="b"/>
              <a:pathLst>
                <a:path w="731" h="730" extrusionOk="0">
                  <a:moveTo>
                    <a:pt x="366" y="0"/>
                  </a:moveTo>
                  <a:cubicBezTo>
                    <a:pt x="163" y="0"/>
                    <a:pt x="1" y="162"/>
                    <a:pt x="1" y="365"/>
                  </a:cubicBezTo>
                  <a:cubicBezTo>
                    <a:pt x="1" y="568"/>
                    <a:pt x="163" y="730"/>
                    <a:pt x="366" y="730"/>
                  </a:cubicBezTo>
                  <a:cubicBezTo>
                    <a:pt x="568" y="730"/>
                    <a:pt x="730" y="568"/>
                    <a:pt x="730" y="365"/>
                  </a:cubicBezTo>
                  <a:cubicBezTo>
                    <a:pt x="730" y="162"/>
                    <a:pt x="568" y="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25"/>
          <p:cNvGrpSpPr/>
          <p:nvPr/>
        </p:nvGrpSpPr>
        <p:grpSpPr>
          <a:xfrm>
            <a:off x="7893282" y="2078420"/>
            <a:ext cx="313035" cy="418310"/>
            <a:chOff x="-1739081" y="2153450"/>
            <a:chExt cx="313035" cy="418310"/>
          </a:xfrm>
        </p:grpSpPr>
        <p:sp>
          <p:nvSpPr>
            <p:cNvPr id="1292" name="Google Shape;1292;p25"/>
            <p:cNvSpPr/>
            <p:nvPr/>
          </p:nvSpPr>
          <p:spPr>
            <a:xfrm>
              <a:off x="-1739081" y="2208065"/>
              <a:ext cx="313035" cy="363695"/>
            </a:xfrm>
            <a:custGeom>
              <a:avLst/>
              <a:gdLst/>
              <a:ahLst/>
              <a:cxnLst/>
              <a:rect l="l" t="t" r="r" b="b"/>
              <a:pathLst>
                <a:path w="6414" h="7452" extrusionOk="0">
                  <a:moveTo>
                    <a:pt x="1" y="1"/>
                  </a:moveTo>
                  <a:lnTo>
                    <a:pt x="1" y="7102"/>
                  </a:lnTo>
                  <a:cubicBezTo>
                    <a:pt x="1" y="7295"/>
                    <a:pt x="158" y="7452"/>
                    <a:pt x="350" y="7452"/>
                  </a:cubicBezTo>
                  <a:lnTo>
                    <a:pt x="6064" y="7452"/>
                  </a:lnTo>
                  <a:cubicBezTo>
                    <a:pt x="6257" y="7452"/>
                    <a:pt x="6414" y="7295"/>
                    <a:pt x="6414" y="7102"/>
                  </a:cubicBezTo>
                  <a:lnTo>
                    <a:pt x="6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-1739081" y="2153450"/>
              <a:ext cx="313035" cy="54662"/>
            </a:xfrm>
            <a:custGeom>
              <a:avLst/>
              <a:gdLst/>
              <a:ahLst/>
              <a:cxnLst/>
              <a:rect l="l" t="t" r="r" b="b"/>
              <a:pathLst>
                <a:path w="6414" h="1120" extrusionOk="0">
                  <a:moveTo>
                    <a:pt x="350" y="0"/>
                  </a:moveTo>
                  <a:cubicBezTo>
                    <a:pt x="158" y="0"/>
                    <a:pt x="1" y="157"/>
                    <a:pt x="1" y="350"/>
                  </a:cubicBezTo>
                  <a:lnTo>
                    <a:pt x="1" y="1120"/>
                  </a:lnTo>
                  <a:lnTo>
                    <a:pt x="6414" y="1120"/>
                  </a:lnTo>
                  <a:lnTo>
                    <a:pt x="6414" y="350"/>
                  </a:lnTo>
                  <a:cubicBezTo>
                    <a:pt x="6414" y="157"/>
                    <a:pt x="6257" y="0"/>
                    <a:pt x="6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-1711847" y="2325201"/>
              <a:ext cx="123379" cy="122549"/>
            </a:xfrm>
            <a:custGeom>
              <a:avLst/>
              <a:gdLst/>
              <a:ahLst/>
              <a:cxnLst/>
              <a:rect l="l" t="t" r="r" b="b"/>
              <a:pathLst>
                <a:path w="2528" h="2511" extrusionOk="0">
                  <a:moveTo>
                    <a:pt x="2090" y="1"/>
                  </a:moveTo>
                  <a:cubicBezTo>
                    <a:pt x="1654" y="1"/>
                    <a:pt x="962" y="78"/>
                    <a:pt x="527" y="518"/>
                  </a:cubicBezTo>
                  <a:cubicBezTo>
                    <a:pt x="56" y="984"/>
                    <a:pt x="0" y="1744"/>
                    <a:pt x="10" y="2170"/>
                  </a:cubicBezTo>
                  <a:cubicBezTo>
                    <a:pt x="15" y="2357"/>
                    <a:pt x="162" y="2504"/>
                    <a:pt x="350" y="2509"/>
                  </a:cubicBezTo>
                  <a:cubicBezTo>
                    <a:pt x="377" y="2510"/>
                    <a:pt x="407" y="2510"/>
                    <a:pt x="437" y="2510"/>
                  </a:cubicBezTo>
                  <a:cubicBezTo>
                    <a:pt x="873" y="2510"/>
                    <a:pt x="1565" y="2433"/>
                    <a:pt x="2001" y="1992"/>
                  </a:cubicBezTo>
                  <a:cubicBezTo>
                    <a:pt x="2472" y="1526"/>
                    <a:pt x="2528" y="767"/>
                    <a:pt x="2518" y="341"/>
                  </a:cubicBezTo>
                  <a:cubicBezTo>
                    <a:pt x="2513" y="154"/>
                    <a:pt x="2366" y="7"/>
                    <a:pt x="2178" y="2"/>
                  </a:cubicBezTo>
                  <a:cubicBezTo>
                    <a:pt x="2150" y="1"/>
                    <a:pt x="2121" y="1"/>
                    <a:pt x="2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-1459713" y="2173705"/>
              <a:ext cx="13665" cy="13665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38" y="0"/>
                  </a:moveTo>
                  <a:cubicBezTo>
                    <a:pt x="62" y="0"/>
                    <a:pt x="1" y="66"/>
                    <a:pt x="1" y="142"/>
                  </a:cubicBezTo>
                  <a:cubicBezTo>
                    <a:pt x="1" y="218"/>
                    <a:pt x="62" y="279"/>
                    <a:pt x="138" y="279"/>
                  </a:cubicBezTo>
                  <a:cubicBezTo>
                    <a:pt x="214" y="279"/>
                    <a:pt x="280" y="218"/>
                    <a:pt x="280" y="142"/>
                  </a:cubicBezTo>
                  <a:cubicBezTo>
                    <a:pt x="280" y="66"/>
                    <a:pt x="214" y="0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-1486898" y="2173705"/>
              <a:ext cx="13665" cy="13665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37" y="0"/>
                  </a:moveTo>
                  <a:cubicBezTo>
                    <a:pt x="61" y="0"/>
                    <a:pt x="1" y="66"/>
                    <a:pt x="1" y="142"/>
                  </a:cubicBezTo>
                  <a:cubicBezTo>
                    <a:pt x="1" y="218"/>
                    <a:pt x="61" y="279"/>
                    <a:pt x="137" y="279"/>
                  </a:cubicBezTo>
                  <a:cubicBezTo>
                    <a:pt x="213" y="279"/>
                    <a:pt x="279" y="218"/>
                    <a:pt x="279" y="142"/>
                  </a:cubicBezTo>
                  <a:cubicBezTo>
                    <a:pt x="279" y="66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-1514328" y="2173705"/>
              <a:ext cx="13665" cy="13665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2" y="0"/>
                  </a:moveTo>
                  <a:cubicBezTo>
                    <a:pt x="66" y="0"/>
                    <a:pt x="0" y="66"/>
                    <a:pt x="0" y="142"/>
                  </a:cubicBezTo>
                  <a:cubicBezTo>
                    <a:pt x="0" y="218"/>
                    <a:pt x="66" y="279"/>
                    <a:pt x="142" y="279"/>
                  </a:cubicBezTo>
                  <a:cubicBezTo>
                    <a:pt x="218" y="279"/>
                    <a:pt x="279" y="218"/>
                    <a:pt x="279" y="142"/>
                  </a:cubicBezTo>
                  <a:cubicBezTo>
                    <a:pt x="279" y="66"/>
                    <a:pt x="218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-1705453" y="2234274"/>
              <a:ext cx="50513" cy="67302"/>
            </a:xfrm>
            <a:custGeom>
              <a:avLst/>
              <a:gdLst/>
              <a:ahLst/>
              <a:cxnLst/>
              <a:rect l="l" t="t" r="r" b="b"/>
              <a:pathLst>
                <a:path w="1035" h="1379" extrusionOk="0">
                  <a:moveTo>
                    <a:pt x="897" y="0"/>
                  </a:moveTo>
                  <a:cubicBezTo>
                    <a:pt x="826" y="0"/>
                    <a:pt x="766" y="61"/>
                    <a:pt x="771" y="132"/>
                  </a:cubicBezTo>
                  <a:lnTo>
                    <a:pt x="776" y="841"/>
                  </a:lnTo>
                  <a:lnTo>
                    <a:pt x="234" y="61"/>
                  </a:lnTo>
                  <a:cubicBezTo>
                    <a:pt x="211" y="24"/>
                    <a:pt x="172" y="3"/>
                    <a:pt x="130" y="3"/>
                  </a:cubicBezTo>
                  <a:cubicBezTo>
                    <a:pt x="116" y="3"/>
                    <a:pt x="101" y="5"/>
                    <a:pt x="87" y="11"/>
                  </a:cubicBezTo>
                  <a:cubicBezTo>
                    <a:pt x="36" y="26"/>
                    <a:pt x="1" y="76"/>
                    <a:pt x="1" y="132"/>
                  </a:cubicBezTo>
                  <a:lnTo>
                    <a:pt x="1" y="1247"/>
                  </a:lnTo>
                  <a:cubicBezTo>
                    <a:pt x="1" y="1318"/>
                    <a:pt x="51" y="1378"/>
                    <a:pt x="122" y="1378"/>
                  </a:cubicBezTo>
                  <a:cubicBezTo>
                    <a:pt x="125" y="1379"/>
                    <a:pt x="128" y="1379"/>
                    <a:pt x="131" y="1379"/>
                  </a:cubicBezTo>
                  <a:cubicBezTo>
                    <a:pt x="198" y="1379"/>
                    <a:pt x="249" y="1325"/>
                    <a:pt x="249" y="1257"/>
                  </a:cubicBezTo>
                  <a:lnTo>
                    <a:pt x="249" y="548"/>
                  </a:lnTo>
                  <a:lnTo>
                    <a:pt x="771" y="1297"/>
                  </a:lnTo>
                  <a:cubicBezTo>
                    <a:pt x="799" y="1341"/>
                    <a:pt x="845" y="1363"/>
                    <a:pt x="893" y="1363"/>
                  </a:cubicBezTo>
                  <a:cubicBezTo>
                    <a:pt x="907" y="1363"/>
                    <a:pt x="920" y="1361"/>
                    <a:pt x="933" y="1358"/>
                  </a:cubicBezTo>
                  <a:cubicBezTo>
                    <a:pt x="994" y="1338"/>
                    <a:pt x="1034" y="1277"/>
                    <a:pt x="1034" y="1206"/>
                  </a:cubicBezTo>
                  <a:lnTo>
                    <a:pt x="1024" y="127"/>
                  </a:lnTo>
                  <a:cubicBezTo>
                    <a:pt x="1024" y="56"/>
                    <a:pt x="968" y="0"/>
                    <a:pt x="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-1640150" y="2235006"/>
              <a:ext cx="35384" cy="66326"/>
            </a:xfrm>
            <a:custGeom>
              <a:avLst/>
              <a:gdLst/>
              <a:ahLst/>
              <a:cxnLst/>
              <a:rect l="l" t="t" r="r" b="b"/>
              <a:pathLst>
                <a:path w="725" h="1359" extrusionOk="0">
                  <a:moveTo>
                    <a:pt x="127" y="1"/>
                  </a:moveTo>
                  <a:cubicBezTo>
                    <a:pt x="56" y="1"/>
                    <a:pt x="0" y="61"/>
                    <a:pt x="0" y="132"/>
                  </a:cubicBezTo>
                  <a:lnTo>
                    <a:pt x="0" y="1232"/>
                  </a:lnTo>
                  <a:cubicBezTo>
                    <a:pt x="0" y="1303"/>
                    <a:pt x="56" y="1358"/>
                    <a:pt x="127" y="1358"/>
                  </a:cubicBezTo>
                  <a:lnTo>
                    <a:pt x="572" y="1358"/>
                  </a:lnTo>
                  <a:cubicBezTo>
                    <a:pt x="638" y="1358"/>
                    <a:pt x="699" y="1308"/>
                    <a:pt x="704" y="1237"/>
                  </a:cubicBezTo>
                  <a:cubicBezTo>
                    <a:pt x="704" y="1166"/>
                    <a:pt x="648" y="1110"/>
                    <a:pt x="578" y="1110"/>
                  </a:cubicBezTo>
                  <a:lnTo>
                    <a:pt x="248" y="1110"/>
                  </a:lnTo>
                  <a:lnTo>
                    <a:pt x="248" y="806"/>
                  </a:lnTo>
                  <a:lnTo>
                    <a:pt x="537" y="806"/>
                  </a:lnTo>
                  <a:cubicBezTo>
                    <a:pt x="608" y="806"/>
                    <a:pt x="669" y="755"/>
                    <a:pt x="669" y="685"/>
                  </a:cubicBezTo>
                  <a:cubicBezTo>
                    <a:pt x="669" y="614"/>
                    <a:pt x="613" y="553"/>
                    <a:pt x="542" y="553"/>
                  </a:cubicBezTo>
                  <a:lnTo>
                    <a:pt x="248" y="553"/>
                  </a:lnTo>
                  <a:lnTo>
                    <a:pt x="248" y="254"/>
                  </a:lnTo>
                  <a:lnTo>
                    <a:pt x="588" y="254"/>
                  </a:lnTo>
                  <a:cubicBezTo>
                    <a:pt x="664" y="254"/>
                    <a:pt x="724" y="188"/>
                    <a:pt x="714" y="112"/>
                  </a:cubicBezTo>
                  <a:cubicBezTo>
                    <a:pt x="704" y="51"/>
                    <a:pt x="648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-1507641" y="2234616"/>
              <a:ext cx="49732" cy="67204"/>
            </a:xfrm>
            <a:custGeom>
              <a:avLst/>
              <a:gdLst/>
              <a:ahLst/>
              <a:cxnLst/>
              <a:rect l="l" t="t" r="r" b="b"/>
              <a:pathLst>
                <a:path w="1019" h="1377" extrusionOk="0">
                  <a:moveTo>
                    <a:pt x="512" y="1"/>
                  </a:moveTo>
                  <a:cubicBezTo>
                    <a:pt x="462" y="1"/>
                    <a:pt x="409" y="8"/>
                    <a:pt x="355" y="24"/>
                  </a:cubicBezTo>
                  <a:cubicBezTo>
                    <a:pt x="208" y="69"/>
                    <a:pt x="102" y="186"/>
                    <a:pt x="81" y="333"/>
                  </a:cubicBezTo>
                  <a:cubicBezTo>
                    <a:pt x="61" y="470"/>
                    <a:pt x="122" y="601"/>
                    <a:pt x="233" y="672"/>
                  </a:cubicBezTo>
                  <a:cubicBezTo>
                    <a:pt x="238" y="677"/>
                    <a:pt x="243" y="682"/>
                    <a:pt x="253" y="682"/>
                  </a:cubicBezTo>
                  <a:cubicBezTo>
                    <a:pt x="259" y="687"/>
                    <a:pt x="411" y="753"/>
                    <a:pt x="583" y="819"/>
                  </a:cubicBezTo>
                  <a:cubicBezTo>
                    <a:pt x="633" y="839"/>
                    <a:pt x="755" y="890"/>
                    <a:pt x="735" y="981"/>
                  </a:cubicBezTo>
                  <a:cubicBezTo>
                    <a:pt x="725" y="1047"/>
                    <a:pt x="644" y="1118"/>
                    <a:pt x="532" y="1118"/>
                  </a:cubicBezTo>
                  <a:cubicBezTo>
                    <a:pt x="421" y="1118"/>
                    <a:pt x="309" y="1072"/>
                    <a:pt x="238" y="996"/>
                  </a:cubicBezTo>
                  <a:cubicBezTo>
                    <a:pt x="214" y="967"/>
                    <a:pt x="179" y="951"/>
                    <a:pt x="144" y="951"/>
                  </a:cubicBezTo>
                  <a:cubicBezTo>
                    <a:pt x="113" y="951"/>
                    <a:pt x="82" y="963"/>
                    <a:pt x="56" y="986"/>
                  </a:cubicBezTo>
                  <a:cubicBezTo>
                    <a:pt x="5" y="1032"/>
                    <a:pt x="0" y="1113"/>
                    <a:pt x="46" y="1169"/>
                  </a:cubicBezTo>
                  <a:cubicBezTo>
                    <a:pt x="167" y="1295"/>
                    <a:pt x="345" y="1376"/>
                    <a:pt x="532" y="1376"/>
                  </a:cubicBezTo>
                  <a:cubicBezTo>
                    <a:pt x="760" y="1376"/>
                    <a:pt x="958" y="1229"/>
                    <a:pt x="993" y="1027"/>
                  </a:cubicBezTo>
                  <a:cubicBezTo>
                    <a:pt x="1018" y="875"/>
                    <a:pt x="947" y="677"/>
                    <a:pt x="674" y="576"/>
                  </a:cubicBezTo>
                  <a:cubicBezTo>
                    <a:pt x="537" y="525"/>
                    <a:pt x="405" y="470"/>
                    <a:pt x="370" y="454"/>
                  </a:cubicBezTo>
                  <a:cubicBezTo>
                    <a:pt x="335" y="424"/>
                    <a:pt x="335" y="389"/>
                    <a:pt x="335" y="368"/>
                  </a:cubicBezTo>
                  <a:cubicBezTo>
                    <a:pt x="340" y="348"/>
                    <a:pt x="355" y="297"/>
                    <a:pt x="431" y="272"/>
                  </a:cubicBezTo>
                  <a:cubicBezTo>
                    <a:pt x="459" y="263"/>
                    <a:pt x="486" y="260"/>
                    <a:pt x="513" y="260"/>
                  </a:cubicBezTo>
                  <a:cubicBezTo>
                    <a:pt x="641" y="260"/>
                    <a:pt x="746" y="343"/>
                    <a:pt x="750" y="343"/>
                  </a:cubicBezTo>
                  <a:cubicBezTo>
                    <a:pt x="773" y="364"/>
                    <a:pt x="802" y="374"/>
                    <a:pt x="831" y="374"/>
                  </a:cubicBezTo>
                  <a:cubicBezTo>
                    <a:pt x="866" y="374"/>
                    <a:pt x="902" y="358"/>
                    <a:pt x="927" y="328"/>
                  </a:cubicBezTo>
                  <a:cubicBezTo>
                    <a:pt x="978" y="272"/>
                    <a:pt x="968" y="191"/>
                    <a:pt x="912" y="145"/>
                  </a:cubicBezTo>
                  <a:cubicBezTo>
                    <a:pt x="904" y="141"/>
                    <a:pt x="7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-1590710" y="2234567"/>
              <a:ext cx="72719" cy="67497"/>
            </a:xfrm>
            <a:custGeom>
              <a:avLst/>
              <a:gdLst/>
              <a:ahLst/>
              <a:cxnLst/>
              <a:rect l="l" t="t" r="r" b="b"/>
              <a:pathLst>
                <a:path w="1490" h="1383" extrusionOk="0">
                  <a:moveTo>
                    <a:pt x="1325" y="1"/>
                  </a:moveTo>
                  <a:cubicBezTo>
                    <a:pt x="1283" y="1"/>
                    <a:pt x="1242" y="31"/>
                    <a:pt x="1231" y="76"/>
                  </a:cubicBezTo>
                  <a:lnTo>
                    <a:pt x="1084" y="805"/>
                  </a:lnTo>
                  <a:lnTo>
                    <a:pt x="871" y="101"/>
                  </a:lnTo>
                  <a:cubicBezTo>
                    <a:pt x="851" y="47"/>
                    <a:pt x="799" y="10"/>
                    <a:pt x="744" y="10"/>
                  </a:cubicBezTo>
                  <a:cubicBezTo>
                    <a:pt x="733" y="10"/>
                    <a:pt x="721" y="11"/>
                    <a:pt x="709" y="15"/>
                  </a:cubicBezTo>
                  <a:cubicBezTo>
                    <a:pt x="664" y="30"/>
                    <a:pt x="628" y="70"/>
                    <a:pt x="618" y="116"/>
                  </a:cubicBezTo>
                  <a:lnTo>
                    <a:pt x="405" y="805"/>
                  </a:lnTo>
                  <a:lnTo>
                    <a:pt x="269" y="116"/>
                  </a:lnTo>
                  <a:cubicBezTo>
                    <a:pt x="255" y="54"/>
                    <a:pt x="204" y="12"/>
                    <a:pt x="144" y="12"/>
                  </a:cubicBezTo>
                  <a:cubicBezTo>
                    <a:pt x="135" y="12"/>
                    <a:pt x="126" y="13"/>
                    <a:pt x="117" y="15"/>
                  </a:cubicBezTo>
                  <a:cubicBezTo>
                    <a:pt x="46" y="25"/>
                    <a:pt x="0" y="96"/>
                    <a:pt x="15" y="167"/>
                  </a:cubicBezTo>
                  <a:lnTo>
                    <a:pt x="233" y="1266"/>
                  </a:lnTo>
                  <a:cubicBezTo>
                    <a:pt x="238" y="1291"/>
                    <a:pt x="253" y="1317"/>
                    <a:pt x="269" y="1337"/>
                  </a:cubicBezTo>
                  <a:cubicBezTo>
                    <a:pt x="299" y="1367"/>
                    <a:pt x="340" y="1382"/>
                    <a:pt x="385" y="1382"/>
                  </a:cubicBezTo>
                  <a:cubicBezTo>
                    <a:pt x="451" y="1382"/>
                    <a:pt x="507" y="1342"/>
                    <a:pt x="527" y="1281"/>
                  </a:cubicBezTo>
                  <a:cubicBezTo>
                    <a:pt x="532" y="1281"/>
                    <a:pt x="532" y="1276"/>
                    <a:pt x="532" y="1276"/>
                  </a:cubicBezTo>
                  <a:lnTo>
                    <a:pt x="745" y="582"/>
                  </a:lnTo>
                  <a:lnTo>
                    <a:pt x="963" y="1276"/>
                  </a:lnTo>
                  <a:cubicBezTo>
                    <a:pt x="968" y="1296"/>
                    <a:pt x="973" y="1306"/>
                    <a:pt x="1018" y="1352"/>
                  </a:cubicBezTo>
                  <a:cubicBezTo>
                    <a:pt x="1039" y="1372"/>
                    <a:pt x="1069" y="1382"/>
                    <a:pt x="1099" y="1382"/>
                  </a:cubicBezTo>
                  <a:cubicBezTo>
                    <a:pt x="1140" y="1382"/>
                    <a:pt x="1180" y="1372"/>
                    <a:pt x="1211" y="1342"/>
                  </a:cubicBezTo>
                  <a:cubicBezTo>
                    <a:pt x="1236" y="1322"/>
                    <a:pt x="1251" y="1291"/>
                    <a:pt x="1256" y="1261"/>
                  </a:cubicBezTo>
                  <a:lnTo>
                    <a:pt x="1479" y="167"/>
                  </a:lnTo>
                  <a:cubicBezTo>
                    <a:pt x="1489" y="96"/>
                    <a:pt x="1444" y="30"/>
                    <a:pt x="1373" y="15"/>
                  </a:cubicBezTo>
                  <a:cubicBezTo>
                    <a:pt x="1358" y="5"/>
                    <a:pt x="1341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-1643616" y="2326226"/>
              <a:ext cx="53685" cy="53734"/>
            </a:xfrm>
            <a:custGeom>
              <a:avLst/>
              <a:gdLst/>
              <a:ahLst/>
              <a:cxnLst/>
              <a:rect l="l" t="t" r="r" b="b"/>
              <a:pathLst>
                <a:path w="1100" h="1101" extrusionOk="0">
                  <a:moveTo>
                    <a:pt x="314" y="1"/>
                  </a:moveTo>
                  <a:cubicBezTo>
                    <a:pt x="213" y="11"/>
                    <a:pt x="107" y="26"/>
                    <a:pt x="0" y="52"/>
                  </a:cubicBezTo>
                  <a:lnTo>
                    <a:pt x="1049" y="1100"/>
                  </a:lnTo>
                  <a:cubicBezTo>
                    <a:pt x="1074" y="994"/>
                    <a:pt x="1089" y="887"/>
                    <a:pt x="1099" y="786"/>
                  </a:cubicBezTo>
                  <a:lnTo>
                    <a:pt x="314" y="1"/>
                  </a:lnTo>
                  <a:close/>
                </a:path>
              </a:pathLst>
            </a:custGeom>
            <a:solidFill>
              <a:srgbClr val="E4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-1669093" y="2368151"/>
              <a:ext cx="37873" cy="36750"/>
            </a:xfrm>
            <a:custGeom>
              <a:avLst/>
              <a:gdLst/>
              <a:ahLst/>
              <a:cxnLst/>
              <a:rect l="l" t="t" r="r" b="b"/>
              <a:pathLst>
                <a:path w="776" h="753" extrusionOk="0">
                  <a:moveTo>
                    <a:pt x="634" y="0"/>
                  </a:moveTo>
                  <a:cubicBezTo>
                    <a:pt x="601" y="0"/>
                    <a:pt x="568" y="13"/>
                    <a:pt x="542" y="38"/>
                  </a:cubicBezTo>
                  <a:lnTo>
                    <a:pt x="51" y="530"/>
                  </a:lnTo>
                  <a:cubicBezTo>
                    <a:pt x="0" y="581"/>
                    <a:pt x="0" y="662"/>
                    <a:pt x="51" y="712"/>
                  </a:cubicBezTo>
                  <a:cubicBezTo>
                    <a:pt x="76" y="738"/>
                    <a:pt x="107" y="753"/>
                    <a:pt x="142" y="753"/>
                  </a:cubicBezTo>
                  <a:cubicBezTo>
                    <a:pt x="173" y="753"/>
                    <a:pt x="208" y="738"/>
                    <a:pt x="233" y="712"/>
                  </a:cubicBezTo>
                  <a:lnTo>
                    <a:pt x="725" y="221"/>
                  </a:lnTo>
                  <a:cubicBezTo>
                    <a:pt x="775" y="170"/>
                    <a:pt x="775" y="89"/>
                    <a:pt x="725" y="38"/>
                  </a:cubicBezTo>
                  <a:cubicBezTo>
                    <a:pt x="699" y="13"/>
                    <a:pt x="666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-1710383" y="2392994"/>
              <a:ext cx="53685" cy="53685"/>
            </a:xfrm>
            <a:custGeom>
              <a:avLst/>
              <a:gdLst/>
              <a:ahLst/>
              <a:cxnLst/>
              <a:rect l="l" t="t" r="r" b="b"/>
              <a:pathLst>
                <a:path w="1100" h="1100" extrusionOk="0">
                  <a:moveTo>
                    <a:pt x="51" y="1"/>
                  </a:moveTo>
                  <a:cubicBezTo>
                    <a:pt x="26" y="107"/>
                    <a:pt x="11" y="213"/>
                    <a:pt x="0" y="315"/>
                  </a:cubicBezTo>
                  <a:lnTo>
                    <a:pt x="786" y="1100"/>
                  </a:lnTo>
                  <a:cubicBezTo>
                    <a:pt x="887" y="1090"/>
                    <a:pt x="988" y="1074"/>
                    <a:pt x="1100" y="1049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E4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-1537803" y="2319344"/>
              <a:ext cx="91509" cy="12152"/>
            </a:xfrm>
            <a:custGeom>
              <a:avLst/>
              <a:gdLst/>
              <a:ahLst/>
              <a:cxnLst/>
              <a:rect l="l" t="t" r="r" b="b"/>
              <a:pathLst>
                <a:path w="1875" h="249" extrusionOk="0">
                  <a:moveTo>
                    <a:pt x="137" y="0"/>
                  </a:moveTo>
                  <a:cubicBezTo>
                    <a:pt x="61" y="0"/>
                    <a:pt x="0" y="66"/>
                    <a:pt x="5" y="142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1738" y="248"/>
                  </a:lnTo>
                  <a:cubicBezTo>
                    <a:pt x="1814" y="248"/>
                    <a:pt x="1874" y="187"/>
                    <a:pt x="1864" y="111"/>
                  </a:cubicBezTo>
                  <a:cubicBezTo>
                    <a:pt x="1859" y="46"/>
                    <a:pt x="1798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-1564256" y="2356145"/>
              <a:ext cx="117962" cy="12201"/>
            </a:xfrm>
            <a:custGeom>
              <a:avLst/>
              <a:gdLst/>
              <a:ahLst/>
              <a:cxnLst/>
              <a:rect l="l" t="t" r="r" b="b"/>
              <a:pathLst>
                <a:path w="2417" h="250" extrusionOk="0">
                  <a:moveTo>
                    <a:pt x="137" y="1"/>
                  </a:moveTo>
                  <a:cubicBezTo>
                    <a:pt x="61" y="1"/>
                    <a:pt x="0" y="62"/>
                    <a:pt x="10" y="138"/>
                  </a:cubicBezTo>
                  <a:cubicBezTo>
                    <a:pt x="15" y="203"/>
                    <a:pt x="76" y="249"/>
                    <a:pt x="137" y="249"/>
                  </a:cubicBezTo>
                  <a:lnTo>
                    <a:pt x="2280" y="249"/>
                  </a:lnTo>
                  <a:cubicBezTo>
                    <a:pt x="2356" y="249"/>
                    <a:pt x="2416" y="183"/>
                    <a:pt x="2406" y="107"/>
                  </a:cubicBezTo>
                  <a:cubicBezTo>
                    <a:pt x="2401" y="46"/>
                    <a:pt x="2340" y="1"/>
                    <a:pt x="2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-1564256" y="2392750"/>
              <a:ext cx="117962" cy="12396"/>
            </a:xfrm>
            <a:custGeom>
              <a:avLst/>
              <a:gdLst/>
              <a:ahLst/>
              <a:cxnLst/>
              <a:rect l="l" t="t" r="r" b="b"/>
              <a:pathLst>
                <a:path w="2417" h="254" extrusionOk="0">
                  <a:moveTo>
                    <a:pt x="137" y="1"/>
                  </a:moveTo>
                  <a:cubicBezTo>
                    <a:pt x="61" y="1"/>
                    <a:pt x="0" y="66"/>
                    <a:pt x="10" y="142"/>
                  </a:cubicBezTo>
                  <a:cubicBezTo>
                    <a:pt x="15" y="208"/>
                    <a:pt x="76" y="254"/>
                    <a:pt x="137" y="254"/>
                  </a:cubicBezTo>
                  <a:lnTo>
                    <a:pt x="2280" y="254"/>
                  </a:lnTo>
                  <a:cubicBezTo>
                    <a:pt x="2356" y="254"/>
                    <a:pt x="2416" y="188"/>
                    <a:pt x="2406" y="112"/>
                  </a:cubicBezTo>
                  <a:cubicBezTo>
                    <a:pt x="2401" y="46"/>
                    <a:pt x="2340" y="1"/>
                    <a:pt x="2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-1564256" y="2429599"/>
              <a:ext cx="117962" cy="12396"/>
            </a:xfrm>
            <a:custGeom>
              <a:avLst/>
              <a:gdLst/>
              <a:ahLst/>
              <a:cxnLst/>
              <a:rect l="l" t="t" r="r" b="b"/>
              <a:pathLst>
                <a:path w="2417" h="254" extrusionOk="0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15" y="203"/>
                    <a:pt x="76" y="254"/>
                    <a:pt x="137" y="254"/>
                  </a:cubicBezTo>
                  <a:lnTo>
                    <a:pt x="2280" y="254"/>
                  </a:lnTo>
                  <a:cubicBezTo>
                    <a:pt x="2356" y="254"/>
                    <a:pt x="2416" y="188"/>
                    <a:pt x="2406" y="112"/>
                  </a:cubicBezTo>
                  <a:cubicBezTo>
                    <a:pt x="2401" y="46"/>
                    <a:pt x="2340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-1718289" y="2469620"/>
              <a:ext cx="271990" cy="12201"/>
            </a:xfrm>
            <a:custGeom>
              <a:avLst/>
              <a:gdLst/>
              <a:ahLst/>
              <a:cxnLst/>
              <a:rect l="l" t="t" r="r" b="b"/>
              <a:pathLst>
                <a:path w="5573" h="250" extrusionOk="0">
                  <a:moveTo>
                    <a:pt x="142" y="1"/>
                  </a:moveTo>
                  <a:cubicBezTo>
                    <a:pt x="61" y="1"/>
                    <a:pt x="0" y="67"/>
                    <a:pt x="10" y="143"/>
                  </a:cubicBezTo>
                  <a:cubicBezTo>
                    <a:pt x="21" y="204"/>
                    <a:pt x="76" y="249"/>
                    <a:pt x="142" y="249"/>
                  </a:cubicBezTo>
                  <a:lnTo>
                    <a:pt x="5436" y="249"/>
                  </a:lnTo>
                  <a:cubicBezTo>
                    <a:pt x="5512" y="249"/>
                    <a:pt x="5572" y="188"/>
                    <a:pt x="5562" y="112"/>
                  </a:cubicBezTo>
                  <a:cubicBezTo>
                    <a:pt x="5557" y="47"/>
                    <a:pt x="5496" y="1"/>
                    <a:pt x="5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-1718289" y="2499783"/>
              <a:ext cx="271990" cy="12445"/>
            </a:xfrm>
            <a:custGeom>
              <a:avLst/>
              <a:gdLst/>
              <a:ahLst/>
              <a:cxnLst/>
              <a:rect l="l" t="t" r="r" b="b"/>
              <a:pathLst>
                <a:path w="5573" h="255" extrusionOk="0">
                  <a:moveTo>
                    <a:pt x="142" y="1"/>
                  </a:moveTo>
                  <a:cubicBezTo>
                    <a:pt x="61" y="1"/>
                    <a:pt x="0" y="67"/>
                    <a:pt x="10" y="143"/>
                  </a:cubicBezTo>
                  <a:cubicBezTo>
                    <a:pt x="21" y="209"/>
                    <a:pt x="76" y="254"/>
                    <a:pt x="142" y="254"/>
                  </a:cubicBezTo>
                  <a:lnTo>
                    <a:pt x="5436" y="254"/>
                  </a:lnTo>
                  <a:cubicBezTo>
                    <a:pt x="5512" y="254"/>
                    <a:pt x="5572" y="188"/>
                    <a:pt x="5562" y="112"/>
                  </a:cubicBezTo>
                  <a:cubicBezTo>
                    <a:pt x="5557" y="46"/>
                    <a:pt x="5496" y="1"/>
                    <a:pt x="5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-1718289" y="2538389"/>
              <a:ext cx="204005" cy="12152"/>
            </a:xfrm>
            <a:custGeom>
              <a:avLst/>
              <a:gdLst/>
              <a:ahLst/>
              <a:cxnLst/>
              <a:rect l="l" t="t" r="r" b="b"/>
              <a:pathLst>
                <a:path w="4180" h="249" extrusionOk="0">
                  <a:moveTo>
                    <a:pt x="142" y="0"/>
                  </a:moveTo>
                  <a:cubicBezTo>
                    <a:pt x="61" y="0"/>
                    <a:pt x="0" y="61"/>
                    <a:pt x="10" y="137"/>
                  </a:cubicBezTo>
                  <a:cubicBezTo>
                    <a:pt x="21" y="203"/>
                    <a:pt x="76" y="248"/>
                    <a:pt x="142" y="248"/>
                  </a:cubicBezTo>
                  <a:lnTo>
                    <a:pt x="4043" y="248"/>
                  </a:lnTo>
                  <a:cubicBezTo>
                    <a:pt x="4119" y="248"/>
                    <a:pt x="4179" y="182"/>
                    <a:pt x="4169" y="107"/>
                  </a:cubicBezTo>
                  <a:cubicBezTo>
                    <a:pt x="4164" y="46"/>
                    <a:pt x="4103" y="0"/>
                    <a:pt x="4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25"/>
          <p:cNvGrpSpPr/>
          <p:nvPr/>
        </p:nvGrpSpPr>
        <p:grpSpPr>
          <a:xfrm>
            <a:off x="6634373" y="2083566"/>
            <a:ext cx="254909" cy="418356"/>
            <a:chOff x="966748" y="2078397"/>
            <a:chExt cx="254909" cy="418356"/>
          </a:xfrm>
        </p:grpSpPr>
        <p:sp>
          <p:nvSpPr>
            <p:cNvPr id="1313" name="Google Shape;1313;p25"/>
            <p:cNvSpPr/>
            <p:nvPr/>
          </p:nvSpPr>
          <p:spPr>
            <a:xfrm>
              <a:off x="966748" y="2078397"/>
              <a:ext cx="254909" cy="418356"/>
            </a:xfrm>
            <a:custGeom>
              <a:avLst/>
              <a:gdLst/>
              <a:ahLst/>
              <a:cxnLst/>
              <a:rect l="l" t="t" r="r" b="b"/>
              <a:pathLst>
                <a:path w="5223" h="8572" extrusionOk="0">
                  <a:moveTo>
                    <a:pt x="350" y="0"/>
                  </a:moveTo>
                  <a:cubicBezTo>
                    <a:pt x="157" y="0"/>
                    <a:pt x="0" y="152"/>
                    <a:pt x="0" y="345"/>
                  </a:cubicBezTo>
                  <a:lnTo>
                    <a:pt x="0" y="8222"/>
                  </a:lnTo>
                  <a:cubicBezTo>
                    <a:pt x="0" y="8414"/>
                    <a:pt x="157" y="8571"/>
                    <a:pt x="350" y="8571"/>
                  </a:cubicBezTo>
                  <a:lnTo>
                    <a:pt x="4873" y="8571"/>
                  </a:lnTo>
                  <a:cubicBezTo>
                    <a:pt x="5066" y="8571"/>
                    <a:pt x="5223" y="8414"/>
                    <a:pt x="5223" y="8222"/>
                  </a:cubicBezTo>
                  <a:lnTo>
                    <a:pt x="5223" y="345"/>
                  </a:lnTo>
                  <a:cubicBezTo>
                    <a:pt x="5223" y="152"/>
                    <a:pt x="5066" y="0"/>
                    <a:pt x="48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993689" y="2105338"/>
              <a:ext cx="201028" cy="363451"/>
            </a:xfrm>
            <a:custGeom>
              <a:avLst/>
              <a:gdLst/>
              <a:ahLst/>
              <a:cxnLst/>
              <a:rect l="l" t="t" r="r" b="b"/>
              <a:pathLst>
                <a:path w="4119" h="7447" extrusionOk="0">
                  <a:moveTo>
                    <a:pt x="173" y="0"/>
                  </a:moveTo>
                  <a:cubicBezTo>
                    <a:pt x="77" y="0"/>
                    <a:pt x="1" y="76"/>
                    <a:pt x="1" y="173"/>
                  </a:cubicBezTo>
                  <a:lnTo>
                    <a:pt x="1" y="7274"/>
                  </a:lnTo>
                  <a:cubicBezTo>
                    <a:pt x="1" y="7371"/>
                    <a:pt x="77" y="7447"/>
                    <a:pt x="173" y="7447"/>
                  </a:cubicBezTo>
                  <a:lnTo>
                    <a:pt x="3942" y="7447"/>
                  </a:lnTo>
                  <a:cubicBezTo>
                    <a:pt x="4038" y="7447"/>
                    <a:pt x="4119" y="7371"/>
                    <a:pt x="4119" y="7274"/>
                  </a:cubicBezTo>
                  <a:lnTo>
                    <a:pt x="4119" y="173"/>
                  </a:lnTo>
                  <a:cubicBezTo>
                    <a:pt x="4119" y="76"/>
                    <a:pt x="4038" y="0"/>
                    <a:pt x="3942" y="0"/>
                  </a:cubicBezTo>
                  <a:lnTo>
                    <a:pt x="2974" y="0"/>
                  </a:lnTo>
                  <a:cubicBezTo>
                    <a:pt x="2898" y="0"/>
                    <a:pt x="2832" y="51"/>
                    <a:pt x="2807" y="122"/>
                  </a:cubicBezTo>
                  <a:lnTo>
                    <a:pt x="2797" y="162"/>
                  </a:lnTo>
                  <a:cubicBezTo>
                    <a:pt x="2776" y="233"/>
                    <a:pt x="2706" y="284"/>
                    <a:pt x="2630" y="284"/>
                  </a:cubicBezTo>
                  <a:lnTo>
                    <a:pt x="1495" y="284"/>
                  </a:lnTo>
                  <a:cubicBezTo>
                    <a:pt x="1419" y="284"/>
                    <a:pt x="1348" y="233"/>
                    <a:pt x="1328" y="162"/>
                  </a:cubicBezTo>
                  <a:lnTo>
                    <a:pt x="1318" y="122"/>
                  </a:lnTo>
                  <a:cubicBezTo>
                    <a:pt x="1292" y="51"/>
                    <a:pt x="1226" y="0"/>
                    <a:pt x="1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1087641" y="2270695"/>
              <a:ext cx="12396" cy="38654"/>
            </a:xfrm>
            <a:custGeom>
              <a:avLst/>
              <a:gdLst/>
              <a:ahLst/>
              <a:cxnLst/>
              <a:rect l="l" t="t" r="r" b="b"/>
              <a:pathLst>
                <a:path w="254" h="792" extrusionOk="0">
                  <a:moveTo>
                    <a:pt x="130" y="1"/>
                  </a:moveTo>
                  <a:cubicBezTo>
                    <a:pt x="128" y="1"/>
                    <a:pt x="125" y="1"/>
                    <a:pt x="122" y="1"/>
                  </a:cubicBezTo>
                  <a:cubicBezTo>
                    <a:pt x="51" y="1"/>
                    <a:pt x="0" y="62"/>
                    <a:pt x="0" y="133"/>
                  </a:cubicBezTo>
                  <a:lnTo>
                    <a:pt x="0" y="660"/>
                  </a:lnTo>
                  <a:cubicBezTo>
                    <a:pt x="0" y="731"/>
                    <a:pt x="51" y="791"/>
                    <a:pt x="122" y="791"/>
                  </a:cubicBezTo>
                  <a:cubicBezTo>
                    <a:pt x="125" y="792"/>
                    <a:pt x="128" y="792"/>
                    <a:pt x="130" y="792"/>
                  </a:cubicBezTo>
                  <a:cubicBezTo>
                    <a:pt x="198" y="792"/>
                    <a:pt x="254" y="733"/>
                    <a:pt x="254" y="665"/>
                  </a:cubicBezTo>
                  <a:lnTo>
                    <a:pt x="254" y="128"/>
                  </a:lnTo>
                  <a:cubicBezTo>
                    <a:pt x="254" y="60"/>
                    <a:pt x="198" y="1"/>
                    <a:pt x="130" y="1"/>
                  </a:cubicBezTo>
                  <a:close/>
                </a:path>
              </a:pathLst>
            </a:custGeom>
            <a:solidFill>
              <a:srgbClr val="407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1061432" y="2297197"/>
              <a:ext cx="65301" cy="12396"/>
            </a:xfrm>
            <a:custGeom>
              <a:avLst/>
              <a:gdLst/>
              <a:ahLst/>
              <a:cxnLst/>
              <a:rect l="l" t="t" r="r" b="b"/>
              <a:pathLst>
                <a:path w="1338" h="254" extrusionOk="0">
                  <a:moveTo>
                    <a:pt x="127" y="0"/>
                  </a:moveTo>
                  <a:cubicBezTo>
                    <a:pt x="56" y="0"/>
                    <a:pt x="1" y="61"/>
                    <a:pt x="1" y="132"/>
                  </a:cubicBezTo>
                  <a:cubicBezTo>
                    <a:pt x="1" y="198"/>
                    <a:pt x="61" y="253"/>
                    <a:pt x="132" y="253"/>
                  </a:cubicBezTo>
                  <a:lnTo>
                    <a:pt x="1211" y="253"/>
                  </a:lnTo>
                  <a:cubicBezTo>
                    <a:pt x="1277" y="253"/>
                    <a:pt x="1338" y="193"/>
                    <a:pt x="1333" y="122"/>
                  </a:cubicBezTo>
                  <a:cubicBezTo>
                    <a:pt x="1333" y="56"/>
                    <a:pt x="1272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1037224" y="2329068"/>
              <a:ext cx="113764" cy="83603"/>
            </a:xfrm>
            <a:custGeom>
              <a:avLst/>
              <a:gdLst/>
              <a:ahLst/>
              <a:cxnLst/>
              <a:rect l="l" t="t" r="r" b="b"/>
              <a:pathLst>
                <a:path w="2331" h="1713" extrusionOk="0">
                  <a:moveTo>
                    <a:pt x="659" y="1"/>
                  </a:moveTo>
                  <a:cubicBezTo>
                    <a:pt x="603" y="1"/>
                    <a:pt x="552" y="36"/>
                    <a:pt x="537" y="92"/>
                  </a:cubicBezTo>
                  <a:lnTo>
                    <a:pt x="269" y="923"/>
                  </a:lnTo>
                  <a:lnTo>
                    <a:pt x="137" y="923"/>
                  </a:lnTo>
                  <a:cubicBezTo>
                    <a:pt x="61" y="923"/>
                    <a:pt x="0" y="988"/>
                    <a:pt x="5" y="1064"/>
                  </a:cubicBezTo>
                  <a:cubicBezTo>
                    <a:pt x="15" y="1125"/>
                    <a:pt x="71" y="1176"/>
                    <a:pt x="137" y="1176"/>
                  </a:cubicBezTo>
                  <a:lnTo>
                    <a:pt x="365" y="1176"/>
                  </a:lnTo>
                  <a:cubicBezTo>
                    <a:pt x="421" y="1176"/>
                    <a:pt x="466" y="1140"/>
                    <a:pt x="486" y="1085"/>
                  </a:cubicBezTo>
                  <a:lnTo>
                    <a:pt x="648" y="588"/>
                  </a:lnTo>
                  <a:lnTo>
                    <a:pt x="952" y="1622"/>
                  </a:lnTo>
                  <a:cubicBezTo>
                    <a:pt x="968" y="1677"/>
                    <a:pt x="1013" y="1713"/>
                    <a:pt x="1069" y="1713"/>
                  </a:cubicBezTo>
                  <a:lnTo>
                    <a:pt x="1079" y="1713"/>
                  </a:lnTo>
                  <a:cubicBezTo>
                    <a:pt x="1130" y="1713"/>
                    <a:pt x="1175" y="1682"/>
                    <a:pt x="1196" y="1637"/>
                  </a:cubicBezTo>
                  <a:lnTo>
                    <a:pt x="1489" y="963"/>
                  </a:lnTo>
                  <a:lnTo>
                    <a:pt x="1651" y="1378"/>
                  </a:lnTo>
                  <a:cubicBezTo>
                    <a:pt x="1672" y="1424"/>
                    <a:pt x="1712" y="1454"/>
                    <a:pt x="1763" y="1460"/>
                  </a:cubicBezTo>
                  <a:cubicBezTo>
                    <a:pt x="1767" y="1460"/>
                    <a:pt x="1771" y="1460"/>
                    <a:pt x="1776" y="1460"/>
                  </a:cubicBezTo>
                  <a:cubicBezTo>
                    <a:pt x="1821" y="1460"/>
                    <a:pt x="1861" y="1436"/>
                    <a:pt x="1884" y="1399"/>
                  </a:cubicBezTo>
                  <a:lnTo>
                    <a:pt x="2021" y="1176"/>
                  </a:lnTo>
                  <a:lnTo>
                    <a:pt x="2193" y="1176"/>
                  </a:lnTo>
                  <a:cubicBezTo>
                    <a:pt x="2269" y="1176"/>
                    <a:pt x="2330" y="1110"/>
                    <a:pt x="2320" y="1034"/>
                  </a:cubicBezTo>
                  <a:cubicBezTo>
                    <a:pt x="2310" y="968"/>
                    <a:pt x="2254" y="923"/>
                    <a:pt x="2188" y="923"/>
                  </a:cubicBezTo>
                  <a:lnTo>
                    <a:pt x="1945" y="923"/>
                  </a:lnTo>
                  <a:cubicBezTo>
                    <a:pt x="1900" y="923"/>
                    <a:pt x="1859" y="948"/>
                    <a:pt x="1834" y="988"/>
                  </a:cubicBezTo>
                  <a:lnTo>
                    <a:pt x="1798" y="1049"/>
                  </a:lnTo>
                  <a:lnTo>
                    <a:pt x="1616" y="573"/>
                  </a:lnTo>
                  <a:cubicBezTo>
                    <a:pt x="1596" y="522"/>
                    <a:pt x="1550" y="487"/>
                    <a:pt x="1494" y="487"/>
                  </a:cubicBezTo>
                  <a:cubicBezTo>
                    <a:pt x="1444" y="487"/>
                    <a:pt x="1393" y="517"/>
                    <a:pt x="1373" y="568"/>
                  </a:cubicBezTo>
                  <a:lnTo>
                    <a:pt x="1099" y="1216"/>
                  </a:lnTo>
                  <a:lnTo>
                    <a:pt x="785" y="97"/>
                  </a:lnTo>
                  <a:cubicBezTo>
                    <a:pt x="770" y="41"/>
                    <a:pt x="71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1060700" y="2161368"/>
              <a:ext cx="67058" cy="94145"/>
            </a:xfrm>
            <a:custGeom>
              <a:avLst/>
              <a:gdLst/>
              <a:ahLst/>
              <a:cxnLst/>
              <a:rect l="l" t="t" r="r" b="b"/>
              <a:pathLst>
                <a:path w="1374" h="1929" extrusionOk="0">
                  <a:moveTo>
                    <a:pt x="688" y="1"/>
                  </a:moveTo>
                  <a:cubicBezTo>
                    <a:pt x="673" y="1"/>
                    <a:pt x="659" y="1"/>
                    <a:pt x="644" y="2"/>
                  </a:cubicBezTo>
                  <a:cubicBezTo>
                    <a:pt x="279" y="22"/>
                    <a:pt x="0" y="331"/>
                    <a:pt x="0" y="696"/>
                  </a:cubicBezTo>
                  <a:lnTo>
                    <a:pt x="0" y="1228"/>
                  </a:lnTo>
                  <a:cubicBezTo>
                    <a:pt x="0" y="1593"/>
                    <a:pt x="279" y="1907"/>
                    <a:pt x="644" y="1927"/>
                  </a:cubicBezTo>
                  <a:cubicBezTo>
                    <a:pt x="658" y="1928"/>
                    <a:pt x="673" y="1929"/>
                    <a:pt x="688" y="1929"/>
                  </a:cubicBezTo>
                  <a:cubicBezTo>
                    <a:pt x="1063" y="1929"/>
                    <a:pt x="1373" y="1619"/>
                    <a:pt x="1373" y="1243"/>
                  </a:cubicBezTo>
                  <a:lnTo>
                    <a:pt x="1373" y="686"/>
                  </a:lnTo>
                  <a:cubicBezTo>
                    <a:pt x="1373" y="306"/>
                    <a:pt x="1064" y="1"/>
                    <a:pt x="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1042153" y="2246682"/>
              <a:ext cx="103613" cy="36213"/>
            </a:xfrm>
            <a:custGeom>
              <a:avLst/>
              <a:gdLst/>
              <a:ahLst/>
              <a:cxnLst/>
              <a:rect l="l" t="t" r="r" b="b"/>
              <a:pathLst>
                <a:path w="2123" h="742" extrusionOk="0">
                  <a:moveTo>
                    <a:pt x="149" y="1"/>
                  </a:moveTo>
                  <a:cubicBezTo>
                    <a:pt x="122" y="1"/>
                    <a:pt x="95" y="9"/>
                    <a:pt x="71" y="27"/>
                  </a:cubicBezTo>
                  <a:cubicBezTo>
                    <a:pt x="16" y="68"/>
                    <a:pt x="0" y="149"/>
                    <a:pt x="41" y="204"/>
                  </a:cubicBezTo>
                  <a:cubicBezTo>
                    <a:pt x="274" y="539"/>
                    <a:pt x="659" y="741"/>
                    <a:pt x="1064" y="741"/>
                  </a:cubicBezTo>
                  <a:cubicBezTo>
                    <a:pt x="1469" y="741"/>
                    <a:pt x="1849" y="539"/>
                    <a:pt x="2082" y="204"/>
                  </a:cubicBezTo>
                  <a:cubicBezTo>
                    <a:pt x="2123" y="149"/>
                    <a:pt x="2108" y="68"/>
                    <a:pt x="2052" y="27"/>
                  </a:cubicBezTo>
                  <a:cubicBezTo>
                    <a:pt x="2028" y="9"/>
                    <a:pt x="2001" y="1"/>
                    <a:pt x="1974" y="1"/>
                  </a:cubicBezTo>
                  <a:cubicBezTo>
                    <a:pt x="1934" y="1"/>
                    <a:pt x="1894" y="21"/>
                    <a:pt x="1870" y="58"/>
                  </a:cubicBezTo>
                  <a:cubicBezTo>
                    <a:pt x="1687" y="321"/>
                    <a:pt x="1383" y="478"/>
                    <a:pt x="1064" y="478"/>
                  </a:cubicBezTo>
                  <a:cubicBezTo>
                    <a:pt x="740" y="478"/>
                    <a:pt x="436" y="321"/>
                    <a:pt x="254" y="58"/>
                  </a:cubicBezTo>
                  <a:cubicBezTo>
                    <a:pt x="229" y="21"/>
                    <a:pt x="190" y="1"/>
                    <a:pt x="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694;p20"/>
          <p:cNvSpPr/>
          <p:nvPr/>
        </p:nvSpPr>
        <p:spPr>
          <a:xfrm>
            <a:off x="776085" y="2096235"/>
            <a:ext cx="652515" cy="386064"/>
          </a:xfrm>
          <a:custGeom>
            <a:avLst/>
            <a:gdLst/>
            <a:ahLst/>
            <a:cxnLst/>
            <a:rect l="l" t="t" r="r" b="b"/>
            <a:pathLst>
              <a:path w="8101" h="4793" extrusionOk="0">
                <a:moveTo>
                  <a:pt x="320" y="1"/>
                </a:moveTo>
                <a:cubicBezTo>
                  <a:pt x="143" y="1"/>
                  <a:pt x="1" y="142"/>
                  <a:pt x="1" y="320"/>
                </a:cubicBezTo>
                <a:lnTo>
                  <a:pt x="1" y="320"/>
                </a:lnTo>
                <a:lnTo>
                  <a:pt x="1" y="4474"/>
                </a:lnTo>
                <a:cubicBezTo>
                  <a:pt x="1" y="4651"/>
                  <a:pt x="143" y="4793"/>
                  <a:pt x="320" y="4793"/>
                </a:cubicBezTo>
                <a:lnTo>
                  <a:pt x="320" y="4793"/>
                </a:lnTo>
                <a:lnTo>
                  <a:pt x="7777" y="4793"/>
                </a:lnTo>
                <a:cubicBezTo>
                  <a:pt x="7954" y="4793"/>
                  <a:pt x="8101" y="4651"/>
                  <a:pt x="8101" y="4474"/>
                </a:cubicBezTo>
                <a:lnTo>
                  <a:pt x="8101" y="4474"/>
                </a:lnTo>
                <a:lnTo>
                  <a:pt x="8101" y="320"/>
                </a:lnTo>
                <a:cubicBezTo>
                  <a:pt x="8101" y="142"/>
                  <a:pt x="7954" y="1"/>
                  <a:pt x="7777" y="1"/>
                </a:cubicBezTo>
                <a:lnTo>
                  <a:pt x="777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695;p20"/>
          <p:cNvSpPr/>
          <p:nvPr/>
        </p:nvSpPr>
        <p:spPr>
          <a:xfrm>
            <a:off x="816520" y="2136267"/>
            <a:ext cx="571726" cy="306081"/>
          </a:xfrm>
          <a:custGeom>
            <a:avLst/>
            <a:gdLst/>
            <a:ahLst/>
            <a:cxnLst/>
            <a:rect l="l" t="t" r="r" b="b"/>
            <a:pathLst>
              <a:path w="7098" h="3800" extrusionOk="0">
                <a:moveTo>
                  <a:pt x="76" y="0"/>
                </a:moveTo>
                <a:cubicBezTo>
                  <a:pt x="36" y="0"/>
                  <a:pt x="0" y="36"/>
                  <a:pt x="0" y="81"/>
                </a:cubicBezTo>
                <a:lnTo>
                  <a:pt x="0" y="81"/>
                </a:lnTo>
                <a:lnTo>
                  <a:pt x="0" y="3718"/>
                </a:lnTo>
                <a:cubicBezTo>
                  <a:pt x="0" y="3764"/>
                  <a:pt x="36" y="3799"/>
                  <a:pt x="76" y="3799"/>
                </a:cubicBezTo>
                <a:lnTo>
                  <a:pt x="76" y="3799"/>
                </a:lnTo>
                <a:lnTo>
                  <a:pt x="7016" y="3799"/>
                </a:lnTo>
                <a:cubicBezTo>
                  <a:pt x="7062" y="3799"/>
                  <a:pt x="7097" y="3764"/>
                  <a:pt x="7097" y="3718"/>
                </a:cubicBezTo>
                <a:lnTo>
                  <a:pt x="7097" y="3718"/>
                </a:lnTo>
                <a:lnTo>
                  <a:pt x="7097" y="81"/>
                </a:lnTo>
                <a:cubicBezTo>
                  <a:pt x="7097" y="36"/>
                  <a:pt x="7062" y="0"/>
                  <a:pt x="7016" y="0"/>
                </a:cubicBezTo>
                <a:lnTo>
                  <a:pt x="70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696;p20"/>
          <p:cNvSpPr/>
          <p:nvPr/>
        </p:nvSpPr>
        <p:spPr>
          <a:xfrm>
            <a:off x="1002182" y="2189267"/>
            <a:ext cx="199999" cy="199999"/>
          </a:xfrm>
          <a:custGeom>
            <a:avLst/>
            <a:gdLst/>
            <a:ahLst/>
            <a:cxnLst/>
            <a:rect l="l" t="t" r="r" b="b"/>
            <a:pathLst>
              <a:path w="2483" h="2483" extrusionOk="0">
                <a:moveTo>
                  <a:pt x="0" y="1242"/>
                </a:moveTo>
                <a:cubicBezTo>
                  <a:pt x="0" y="1926"/>
                  <a:pt x="557" y="2483"/>
                  <a:pt x="1241" y="2483"/>
                </a:cubicBezTo>
                <a:lnTo>
                  <a:pt x="1241" y="2483"/>
                </a:lnTo>
                <a:cubicBezTo>
                  <a:pt x="1930" y="2483"/>
                  <a:pt x="2482" y="1926"/>
                  <a:pt x="2482" y="1242"/>
                </a:cubicBezTo>
                <a:lnTo>
                  <a:pt x="2482" y="1242"/>
                </a:lnTo>
                <a:cubicBezTo>
                  <a:pt x="2482" y="558"/>
                  <a:pt x="1930" y="1"/>
                  <a:pt x="1241" y="1"/>
                </a:cubicBezTo>
                <a:lnTo>
                  <a:pt x="1241" y="1"/>
                </a:lnTo>
                <a:cubicBezTo>
                  <a:pt x="557" y="1"/>
                  <a:pt x="0" y="558"/>
                  <a:pt x="0" y="12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97;p20"/>
          <p:cNvSpPr/>
          <p:nvPr/>
        </p:nvSpPr>
        <p:spPr>
          <a:xfrm>
            <a:off x="1070728" y="2240253"/>
            <a:ext cx="87797" cy="100040"/>
          </a:xfrm>
          <a:custGeom>
            <a:avLst/>
            <a:gdLst/>
            <a:ahLst/>
            <a:cxnLst/>
            <a:rect l="l" t="t" r="r" b="b"/>
            <a:pathLst>
              <a:path w="1090" h="1242" extrusionOk="0">
                <a:moveTo>
                  <a:pt x="0" y="92"/>
                </a:moveTo>
                <a:lnTo>
                  <a:pt x="0" y="1125"/>
                </a:lnTo>
                <a:cubicBezTo>
                  <a:pt x="0" y="1196"/>
                  <a:pt x="71" y="1242"/>
                  <a:pt x="132" y="1206"/>
                </a:cubicBezTo>
                <a:lnTo>
                  <a:pt x="132" y="1206"/>
                </a:lnTo>
                <a:lnTo>
                  <a:pt x="1029" y="690"/>
                </a:lnTo>
                <a:cubicBezTo>
                  <a:pt x="1089" y="654"/>
                  <a:pt x="1089" y="568"/>
                  <a:pt x="1029" y="533"/>
                </a:cubicBezTo>
                <a:lnTo>
                  <a:pt x="1029" y="533"/>
                </a:lnTo>
                <a:lnTo>
                  <a:pt x="132" y="11"/>
                </a:lnTo>
                <a:cubicBezTo>
                  <a:pt x="117" y="6"/>
                  <a:pt x="101" y="1"/>
                  <a:pt x="86" y="1"/>
                </a:cubicBezTo>
                <a:lnTo>
                  <a:pt x="86" y="1"/>
                </a:lnTo>
                <a:cubicBezTo>
                  <a:pt x="41" y="1"/>
                  <a:pt x="0" y="36"/>
                  <a:pt x="0" y="92"/>
                </a:cubicBezTo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1" grpId="0" animBg="1"/>
      <p:bldP spid="182" grpId="0" animBg="1"/>
      <p:bldP spid="1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39"/>
          <p:cNvSpPr txBox="1">
            <a:spLocks noGrp="1"/>
          </p:cNvSpPr>
          <p:nvPr>
            <p:ph type="title"/>
          </p:nvPr>
        </p:nvSpPr>
        <p:spPr>
          <a:xfrm>
            <a:off x="1986853" y="281179"/>
            <a:ext cx="2578682" cy="840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Álhírek kategorizálása</a:t>
            </a:r>
            <a:endParaRPr sz="2400" dirty="0"/>
          </a:p>
        </p:txBody>
      </p:sp>
      <p:grpSp>
        <p:nvGrpSpPr>
          <p:cNvPr id="2329" name="Google Shape;2329;p39"/>
          <p:cNvGrpSpPr/>
          <p:nvPr/>
        </p:nvGrpSpPr>
        <p:grpSpPr>
          <a:xfrm>
            <a:off x="2165575" y="1174625"/>
            <a:ext cx="2233422" cy="2774866"/>
            <a:chOff x="2535769" y="1839537"/>
            <a:chExt cx="1805807" cy="2244129"/>
          </a:xfrm>
        </p:grpSpPr>
        <p:sp>
          <p:nvSpPr>
            <p:cNvPr id="2330" name="Google Shape;2330;p39"/>
            <p:cNvSpPr/>
            <p:nvPr/>
          </p:nvSpPr>
          <p:spPr>
            <a:xfrm>
              <a:off x="2535769" y="1839537"/>
              <a:ext cx="1805807" cy="2244129"/>
            </a:xfrm>
            <a:custGeom>
              <a:avLst/>
              <a:gdLst/>
              <a:ahLst/>
              <a:cxnLst/>
              <a:rect l="l" t="t" r="r" b="b"/>
              <a:pathLst>
                <a:path w="19174" h="24400" extrusionOk="0">
                  <a:moveTo>
                    <a:pt x="9952" y="0"/>
                  </a:moveTo>
                  <a:cubicBezTo>
                    <a:pt x="7821" y="0"/>
                    <a:pt x="5443" y="831"/>
                    <a:pt x="3293" y="2784"/>
                  </a:cubicBezTo>
                  <a:cubicBezTo>
                    <a:pt x="1839" y="4101"/>
                    <a:pt x="1104" y="6300"/>
                    <a:pt x="1044" y="8402"/>
                  </a:cubicBezTo>
                  <a:cubicBezTo>
                    <a:pt x="978" y="10469"/>
                    <a:pt x="1621" y="12556"/>
                    <a:pt x="1180" y="14567"/>
                  </a:cubicBezTo>
                  <a:cubicBezTo>
                    <a:pt x="947" y="15610"/>
                    <a:pt x="436" y="16567"/>
                    <a:pt x="284" y="17626"/>
                  </a:cubicBezTo>
                  <a:cubicBezTo>
                    <a:pt x="0" y="19607"/>
                    <a:pt x="1059" y="21577"/>
                    <a:pt x="2518" y="22666"/>
                  </a:cubicBezTo>
                  <a:cubicBezTo>
                    <a:pt x="3977" y="23750"/>
                    <a:pt x="5765" y="24105"/>
                    <a:pt x="7507" y="24282"/>
                  </a:cubicBezTo>
                  <a:cubicBezTo>
                    <a:pt x="8212" y="24354"/>
                    <a:pt x="8922" y="24400"/>
                    <a:pt x="9631" y="24400"/>
                  </a:cubicBezTo>
                  <a:cubicBezTo>
                    <a:pt x="10875" y="24400"/>
                    <a:pt x="12116" y="24259"/>
                    <a:pt x="13312" y="23872"/>
                  </a:cubicBezTo>
                  <a:cubicBezTo>
                    <a:pt x="15197" y="23264"/>
                    <a:pt x="16975" y="21988"/>
                    <a:pt x="18003" y="20078"/>
                  </a:cubicBezTo>
                  <a:cubicBezTo>
                    <a:pt x="19026" y="18173"/>
                    <a:pt x="19173" y="15595"/>
                    <a:pt x="18089" y="13766"/>
                  </a:cubicBezTo>
                  <a:cubicBezTo>
                    <a:pt x="17203" y="12267"/>
                    <a:pt x="15567" y="11264"/>
                    <a:pt x="15268" y="9481"/>
                  </a:cubicBezTo>
                  <a:cubicBezTo>
                    <a:pt x="14928" y="7449"/>
                    <a:pt x="16722" y="5216"/>
                    <a:pt x="15886" y="3392"/>
                  </a:cubicBezTo>
                  <a:cubicBezTo>
                    <a:pt x="14944" y="1327"/>
                    <a:pt x="12646" y="0"/>
                    <a:pt x="9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4188198" y="2226250"/>
              <a:ext cx="29586" cy="43052"/>
            </a:xfrm>
            <a:custGeom>
              <a:avLst/>
              <a:gdLst/>
              <a:ahLst/>
              <a:cxnLst/>
              <a:rect l="l" t="t" r="r" b="b"/>
              <a:pathLst>
                <a:path w="290" h="422" fill="none" extrusionOk="0">
                  <a:moveTo>
                    <a:pt x="289" y="42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4134943" y="2361123"/>
              <a:ext cx="48255" cy="19792"/>
            </a:xfrm>
            <a:custGeom>
              <a:avLst/>
              <a:gdLst/>
              <a:ahLst/>
              <a:cxnLst/>
              <a:rect l="l" t="t" r="r" b="b"/>
              <a:pathLst>
                <a:path w="473" h="194" fill="none" extrusionOk="0">
                  <a:moveTo>
                    <a:pt x="472" y="1"/>
                  </a:moveTo>
                  <a:lnTo>
                    <a:pt x="1" y="193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4138616" y="2289810"/>
              <a:ext cx="48153" cy="19792"/>
            </a:xfrm>
            <a:custGeom>
              <a:avLst/>
              <a:gdLst/>
              <a:ahLst/>
              <a:cxnLst/>
              <a:rect l="l" t="t" r="r" b="b"/>
              <a:pathLst>
                <a:path w="472" h="194" fill="none" extrusionOk="0">
                  <a:moveTo>
                    <a:pt x="472" y="19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4094134" y="2403361"/>
              <a:ext cx="162926" cy="285554"/>
            </a:xfrm>
            <a:custGeom>
              <a:avLst/>
              <a:gdLst/>
              <a:ahLst/>
              <a:cxnLst/>
              <a:rect l="l" t="t" r="r" b="b"/>
              <a:pathLst>
                <a:path w="1597" h="2799" extrusionOk="0">
                  <a:moveTo>
                    <a:pt x="1011" y="0"/>
                  </a:moveTo>
                  <a:cubicBezTo>
                    <a:pt x="904" y="0"/>
                    <a:pt x="750" y="72"/>
                    <a:pt x="624" y="412"/>
                  </a:cubicBezTo>
                  <a:cubicBezTo>
                    <a:pt x="507" y="721"/>
                    <a:pt x="1" y="2469"/>
                    <a:pt x="1" y="2469"/>
                  </a:cubicBezTo>
                  <a:lnTo>
                    <a:pt x="1247" y="2798"/>
                  </a:lnTo>
                  <a:lnTo>
                    <a:pt x="1596" y="1841"/>
                  </a:lnTo>
                  <a:lnTo>
                    <a:pt x="1141" y="38"/>
                  </a:lnTo>
                  <a:cubicBezTo>
                    <a:pt x="1141" y="38"/>
                    <a:pt x="1088" y="0"/>
                    <a:pt x="1011" y="0"/>
                  </a:cubicBezTo>
                  <a:close/>
                </a:path>
              </a:pathLst>
            </a:custGeom>
            <a:solidFill>
              <a:srgbClr val="E8B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4145349" y="2255020"/>
              <a:ext cx="157213" cy="372373"/>
            </a:xfrm>
            <a:custGeom>
              <a:avLst/>
              <a:gdLst/>
              <a:ahLst/>
              <a:cxnLst/>
              <a:rect l="l" t="t" r="r" b="b"/>
              <a:pathLst>
                <a:path w="1541" h="3650" extrusionOk="0">
                  <a:moveTo>
                    <a:pt x="1282" y="1"/>
                  </a:moveTo>
                  <a:cubicBezTo>
                    <a:pt x="1187" y="1"/>
                    <a:pt x="1097" y="62"/>
                    <a:pt x="1069" y="159"/>
                  </a:cubicBezTo>
                  <a:lnTo>
                    <a:pt x="41" y="3351"/>
                  </a:lnTo>
                  <a:cubicBezTo>
                    <a:pt x="0" y="3472"/>
                    <a:pt x="66" y="3599"/>
                    <a:pt x="188" y="3639"/>
                  </a:cubicBezTo>
                  <a:cubicBezTo>
                    <a:pt x="209" y="3646"/>
                    <a:pt x="231" y="3649"/>
                    <a:pt x="253" y="3649"/>
                  </a:cubicBezTo>
                  <a:cubicBezTo>
                    <a:pt x="349" y="3649"/>
                    <a:pt x="442" y="3588"/>
                    <a:pt x="471" y="3493"/>
                  </a:cubicBezTo>
                  <a:lnTo>
                    <a:pt x="1500" y="296"/>
                  </a:lnTo>
                  <a:cubicBezTo>
                    <a:pt x="1540" y="180"/>
                    <a:pt x="1474" y="53"/>
                    <a:pt x="1353" y="12"/>
                  </a:cubicBezTo>
                  <a:cubicBezTo>
                    <a:pt x="1329" y="4"/>
                    <a:pt x="1306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4139126" y="2436926"/>
              <a:ext cx="155683" cy="200367"/>
            </a:xfrm>
            <a:custGeom>
              <a:avLst/>
              <a:gdLst/>
              <a:ahLst/>
              <a:cxnLst/>
              <a:rect l="l" t="t" r="r" b="b"/>
              <a:pathLst>
                <a:path w="1526" h="1964" extrusionOk="0">
                  <a:moveTo>
                    <a:pt x="995" y="0"/>
                  </a:moveTo>
                  <a:cubicBezTo>
                    <a:pt x="866" y="0"/>
                    <a:pt x="743" y="72"/>
                    <a:pt x="770" y="337"/>
                  </a:cubicBezTo>
                  <a:cubicBezTo>
                    <a:pt x="770" y="337"/>
                    <a:pt x="396" y="514"/>
                    <a:pt x="573" y="853"/>
                  </a:cubicBezTo>
                  <a:cubicBezTo>
                    <a:pt x="573" y="853"/>
                    <a:pt x="168" y="1046"/>
                    <a:pt x="416" y="1401"/>
                  </a:cubicBezTo>
                  <a:cubicBezTo>
                    <a:pt x="416" y="1401"/>
                    <a:pt x="0" y="1542"/>
                    <a:pt x="411" y="1872"/>
                  </a:cubicBezTo>
                  <a:cubicBezTo>
                    <a:pt x="494" y="1938"/>
                    <a:pt x="576" y="1964"/>
                    <a:pt x="656" y="1964"/>
                  </a:cubicBezTo>
                  <a:cubicBezTo>
                    <a:pt x="801" y="1964"/>
                    <a:pt x="936" y="1879"/>
                    <a:pt x="1044" y="1801"/>
                  </a:cubicBezTo>
                  <a:cubicBezTo>
                    <a:pt x="1176" y="1710"/>
                    <a:pt x="1525" y="960"/>
                    <a:pt x="1525" y="696"/>
                  </a:cubicBezTo>
                  <a:cubicBezTo>
                    <a:pt x="1525" y="463"/>
                    <a:pt x="1333" y="129"/>
                    <a:pt x="1211" y="58"/>
                  </a:cubicBezTo>
                  <a:cubicBezTo>
                    <a:pt x="1163" y="30"/>
                    <a:pt x="1078" y="0"/>
                    <a:pt x="995" y="0"/>
                  </a:cubicBezTo>
                  <a:close/>
                </a:path>
              </a:pathLst>
            </a:custGeom>
            <a:solidFill>
              <a:srgbClr val="E8B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2731842" y="3492957"/>
              <a:ext cx="224444" cy="201183"/>
            </a:xfrm>
            <a:custGeom>
              <a:avLst/>
              <a:gdLst/>
              <a:ahLst/>
              <a:cxnLst/>
              <a:rect l="l" t="t" r="r" b="b"/>
              <a:pathLst>
                <a:path w="2200" h="1972" extrusionOk="0">
                  <a:moveTo>
                    <a:pt x="1697" y="0"/>
                  </a:moveTo>
                  <a:cubicBezTo>
                    <a:pt x="1697" y="0"/>
                    <a:pt x="1696" y="0"/>
                    <a:pt x="1696" y="0"/>
                  </a:cubicBezTo>
                  <a:lnTo>
                    <a:pt x="1698" y="0"/>
                  </a:lnTo>
                  <a:cubicBezTo>
                    <a:pt x="1697" y="0"/>
                    <a:pt x="1697" y="0"/>
                    <a:pt x="1697" y="0"/>
                  </a:cubicBezTo>
                  <a:close/>
                  <a:moveTo>
                    <a:pt x="264" y="0"/>
                  </a:moveTo>
                  <a:cubicBezTo>
                    <a:pt x="1" y="851"/>
                    <a:pt x="229" y="1404"/>
                    <a:pt x="416" y="1707"/>
                  </a:cubicBezTo>
                  <a:cubicBezTo>
                    <a:pt x="486" y="1816"/>
                    <a:pt x="749" y="1877"/>
                    <a:pt x="1072" y="1877"/>
                  </a:cubicBezTo>
                  <a:cubicBezTo>
                    <a:pt x="1172" y="1877"/>
                    <a:pt x="1277" y="1871"/>
                    <a:pt x="1384" y="1859"/>
                  </a:cubicBezTo>
                  <a:cubicBezTo>
                    <a:pt x="1384" y="1859"/>
                    <a:pt x="1667" y="1961"/>
                    <a:pt x="1784" y="1971"/>
                  </a:cubicBezTo>
                  <a:cubicBezTo>
                    <a:pt x="1788" y="1971"/>
                    <a:pt x="1793" y="1972"/>
                    <a:pt x="1797" y="1972"/>
                  </a:cubicBezTo>
                  <a:cubicBezTo>
                    <a:pt x="1942" y="1972"/>
                    <a:pt x="2047" y="1728"/>
                    <a:pt x="2047" y="1728"/>
                  </a:cubicBezTo>
                  <a:cubicBezTo>
                    <a:pt x="2133" y="1596"/>
                    <a:pt x="2199" y="816"/>
                    <a:pt x="2103" y="618"/>
                  </a:cubicBezTo>
                  <a:cubicBezTo>
                    <a:pt x="1999" y="391"/>
                    <a:pt x="1684" y="10"/>
                    <a:pt x="1696" y="0"/>
                  </a:cubicBezTo>
                  <a:close/>
                </a:path>
              </a:pathLst>
            </a:custGeom>
            <a:solidFill>
              <a:srgbClr val="E8B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2734494" y="2542519"/>
              <a:ext cx="813507" cy="977760"/>
            </a:xfrm>
            <a:custGeom>
              <a:avLst/>
              <a:gdLst/>
              <a:ahLst/>
              <a:cxnLst/>
              <a:rect l="l" t="t" r="r" b="b"/>
              <a:pathLst>
                <a:path w="7974" h="9584" extrusionOk="0">
                  <a:moveTo>
                    <a:pt x="7521" y="0"/>
                  </a:moveTo>
                  <a:cubicBezTo>
                    <a:pt x="7304" y="0"/>
                    <a:pt x="6986" y="43"/>
                    <a:pt x="6553" y="43"/>
                  </a:cubicBezTo>
                  <a:cubicBezTo>
                    <a:pt x="6500" y="43"/>
                    <a:pt x="6445" y="43"/>
                    <a:pt x="6388" y="41"/>
                  </a:cubicBezTo>
                  <a:cubicBezTo>
                    <a:pt x="6388" y="41"/>
                    <a:pt x="6379" y="41"/>
                    <a:pt x="6362" y="41"/>
                  </a:cubicBezTo>
                  <a:cubicBezTo>
                    <a:pt x="6117" y="41"/>
                    <a:pt x="4171" y="63"/>
                    <a:pt x="3242" y="756"/>
                  </a:cubicBezTo>
                  <a:cubicBezTo>
                    <a:pt x="1940" y="1728"/>
                    <a:pt x="395" y="4367"/>
                    <a:pt x="248" y="4909"/>
                  </a:cubicBezTo>
                  <a:cubicBezTo>
                    <a:pt x="0" y="5806"/>
                    <a:pt x="208" y="9408"/>
                    <a:pt x="208" y="9408"/>
                  </a:cubicBezTo>
                  <a:cubicBezTo>
                    <a:pt x="208" y="9408"/>
                    <a:pt x="549" y="9584"/>
                    <a:pt x="1009" y="9584"/>
                  </a:cubicBezTo>
                  <a:cubicBezTo>
                    <a:pt x="1232" y="9584"/>
                    <a:pt x="1484" y="9542"/>
                    <a:pt x="1738" y="9418"/>
                  </a:cubicBezTo>
                  <a:cubicBezTo>
                    <a:pt x="1844" y="8283"/>
                    <a:pt x="2351" y="6125"/>
                    <a:pt x="2437" y="5882"/>
                  </a:cubicBezTo>
                  <a:cubicBezTo>
                    <a:pt x="2827" y="4767"/>
                    <a:pt x="7538" y="1850"/>
                    <a:pt x="7756" y="994"/>
                  </a:cubicBezTo>
                  <a:cubicBezTo>
                    <a:pt x="7973" y="148"/>
                    <a:pt x="7922" y="0"/>
                    <a:pt x="7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3523630" y="2544151"/>
              <a:ext cx="716384" cy="561620"/>
            </a:xfrm>
            <a:custGeom>
              <a:avLst/>
              <a:gdLst/>
              <a:ahLst/>
              <a:cxnLst/>
              <a:rect l="l" t="t" r="r" b="b"/>
              <a:pathLst>
                <a:path w="7022" h="5505" extrusionOk="0">
                  <a:moveTo>
                    <a:pt x="706" y="1"/>
                  </a:moveTo>
                  <a:cubicBezTo>
                    <a:pt x="343" y="1"/>
                    <a:pt x="65" y="41"/>
                    <a:pt x="0" y="86"/>
                  </a:cubicBezTo>
                  <a:lnTo>
                    <a:pt x="1859" y="4144"/>
                  </a:lnTo>
                  <a:cubicBezTo>
                    <a:pt x="2231" y="4506"/>
                    <a:pt x="3879" y="5505"/>
                    <a:pt x="4857" y="5505"/>
                  </a:cubicBezTo>
                  <a:cubicBezTo>
                    <a:pt x="4973" y="5505"/>
                    <a:pt x="5079" y="5491"/>
                    <a:pt x="5172" y="5461"/>
                  </a:cubicBezTo>
                  <a:cubicBezTo>
                    <a:pt x="5978" y="5197"/>
                    <a:pt x="6793" y="1743"/>
                    <a:pt x="7021" y="912"/>
                  </a:cubicBezTo>
                  <a:cubicBezTo>
                    <a:pt x="6551" y="637"/>
                    <a:pt x="6146" y="589"/>
                    <a:pt x="5922" y="589"/>
                  </a:cubicBezTo>
                  <a:cubicBezTo>
                    <a:pt x="5803" y="589"/>
                    <a:pt x="5735" y="603"/>
                    <a:pt x="5735" y="603"/>
                  </a:cubicBezTo>
                  <a:lnTo>
                    <a:pt x="4494" y="2624"/>
                  </a:lnTo>
                  <a:cubicBezTo>
                    <a:pt x="4494" y="2624"/>
                    <a:pt x="3217" y="902"/>
                    <a:pt x="2574" y="451"/>
                  </a:cubicBezTo>
                  <a:cubicBezTo>
                    <a:pt x="2076" y="103"/>
                    <a:pt x="1283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3068308" y="2576594"/>
              <a:ext cx="772189" cy="1017139"/>
            </a:xfrm>
            <a:custGeom>
              <a:avLst/>
              <a:gdLst/>
              <a:ahLst/>
              <a:cxnLst/>
              <a:rect l="l" t="t" r="r" b="b"/>
              <a:pathLst>
                <a:path w="7569" h="9970" extrusionOk="0">
                  <a:moveTo>
                    <a:pt x="4356" y="0"/>
                  </a:moveTo>
                  <a:cubicBezTo>
                    <a:pt x="3676" y="0"/>
                    <a:pt x="3084" y="50"/>
                    <a:pt x="2599" y="72"/>
                  </a:cubicBezTo>
                  <a:cubicBezTo>
                    <a:pt x="1829" y="102"/>
                    <a:pt x="218" y="442"/>
                    <a:pt x="223" y="3228"/>
                  </a:cubicBezTo>
                  <a:cubicBezTo>
                    <a:pt x="229" y="5806"/>
                    <a:pt x="16" y="8982"/>
                    <a:pt x="1" y="9773"/>
                  </a:cubicBezTo>
                  <a:cubicBezTo>
                    <a:pt x="1" y="9773"/>
                    <a:pt x="1330" y="9970"/>
                    <a:pt x="3132" y="9970"/>
                  </a:cubicBezTo>
                  <a:cubicBezTo>
                    <a:pt x="4468" y="9970"/>
                    <a:pt x="6063" y="9861"/>
                    <a:pt x="7569" y="9484"/>
                  </a:cubicBezTo>
                  <a:cubicBezTo>
                    <a:pt x="7148" y="5882"/>
                    <a:pt x="7179" y="2737"/>
                    <a:pt x="7179" y="2737"/>
                  </a:cubicBezTo>
                  <a:cubicBezTo>
                    <a:pt x="7133" y="1268"/>
                    <a:pt x="6733" y="244"/>
                    <a:pt x="6733" y="244"/>
                  </a:cubicBezTo>
                  <a:cubicBezTo>
                    <a:pt x="5861" y="53"/>
                    <a:pt x="5061" y="0"/>
                    <a:pt x="4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3179206" y="1882640"/>
              <a:ext cx="509386" cy="474291"/>
            </a:xfrm>
            <a:custGeom>
              <a:avLst/>
              <a:gdLst/>
              <a:ahLst/>
              <a:cxnLst/>
              <a:rect l="l" t="t" r="r" b="b"/>
              <a:pathLst>
                <a:path w="4993" h="4649" extrusionOk="0">
                  <a:moveTo>
                    <a:pt x="3438" y="1"/>
                  </a:moveTo>
                  <a:cubicBezTo>
                    <a:pt x="3048" y="1"/>
                    <a:pt x="2872" y="490"/>
                    <a:pt x="2768" y="811"/>
                  </a:cubicBezTo>
                  <a:cubicBezTo>
                    <a:pt x="2768" y="811"/>
                    <a:pt x="2630" y="344"/>
                    <a:pt x="2313" y="344"/>
                  </a:cubicBezTo>
                  <a:cubicBezTo>
                    <a:pt x="2309" y="344"/>
                    <a:pt x="2306" y="344"/>
                    <a:pt x="2302" y="345"/>
                  </a:cubicBezTo>
                  <a:cubicBezTo>
                    <a:pt x="2069" y="355"/>
                    <a:pt x="1831" y="623"/>
                    <a:pt x="1583" y="1221"/>
                  </a:cubicBezTo>
                  <a:cubicBezTo>
                    <a:pt x="1583" y="1221"/>
                    <a:pt x="388" y="1505"/>
                    <a:pt x="180" y="2447"/>
                  </a:cubicBezTo>
                  <a:cubicBezTo>
                    <a:pt x="0" y="3224"/>
                    <a:pt x="649" y="4648"/>
                    <a:pt x="1319" y="4648"/>
                  </a:cubicBezTo>
                  <a:cubicBezTo>
                    <a:pt x="1348" y="4648"/>
                    <a:pt x="1377" y="4646"/>
                    <a:pt x="1406" y="4640"/>
                  </a:cubicBezTo>
                  <a:cubicBezTo>
                    <a:pt x="2611" y="4402"/>
                    <a:pt x="4496" y="3120"/>
                    <a:pt x="4496" y="3120"/>
                  </a:cubicBezTo>
                  <a:cubicBezTo>
                    <a:pt x="4496" y="3120"/>
                    <a:pt x="4992" y="1140"/>
                    <a:pt x="4055" y="309"/>
                  </a:cubicBezTo>
                  <a:cubicBezTo>
                    <a:pt x="3805" y="87"/>
                    <a:pt x="3603" y="1"/>
                    <a:pt x="3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3313262" y="2340005"/>
              <a:ext cx="240971" cy="302897"/>
            </a:xfrm>
            <a:custGeom>
              <a:avLst/>
              <a:gdLst/>
              <a:ahLst/>
              <a:cxnLst/>
              <a:rect l="l" t="t" r="r" b="b"/>
              <a:pathLst>
                <a:path w="2362" h="2969" extrusionOk="0">
                  <a:moveTo>
                    <a:pt x="1" y="0"/>
                  </a:moveTo>
                  <a:cubicBezTo>
                    <a:pt x="1" y="0"/>
                    <a:pt x="36" y="1484"/>
                    <a:pt x="26" y="2047"/>
                  </a:cubicBezTo>
                  <a:cubicBezTo>
                    <a:pt x="26" y="2047"/>
                    <a:pt x="763" y="2968"/>
                    <a:pt x="1451" y="2968"/>
                  </a:cubicBezTo>
                  <a:cubicBezTo>
                    <a:pt x="1802" y="2968"/>
                    <a:pt x="2139" y="2730"/>
                    <a:pt x="2361" y="2011"/>
                  </a:cubicBezTo>
                  <a:cubicBezTo>
                    <a:pt x="2361" y="2011"/>
                    <a:pt x="2361" y="1727"/>
                    <a:pt x="2361" y="12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B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3241439" y="2126779"/>
              <a:ext cx="420730" cy="354928"/>
            </a:xfrm>
            <a:custGeom>
              <a:avLst/>
              <a:gdLst/>
              <a:ahLst/>
              <a:cxnLst/>
              <a:rect l="l" t="t" r="r" b="b"/>
              <a:pathLst>
                <a:path w="4124" h="3479" extrusionOk="0">
                  <a:moveTo>
                    <a:pt x="2813" y="1"/>
                  </a:moveTo>
                  <a:cubicBezTo>
                    <a:pt x="2207" y="1"/>
                    <a:pt x="1602" y="323"/>
                    <a:pt x="1444" y="657"/>
                  </a:cubicBezTo>
                  <a:cubicBezTo>
                    <a:pt x="1237" y="1092"/>
                    <a:pt x="958" y="1437"/>
                    <a:pt x="715" y="1497"/>
                  </a:cubicBezTo>
                  <a:cubicBezTo>
                    <a:pt x="704" y="1500"/>
                    <a:pt x="694" y="1501"/>
                    <a:pt x="683" y="1501"/>
                  </a:cubicBezTo>
                  <a:cubicBezTo>
                    <a:pt x="632" y="1501"/>
                    <a:pt x="582" y="1473"/>
                    <a:pt x="553" y="1427"/>
                  </a:cubicBezTo>
                  <a:cubicBezTo>
                    <a:pt x="481" y="1317"/>
                    <a:pt x="336" y="1121"/>
                    <a:pt x="220" y="1121"/>
                  </a:cubicBezTo>
                  <a:cubicBezTo>
                    <a:pt x="196" y="1121"/>
                    <a:pt x="173" y="1129"/>
                    <a:pt x="153" y="1148"/>
                  </a:cubicBezTo>
                  <a:cubicBezTo>
                    <a:pt x="1" y="1295"/>
                    <a:pt x="137" y="1963"/>
                    <a:pt x="588" y="1989"/>
                  </a:cubicBezTo>
                  <a:cubicBezTo>
                    <a:pt x="790" y="2806"/>
                    <a:pt x="1520" y="3478"/>
                    <a:pt x="2522" y="3478"/>
                  </a:cubicBezTo>
                  <a:cubicBezTo>
                    <a:pt x="2526" y="3478"/>
                    <a:pt x="2530" y="3478"/>
                    <a:pt x="2533" y="3478"/>
                  </a:cubicBezTo>
                  <a:cubicBezTo>
                    <a:pt x="3572" y="3473"/>
                    <a:pt x="4124" y="2825"/>
                    <a:pt x="3861" y="479"/>
                  </a:cubicBezTo>
                  <a:cubicBezTo>
                    <a:pt x="3590" y="133"/>
                    <a:pt x="3201" y="1"/>
                    <a:pt x="2813" y="1"/>
                  </a:cubicBezTo>
                  <a:close/>
                </a:path>
              </a:pathLst>
            </a:custGeom>
            <a:solidFill>
              <a:srgbClr val="E8B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2734494" y="2879498"/>
              <a:ext cx="301877" cy="640788"/>
            </a:xfrm>
            <a:custGeom>
              <a:avLst/>
              <a:gdLst/>
              <a:ahLst/>
              <a:cxnLst/>
              <a:rect l="l" t="t" r="r" b="b"/>
              <a:pathLst>
                <a:path w="2959" h="6281" extrusionOk="0">
                  <a:moveTo>
                    <a:pt x="1110" y="1"/>
                  </a:moveTo>
                  <a:cubicBezTo>
                    <a:pt x="649" y="730"/>
                    <a:pt x="314" y="1368"/>
                    <a:pt x="248" y="1606"/>
                  </a:cubicBezTo>
                  <a:cubicBezTo>
                    <a:pt x="0" y="2503"/>
                    <a:pt x="208" y="6105"/>
                    <a:pt x="208" y="6105"/>
                  </a:cubicBezTo>
                  <a:cubicBezTo>
                    <a:pt x="208" y="6105"/>
                    <a:pt x="549" y="6281"/>
                    <a:pt x="1009" y="6281"/>
                  </a:cubicBezTo>
                  <a:cubicBezTo>
                    <a:pt x="1232" y="6281"/>
                    <a:pt x="1484" y="6239"/>
                    <a:pt x="1738" y="6115"/>
                  </a:cubicBezTo>
                  <a:cubicBezTo>
                    <a:pt x="1844" y="4980"/>
                    <a:pt x="2351" y="2822"/>
                    <a:pt x="2437" y="2579"/>
                  </a:cubicBezTo>
                  <a:cubicBezTo>
                    <a:pt x="2503" y="2391"/>
                    <a:pt x="2690" y="2153"/>
                    <a:pt x="2959" y="1880"/>
                  </a:cubicBezTo>
                  <a:cubicBezTo>
                    <a:pt x="2558" y="1622"/>
                    <a:pt x="1707" y="988"/>
                    <a:pt x="1110" y="1"/>
                  </a:cubicBezTo>
                  <a:close/>
                </a:path>
              </a:pathLst>
            </a:custGeom>
            <a:solidFill>
              <a:srgbClr val="E8B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3856934" y="2604242"/>
              <a:ext cx="383085" cy="501428"/>
            </a:xfrm>
            <a:custGeom>
              <a:avLst/>
              <a:gdLst/>
              <a:ahLst/>
              <a:cxnLst/>
              <a:rect l="l" t="t" r="r" b="b"/>
              <a:pathLst>
                <a:path w="3755" h="4915" extrusionOk="0">
                  <a:moveTo>
                    <a:pt x="2655" y="0"/>
                  </a:moveTo>
                  <a:cubicBezTo>
                    <a:pt x="2536" y="0"/>
                    <a:pt x="2468" y="14"/>
                    <a:pt x="2468" y="14"/>
                  </a:cubicBezTo>
                  <a:lnTo>
                    <a:pt x="1227" y="2035"/>
                  </a:lnTo>
                  <a:cubicBezTo>
                    <a:pt x="1227" y="2035"/>
                    <a:pt x="1135" y="1918"/>
                    <a:pt x="999" y="1736"/>
                  </a:cubicBezTo>
                  <a:cubicBezTo>
                    <a:pt x="821" y="2339"/>
                    <a:pt x="467" y="3474"/>
                    <a:pt x="1" y="4441"/>
                  </a:cubicBezTo>
                  <a:cubicBezTo>
                    <a:pt x="546" y="4704"/>
                    <a:pt x="1140" y="4915"/>
                    <a:pt x="1592" y="4915"/>
                  </a:cubicBezTo>
                  <a:cubicBezTo>
                    <a:pt x="1707" y="4915"/>
                    <a:pt x="1812" y="4901"/>
                    <a:pt x="1905" y="4872"/>
                  </a:cubicBezTo>
                  <a:cubicBezTo>
                    <a:pt x="2711" y="4608"/>
                    <a:pt x="3526" y="1154"/>
                    <a:pt x="3754" y="323"/>
                  </a:cubicBezTo>
                  <a:cubicBezTo>
                    <a:pt x="3284" y="48"/>
                    <a:pt x="2879" y="0"/>
                    <a:pt x="2655" y="0"/>
                  </a:cubicBezTo>
                  <a:close/>
                </a:path>
              </a:pathLst>
            </a:custGeom>
            <a:solidFill>
              <a:srgbClr val="E8B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9"/>
          <p:cNvGrpSpPr/>
          <p:nvPr/>
        </p:nvGrpSpPr>
        <p:grpSpPr>
          <a:xfrm>
            <a:off x="4399025" y="1198950"/>
            <a:ext cx="2579395" cy="2769681"/>
            <a:chOff x="4423525" y="1198950"/>
            <a:chExt cx="2579395" cy="2769681"/>
          </a:xfrm>
        </p:grpSpPr>
        <p:sp>
          <p:nvSpPr>
            <p:cNvPr id="2347" name="Google Shape;2347;p39"/>
            <p:cNvSpPr/>
            <p:nvPr/>
          </p:nvSpPr>
          <p:spPr>
            <a:xfrm>
              <a:off x="4423525" y="1662012"/>
              <a:ext cx="427972" cy="342272"/>
            </a:xfrm>
            <a:custGeom>
              <a:avLst/>
              <a:gdLst/>
              <a:ahLst/>
              <a:cxnLst/>
              <a:rect l="l" t="t" r="r" b="b"/>
              <a:pathLst>
                <a:path w="3608" h="2886" extrusionOk="0">
                  <a:moveTo>
                    <a:pt x="2206" y="1"/>
                  </a:moveTo>
                  <a:cubicBezTo>
                    <a:pt x="1482" y="1"/>
                    <a:pt x="623" y="209"/>
                    <a:pt x="1" y="1012"/>
                  </a:cubicBezTo>
                  <a:cubicBezTo>
                    <a:pt x="1" y="1012"/>
                    <a:pt x="439" y="759"/>
                    <a:pt x="1007" y="759"/>
                  </a:cubicBezTo>
                  <a:cubicBezTo>
                    <a:pt x="1712" y="759"/>
                    <a:pt x="2617" y="1147"/>
                    <a:pt x="3136" y="2886"/>
                  </a:cubicBezTo>
                  <a:lnTo>
                    <a:pt x="3607" y="242"/>
                  </a:lnTo>
                  <a:cubicBezTo>
                    <a:pt x="3607" y="242"/>
                    <a:pt x="2985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4718900" y="1198950"/>
              <a:ext cx="2284020" cy="2769681"/>
            </a:xfrm>
            <a:custGeom>
              <a:avLst/>
              <a:gdLst/>
              <a:ahLst/>
              <a:cxnLst/>
              <a:rect l="l" t="t" r="r" b="b"/>
              <a:pathLst>
                <a:path w="20435" h="25954" extrusionOk="0">
                  <a:moveTo>
                    <a:pt x="11563" y="1"/>
                  </a:moveTo>
                  <a:cubicBezTo>
                    <a:pt x="9768" y="1"/>
                    <a:pt x="7967" y="419"/>
                    <a:pt x="6277" y="1009"/>
                  </a:cubicBezTo>
                  <a:cubicBezTo>
                    <a:pt x="4808" y="1526"/>
                    <a:pt x="3369" y="2185"/>
                    <a:pt x="2219" y="3183"/>
                  </a:cubicBezTo>
                  <a:cubicBezTo>
                    <a:pt x="1064" y="4186"/>
                    <a:pt x="213" y="5558"/>
                    <a:pt x="137" y="7037"/>
                  </a:cubicBezTo>
                  <a:cubicBezTo>
                    <a:pt x="71" y="8334"/>
                    <a:pt x="588" y="9585"/>
                    <a:pt x="780" y="10872"/>
                  </a:cubicBezTo>
                  <a:cubicBezTo>
                    <a:pt x="1074" y="12843"/>
                    <a:pt x="603" y="14833"/>
                    <a:pt x="330" y="16809"/>
                  </a:cubicBezTo>
                  <a:cubicBezTo>
                    <a:pt x="51" y="18779"/>
                    <a:pt x="0" y="20902"/>
                    <a:pt x="1029" y="22639"/>
                  </a:cubicBezTo>
                  <a:cubicBezTo>
                    <a:pt x="2184" y="24574"/>
                    <a:pt x="4656" y="25517"/>
                    <a:pt x="6991" y="25770"/>
                  </a:cubicBezTo>
                  <a:cubicBezTo>
                    <a:pt x="8126" y="25894"/>
                    <a:pt x="9153" y="25953"/>
                    <a:pt x="10091" y="25953"/>
                  </a:cubicBezTo>
                  <a:cubicBezTo>
                    <a:pt x="13677" y="25953"/>
                    <a:pt x="15950" y="25086"/>
                    <a:pt x="17902" y="23652"/>
                  </a:cubicBezTo>
                  <a:cubicBezTo>
                    <a:pt x="19493" y="22492"/>
                    <a:pt x="20435" y="20208"/>
                    <a:pt x="20141" y="18653"/>
                  </a:cubicBezTo>
                  <a:cubicBezTo>
                    <a:pt x="19852" y="17098"/>
                    <a:pt x="19143" y="15624"/>
                    <a:pt x="18920" y="14058"/>
                  </a:cubicBezTo>
                  <a:cubicBezTo>
                    <a:pt x="18677" y="12351"/>
                    <a:pt x="19017" y="10624"/>
                    <a:pt x="19224" y="8907"/>
                  </a:cubicBezTo>
                  <a:cubicBezTo>
                    <a:pt x="19432" y="7194"/>
                    <a:pt x="19493" y="5386"/>
                    <a:pt x="18738" y="3816"/>
                  </a:cubicBezTo>
                  <a:cubicBezTo>
                    <a:pt x="17760" y="1795"/>
                    <a:pt x="15516" y="488"/>
                    <a:pt x="13191" y="123"/>
                  </a:cubicBezTo>
                  <a:cubicBezTo>
                    <a:pt x="12651" y="39"/>
                    <a:pt x="12107" y="1"/>
                    <a:pt x="11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4882850" y="1878138"/>
              <a:ext cx="891766" cy="982936"/>
            </a:xfrm>
            <a:custGeom>
              <a:avLst/>
              <a:gdLst/>
              <a:ahLst/>
              <a:cxnLst/>
              <a:rect l="l" t="t" r="r" b="b"/>
              <a:pathLst>
                <a:path w="7518" h="8288" extrusionOk="0">
                  <a:moveTo>
                    <a:pt x="765" y="0"/>
                  </a:moveTo>
                  <a:cubicBezTo>
                    <a:pt x="345" y="0"/>
                    <a:pt x="0" y="345"/>
                    <a:pt x="0" y="770"/>
                  </a:cubicBezTo>
                  <a:lnTo>
                    <a:pt x="0" y="7518"/>
                  </a:lnTo>
                  <a:cubicBezTo>
                    <a:pt x="0" y="7943"/>
                    <a:pt x="345" y="8288"/>
                    <a:pt x="765" y="8288"/>
                  </a:cubicBezTo>
                  <a:lnTo>
                    <a:pt x="6753" y="8288"/>
                  </a:lnTo>
                  <a:cubicBezTo>
                    <a:pt x="7173" y="8288"/>
                    <a:pt x="7518" y="7943"/>
                    <a:pt x="7518" y="7518"/>
                  </a:cubicBezTo>
                  <a:lnTo>
                    <a:pt x="7518" y="770"/>
                  </a:lnTo>
                  <a:cubicBezTo>
                    <a:pt x="7518" y="345"/>
                    <a:pt x="7173" y="0"/>
                    <a:pt x="6753" y="0"/>
                  </a:cubicBezTo>
                  <a:close/>
                </a:path>
              </a:pathLst>
            </a:custGeom>
            <a:solidFill>
              <a:srgbClr val="E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4955564" y="2219601"/>
              <a:ext cx="746341" cy="34986"/>
            </a:xfrm>
            <a:custGeom>
              <a:avLst/>
              <a:gdLst/>
              <a:ahLst/>
              <a:cxnLst/>
              <a:rect l="l" t="t" r="r" b="b"/>
              <a:pathLst>
                <a:path w="6292" h="295" extrusionOk="0">
                  <a:moveTo>
                    <a:pt x="0" y="1"/>
                  </a:moveTo>
                  <a:lnTo>
                    <a:pt x="0" y="294"/>
                  </a:lnTo>
                  <a:lnTo>
                    <a:pt x="6292" y="294"/>
                  </a:lnTo>
                  <a:lnTo>
                    <a:pt x="6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4955564" y="2317565"/>
              <a:ext cx="746341" cy="34986"/>
            </a:xfrm>
            <a:custGeom>
              <a:avLst/>
              <a:gdLst/>
              <a:ahLst/>
              <a:cxnLst/>
              <a:rect l="l" t="t" r="r" b="b"/>
              <a:pathLst>
                <a:path w="6292" h="295" extrusionOk="0">
                  <a:moveTo>
                    <a:pt x="0" y="0"/>
                  </a:moveTo>
                  <a:lnTo>
                    <a:pt x="0" y="294"/>
                  </a:lnTo>
                  <a:lnTo>
                    <a:pt x="6292" y="294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4955564" y="2415410"/>
              <a:ext cx="746341" cy="34986"/>
            </a:xfrm>
            <a:custGeom>
              <a:avLst/>
              <a:gdLst/>
              <a:ahLst/>
              <a:cxnLst/>
              <a:rect l="l" t="t" r="r" b="b"/>
              <a:pathLst>
                <a:path w="6292" h="295" extrusionOk="0">
                  <a:moveTo>
                    <a:pt x="0" y="1"/>
                  </a:moveTo>
                  <a:lnTo>
                    <a:pt x="0" y="295"/>
                  </a:lnTo>
                  <a:lnTo>
                    <a:pt x="6292" y="295"/>
                  </a:lnTo>
                  <a:lnTo>
                    <a:pt x="6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4955564" y="2513375"/>
              <a:ext cx="746341" cy="34986"/>
            </a:xfrm>
            <a:custGeom>
              <a:avLst/>
              <a:gdLst/>
              <a:ahLst/>
              <a:cxnLst/>
              <a:rect l="l" t="t" r="r" b="b"/>
              <a:pathLst>
                <a:path w="6292" h="295" extrusionOk="0">
                  <a:moveTo>
                    <a:pt x="0" y="1"/>
                  </a:moveTo>
                  <a:lnTo>
                    <a:pt x="0" y="294"/>
                  </a:lnTo>
                  <a:lnTo>
                    <a:pt x="6292" y="294"/>
                  </a:lnTo>
                  <a:lnTo>
                    <a:pt x="6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4955564" y="2611932"/>
              <a:ext cx="746341" cy="34986"/>
            </a:xfrm>
            <a:custGeom>
              <a:avLst/>
              <a:gdLst/>
              <a:ahLst/>
              <a:cxnLst/>
              <a:rect l="l" t="t" r="r" b="b"/>
              <a:pathLst>
                <a:path w="6292" h="295" extrusionOk="0">
                  <a:moveTo>
                    <a:pt x="0" y="0"/>
                  </a:moveTo>
                  <a:lnTo>
                    <a:pt x="0" y="294"/>
                  </a:lnTo>
                  <a:lnTo>
                    <a:pt x="6292" y="294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4955564" y="1965439"/>
              <a:ext cx="746341" cy="191179"/>
            </a:xfrm>
            <a:custGeom>
              <a:avLst/>
              <a:gdLst/>
              <a:ahLst/>
              <a:cxnLst/>
              <a:rect l="l" t="t" r="r" b="b"/>
              <a:pathLst>
                <a:path w="6292" h="1612" extrusionOk="0">
                  <a:moveTo>
                    <a:pt x="0" y="1"/>
                  </a:moveTo>
                  <a:lnTo>
                    <a:pt x="0" y="1612"/>
                  </a:lnTo>
                  <a:lnTo>
                    <a:pt x="6292" y="1612"/>
                  </a:lnTo>
                  <a:lnTo>
                    <a:pt x="6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5897172" y="1705718"/>
              <a:ext cx="393691" cy="130457"/>
            </a:xfrm>
            <a:custGeom>
              <a:avLst/>
              <a:gdLst/>
              <a:ahLst/>
              <a:cxnLst/>
              <a:rect l="l" t="t" r="r" b="b"/>
              <a:pathLst>
                <a:path w="3319" h="1100" extrusionOk="0">
                  <a:moveTo>
                    <a:pt x="193" y="0"/>
                  </a:moveTo>
                  <a:lnTo>
                    <a:pt x="0" y="1100"/>
                  </a:lnTo>
                  <a:lnTo>
                    <a:pt x="3126" y="1100"/>
                  </a:lnTo>
                  <a:lnTo>
                    <a:pt x="33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5403237" y="1339835"/>
              <a:ext cx="394285" cy="130457"/>
            </a:xfrm>
            <a:custGeom>
              <a:avLst/>
              <a:gdLst/>
              <a:ahLst/>
              <a:cxnLst/>
              <a:rect l="l" t="t" r="r" b="b"/>
              <a:pathLst>
                <a:path w="3324" h="1100" extrusionOk="0">
                  <a:moveTo>
                    <a:pt x="198" y="0"/>
                  </a:moveTo>
                  <a:lnTo>
                    <a:pt x="0" y="1100"/>
                  </a:lnTo>
                  <a:lnTo>
                    <a:pt x="3126" y="110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5295648" y="1405303"/>
              <a:ext cx="1103261" cy="365399"/>
            </a:xfrm>
            <a:custGeom>
              <a:avLst/>
              <a:gdLst/>
              <a:ahLst/>
              <a:cxnLst/>
              <a:rect l="l" t="t" r="r" b="b"/>
              <a:pathLst>
                <a:path w="9301" h="3081" extrusionOk="0">
                  <a:moveTo>
                    <a:pt x="543" y="1"/>
                  </a:moveTo>
                  <a:lnTo>
                    <a:pt x="1" y="3080"/>
                  </a:lnTo>
                  <a:lnTo>
                    <a:pt x="8759" y="3080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5368947" y="1472549"/>
              <a:ext cx="265110" cy="241109"/>
            </a:xfrm>
            <a:custGeom>
              <a:avLst/>
              <a:gdLst/>
              <a:ahLst/>
              <a:cxnLst/>
              <a:rect l="l" t="t" r="r" b="b"/>
              <a:pathLst>
                <a:path w="2235" h="2033" extrusionOk="0">
                  <a:moveTo>
                    <a:pt x="411" y="1"/>
                  </a:moveTo>
                  <a:lnTo>
                    <a:pt x="1" y="2032"/>
                  </a:lnTo>
                  <a:lnTo>
                    <a:pt x="497" y="2032"/>
                  </a:lnTo>
                  <a:lnTo>
                    <a:pt x="776" y="639"/>
                  </a:lnTo>
                  <a:lnTo>
                    <a:pt x="1237" y="2032"/>
                  </a:lnTo>
                  <a:lnTo>
                    <a:pt x="1824" y="2032"/>
                  </a:lnTo>
                  <a:lnTo>
                    <a:pt x="2235" y="1"/>
                  </a:lnTo>
                  <a:lnTo>
                    <a:pt x="1733" y="1"/>
                  </a:lnTo>
                  <a:lnTo>
                    <a:pt x="1455" y="1394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E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5610896" y="1472549"/>
              <a:ext cx="216477" cy="241109"/>
            </a:xfrm>
            <a:custGeom>
              <a:avLst/>
              <a:gdLst/>
              <a:ahLst/>
              <a:cxnLst/>
              <a:rect l="l" t="t" r="r" b="b"/>
              <a:pathLst>
                <a:path w="1825" h="2033" extrusionOk="0">
                  <a:moveTo>
                    <a:pt x="406" y="1"/>
                  </a:moveTo>
                  <a:lnTo>
                    <a:pt x="1" y="2032"/>
                  </a:lnTo>
                  <a:lnTo>
                    <a:pt x="1444" y="2032"/>
                  </a:lnTo>
                  <a:lnTo>
                    <a:pt x="1525" y="1637"/>
                  </a:lnTo>
                  <a:lnTo>
                    <a:pt x="603" y="1637"/>
                  </a:lnTo>
                  <a:lnTo>
                    <a:pt x="695" y="1171"/>
                  </a:lnTo>
                  <a:lnTo>
                    <a:pt x="1536" y="1171"/>
                  </a:lnTo>
                  <a:lnTo>
                    <a:pt x="1617" y="776"/>
                  </a:lnTo>
                  <a:lnTo>
                    <a:pt x="776" y="776"/>
                  </a:lnTo>
                  <a:lnTo>
                    <a:pt x="852" y="396"/>
                  </a:lnTo>
                  <a:lnTo>
                    <a:pt x="1743" y="396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E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5804211" y="1472549"/>
              <a:ext cx="345058" cy="241109"/>
            </a:xfrm>
            <a:custGeom>
              <a:avLst/>
              <a:gdLst/>
              <a:ahLst/>
              <a:cxnLst/>
              <a:rect l="l" t="t" r="r" b="b"/>
              <a:pathLst>
                <a:path w="2909" h="2033" extrusionOk="0">
                  <a:moveTo>
                    <a:pt x="1" y="1"/>
                  </a:moveTo>
                  <a:lnTo>
                    <a:pt x="77" y="2032"/>
                  </a:lnTo>
                  <a:lnTo>
                    <a:pt x="685" y="2032"/>
                  </a:lnTo>
                  <a:lnTo>
                    <a:pt x="1358" y="487"/>
                  </a:lnTo>
                  <a:lnTo>
                    <a:pt x="1419" y="2032"/>
                  </a:lnTo>
                  <a:lnTo>
                    <a:pt x="2022" y="2032"/>
                  </a:lnTo>
                  <a:lnTo>
                    <a:pt x="2908" y="1"/>
                  </a:lnTo>
                  <a:lnTo>
                    <a:pt x="2412" y="1"/>
                  </a:lnTo>
                  <a:lnTo>
                    <a:pt x="1764" y="1480"/>
                  </a:lnTo>
                  <a:lnTo>
                    <a:pt x="1708" y="1"/>
                  </a:lnTo>
                  <a:lnTo>
                    <a:pt x="1206" y="1"/>
                  </a:lnTo>
                  <a:lnTo>
                    <a:pt x="558" y="1480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E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6126109" y="1467805"/>
              <a:ext cx="216358" cy="250597"/>
            </a:xfrm>
            <a:custGeom>
              <a:avLst/>
              <a:gdLst/>
              <a:ahLst/>
              <a:cxnLst/>
              <a:rect l="l" t="t" r="r" b="b"/>
              <a:pathLst>
                <a:path w="1824" h="2113" extrusionOk="0">
                  <a:moveTo>
                    <a:pt x="1135" y="0"/>
                  </a:moveTo>
                  <a:cubicBezTo>
                    <a:pt x="887" y="0"/>
                    <a:pt x="689" y="56"/>
                    <a:pt x="537" y="168"/>
                  </a:cubicBezTo>
                  <a:cubicBezTo>
                    <a:pt x="385" y="274"/>
                    <a:pt x="289" y="431"/>
                    <a:pt x="248" y="634"/>
                  </a:cubicBezTo>
                  <a:cubicBezTo>
                    <a:pt x="213" y="796"/>
                    <a:pt x="238" y="922"/>
                    <a:pt x="309" y="1019"/>
                  </a:cubicBezTo>
                  <a:cubicBezTo>
                    <a:pt x="385" y="1115"/>
                    <a:pt x="522" y="1186"/>
                    <a:pt x="714" y="1226"/>
                  </a:cubicBezTo>
                  <a:lnTo>
                    <a:pt x="912" y="1272"/>
                  </a:lnTo>
                  <a:cubicBezTo>
                    <a:pt x="1028" y="1297"/>
                    <a:pt x="1104" y="1333"/>
                    <a:pt x="1140" y="1363"/>
                  </a:cubicBezTo>
                  <a:cubicBezTo>
                    <a:pt x="1175" y="1399"/>
                    <a:pt x="1186" y="1449"/>
                    <a:pt x="1170" y="1510"/>
                  </a:cubicBezTo>
                  <a:cubicBezTo>
                    <a:pt x="1155" y="1581"/>
                    <a:pt x="1115" y="1637"/>
                    <a:pt x="1049" y="1677"/>
                  </a:cubicBezTo>
                  <a:cubicBezTo>
                    <a:pt x="978" y="1713"/>
                    <a:pt x="887" y="1733"/>
                    <a:pt x="775" y="1733"/>
                  </a:cubicBezTo>
                  <a:cubicBezTo>
                    <a:pt x="659" y="1733"/>
                    <a:pt x="547" y="1718"/>
                    <a:pt x="431" y="1682"/>
                  </a:cubicBezTo>
                  <a:cubicBezTo>
                    <a:pt x="319" y="1647"/>
                    <a:pt x="203" y="1591"/>
                    <a:pt x="86" y="1525"/>
                  </a:cubicBezTo>
                  <a:lnTo>
                    <a:pt x="0" y="1966"/>
                  </a:lnTo>
                  <a:cubicBezTo>
                    <a:pt x="117" y="2017"/>
                    <a:pt x="243" y="2052"/>
                    <a:pt x="365" y="2077"/>
                  </a:cubicBezTo>
                  <a:cubicBezTo>
                    <a:pt x="492" y="2103"/>
                    <a:pt x="618" y="2113"/>
                    <a:pt x="745" y="2113"/>
                  </a:cubicBezTo>
                  <a:cubicBezTo>
                    <a:pt x="1018" y="2113"/>
                    <a:pt x="1236" y="2057"/>
                    <a:pt x="1388" y="1951"/>
                  </a:cubicBezTo>
                  <a:cubicBezTo>
                    <a:pt x="1545" y="1839"/>
                    <a:pt x="1646" y="1672"/>
                    <a:pt x="1692" y="1449"/>
                  </a:cubicBezTo>
                  <a:cubicBezTo>
                    <a:pt x="1722" y="1277"/>
                    <a:pt x="1702" y="1145"/>
                    <a:pt x="1626" y="1054"/>
                  </a:cubicBezTo>
                  <a:cubicBezTo>
                    <a:pt x="1550" y="958"/>
                    <a:pt x="1403" y="892"/>
                    <a:pt x="1186" y="846"/>
                  </a:cubicBezTo>
                  <a:lnTo>
                    <a:pt x="973" y="801"/>
                  </a:lnTo>
                  <a:cubicBezTo>
                    <a:pt x="871" y="781"/>
                    <a:pt x="801" y="755"/>
                    <a:pt x="765" y="725"/>
                  </a:cubicBezTo>
                  <a:cubicBezTo>
                    <a:pt x="730" y="694"/>
                    <a:pt x="719" y="649"/>
                    <a:pt x="730" y="593"/>
                  </a:cubicBezTo>
                  <a:cubicBezTo>
                    <a:pt x="745" y="522"/>
                    <a:pt x="785" y="466"/>
                    <a:pt x="851" y="436"/>
                  </a:cubicBezTo>
                  <a:cubicBezTo>
                    <a:pt x="917" y="401"/>
                    <a:pt x="1013" y="380"/>
                    <a:pt x="1140" y="380"/>
                  </a:cubicBezTo>
                  <a:cubicBezTo>
                    <a:pt x="1236" y="380"/>
                    <a:pt x="1332" y="396"/>
                    <a:pt x="1434" y="421"/>
                  </a:cubicBezTo>
                  <a:cubicBezTo>
                    <a:pt x="1535" y="446"/>
                    <a:pt x="1636" y="482"/>
                    <a:pt x="1738" y="532"/>
                  </a:cubicBezTo>
                  <a:lnTo>
                    <a:pt x="1824" y="102"/>
                  </a:lnTo>
                  <a:cubicBezTo>
                    <a:pt x="1707" y="71"/>
                    <a:pt x="1591" y="46"/>
                    <a:pt x="1474" y="26"/>
                  </a:cubicBezTo>
                  <a:cubicBezTo>
                    <a:pt x="1358" y="11"/>
                    <a:pt x="1246" y="0"/>
                    <a:pt x="1135" y="0"/>
                  </a:cubicBezTo>
                  <a:close/>
                </a:path>
              </a:pathLst>
            </a:custGeom>
            <a:solidFill>
              <a:srgbClr val="E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6119630" y="2754555"/>
              <a:ext cx="414094" cy="365992"/>
            </a:xfrm>
            <a:custGeom>
              <a:avLst/>
              <a:gdLst/>
              <a:ahLst/>
              <a:cxnLst/>
              <a:rect l="l" t="t" r="r" b="b"/>
              <a:pathLst>
                <a:path w="3491" h="3086" extrusionOk="0">
                  <a:moveTo>
                    <a:pt x="1748" y="1"/>
                  </a:moveTo>
                  <a:cubicBezTo>
                    <a:pt x="1601" y="1"/>
                    <a:pt x="1485" y="117"/>
                    <a:pt x="1485" y="264"/>
                  </a:cubicBezTo>
                  <a:cubicBezTo>
                    <a:pt x="1485" y="294"/>
                    <a:pt x="1490" y="320"/>
                    <a:pt x="1500" y="350"/>
                  </a:cubicBezTo>
                  <a:cubicBezTo>
                    <a:pt x="1019" y="451"/>
                    <a:pt x="634" y="842"/>
                    <a:pt x="563" y="1348"/>
                  </a:cubicBezTo>
                  <a:lnTo>
                    <a:pt x="391" y="2559"/>
                  </a:lnTo>
                  <a:lnTo>
                    <a:pt x="264" y="2559"/>
                  </a:lnTo>
                  <a:cubicBezTo>
                    <a:pt x="122" y="2559"/>
                    <a:pt x="1" y="2675"/>
                    <a:pt x="1" y="2822"/>
                  </a:cubicBezTo>
                  <a:cubicBezTo>
                    <a:pt x="1" y="2969"/>
                    <a:pt x="122" y="3086"/>
                    <a:pt x="264" y="3086"/>
                  </a:cubicBezTo>
                  <a:lnTo>
                    <a:pt x="3227" y="3086"/>
                  </a:lnTo>
                  <a:cubicBezTo>
                    <a:pt x="3374" y="3086"/>
                    <a:pt x="3491" y="2969"/>
                    <a:pt x="3491" y="2822"/>
                  </a:cubicBezTo>
                  <a:cubicBezTo>
                    <a:pt x="3491" y="2675"/>
                    <a:pt x="3374" y="2559"/>
                    <a:pt x="3227" y="2559"/>
                  </a:cubicBezTo>
                  <a:lnTo>
                    <a:pt x="3101" y="2559"/>
                  </a:lnTo>
                  <a:lnTo>
                    <a:pt x="2929" y="1348"/>
                  </a:lnTo>
                  <a:cubicBezTo>
                    <a:pt x="2858" y="842"/>
                    <a:pt x="2473" y="451"/>
                    <a:pt x="1991" y="350"/>
                  </a:cubicBezTo>
                  <a:cubicBezTo>
                    <a:pt x="2002" y="320"/>
                    <a:pt x="2007" y="294"/>
                    <a:pt x="2007" y="264"/>
                  </a:cubicBezTo>
                  <a:cubicBezTo>
                    <a:pt x="2007" y="117"/>
                    <a:pt x="1890" y="1"/>
                    <a:pt x="1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6277039" y="3148072"/>
              <a:ext cx="99283" cy="49337"/>
            </a:xfrm>
            <a:custGeom>
              <a:avLst/>
              <a:gdLst/>
              <a:ahLst/>
              <a:cxnLst/>
              <a:rect l="l" t="t" r="r" b="b"/>
              <a:pathLst>
                <a:path w="837" h="416" extrusionOk="0">
                  <a:moveTo>
                    <a:pt x="1" y="1"/>
                  </a:moveTo>
                  <a:cubicBezTo>
                    <a:pt x="1" y="229"/>
                    <a:pt x="188" y="416"/>
                    <a:pt x="421" y="416"/>
                  </a:cubicBezTo>
                  <a:cubicBezTo>
                    <a:pt x="649" y="416"/>
                    <a:pt x="837" y="229"/>
                    <a:pt x="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5387807" y="3410291"/>
              <a:ext cx="918930" cy="445808"/>
            </a:xfrm>
            <a:custGeom>
              <a:avLst/>
              <a:gdLst/>
              <a:ahLst/>
              <a:cxnLst/>
              <a:rect l="l" t="t" r="r" b="b"/>
              <a:pathLst>
                <a:path w="7747" h="3759" extrusionOk="0">
                  <a:moveTo>
                    <a:pt x="756" y="1"/>
                  </a:moveTo>
                  <a:cubicBezTo>
                    <a:pt x="340" y="1"/>
                    <a:pt x="1" y="340"/>
                    <a:pt x="1" y="755"/>
                  </a:cubicBezTo>
                  <a:lnTo>
                    <a:pt x="1" y="3597"/>
                  </a:lnTo>
                  <a:cubicBezTo>
                    <a:pt x="1" y="3692"/>
                    <a:pt x="74" y="3758"/>
                    <a:pt x="156" y="3758"/>
                  </a:cubicBezTo>
                  <a:cubicBezTo>
                    <a:pt x="184" y="3758"/>
                    <a:pt x="212" y="3751"/>
                    <a:pt x="239" y="3734"/>
                  </a:cubicBezTo>
                  <a:lnTo>
                    <a:pt x="1232" y="3146"/>
                  </a:lnTo>
                  <a:lnTo>
                    <a:pt x="6986" y="3146"/>
                  </a:lnTo>
                  <a:cubicBezTo>
                    <a:pt x="7407" y="3146"/>
                    <a:pt x="7746" y="2807"/>
                    <a:pt x="7746" y="2387"/>
                  </a:cubicBezTo>
                  <a:lnTo>
                    <a:pt x="7746" y="755"/>
                  </a:lnTo>
                  <a:cubicBezTo>
                    <a:pt x="7746" y="340"/>
                    <a:pt x="7407" y="1"/>
                    <a:pt x="6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>
              <a:off x="5704524" y="3503985"/>
              <a:ext cx="500684" cy="30835"/>
            </a:xfrm>
            <a:custGeom>
              <a:avLst/>
              <a:gdLst/>
              <a:ahLst/>
              <a:cxnLst/>
              <a:rect l="l" t="t" r="r" b="b"/>
              <a:pathLst>
                <a:path w="4221" h="260" extrusionOk="0">
                  <a:moveTo>
                    <a:pt x="0" y="1"/>
                  </a:moveTo>
                  <a:lnTo>
                    <a:pt x="0" y="259"/>
                  </a:lnTo>
                  <a:lnTo>
                    <a:pt x="4220" y="259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5488753" y="3579178"/>
              <a:ext cx="716450" cy="30717"/>
            </a:xfrm>
            <a:custGeom>
              <a:avLst/>
              <a:gdLst/>
              <a:ahLst/>
              <a:cxnLst/>
              <a:rect l="l" t="t" r="r" b="b"/>
              <a:pathLst>
                <a:path w="6040" h="259" extrusionOk="0">
                  <a:moveTo>
                    <a:pt x="1" y="0"/>
                  </a:moveTo>
                  <a:lnTo>
                    <a:pt x="1" y="258"/>
                  </a:lnTo>
                  <a:lnTo>
                    <a:pt x="6039" y="258"/>
                  </a:lnTo>
                  <a:lnTo>
                    <a:pt x="6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5488753" y="3654252"/>
              <a:ext cx="716450" cy="30717"/>
            </a:xfrm>
            <a:custGeom>
              <a:avLst/>
              <a:gdLst/>
              <a:ahLst/>
              <a:cxnLst/>
              <a:rect l="l" t="t" r="r" b="b"/>
              <a:pathLst>
                <a:path w="6040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039" y="259"/>
                  </a:lnTo>
                  <a:lnTo>
                    <a:pt x="6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5326201" y="3327193"/>
              <a:ext cx="189434" cy="189584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80" y="0"/>
                  </a:moveTo>
                  <a:cubicBezTo>
                    <a:pt x="172" y="0"/>
                    <a:pt x="0" y="173"/>
                    <a:pt x="0" y="380"/>
                  </a:cubicBezTo>
                  <a:cubicBezTo>
                    <a:pt x="0" y="593"/>
                    <a:pt x="172" y="760"/>
                    <a:pt x="380" y="760"/>
                  </a:cubicBezTo>
                  <a:cubicBezTo>
                    <a:pt x="593" y="760"/>
                    <a:pt x="760" y="593"/>
                    <a:pt x="760" y="380"/>
                  </a:cubicBezTo>
                  <a:cubicBezTo>
                    <a:pt x="760" y="173"/>
                    <a:pt x="593" y="0"/>
                    <a:pt x="3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4832888" y="3131278"/>
              <a:ext cx="462252" cy="409873"/>
            </a:xfrm>
            <a:custGeom>
              <a:avLst/>
              <a:gdLst/>
              <a:ahLst/>
              <a:cxnLst/>
              <a:rect l="l" t="t" r="r" b="b"/>
              <a:pathLst>
                <a:path w="3897" h="3456" extrusionOk="0">
                  <a:moveTo>
                    <a:pt x="1728" y="0"/>
                  </a:moveTo>
                  <a:cubicBezTo>
                    <a:pt x="776" y="0"/>
                    <a:pt x="1" y="775"/>
                    <a:pt x="1" y="1728"/>
                  </a:cubicBezTo>
                  <a:cubicBezTo>
                    <a:pt x="1" y="2680"/>
                    <a:pt x="776" y="3455"/>
                    <a:pt x="1728" y="3455"/>
                  </a:cubicBezTo>
                  <a:cubicBezTo>
                    <a:pt x="2326" y="3455"/>
                    <a:pt x="2873" y="3151"/>
                    <a:pt x="3192" y="2645"/>
                  </a:cubicBezTo>
                  <a:lnTo>
                    <a:pt x="2797" y="2396"/>
                  </a:lnTo>
                  <a:cubicBezTo>
                    <a:pt x="2564" y="2766"/>
                    <a:pt x="2164" y="2984"/>
                    <a:pt x="1728" y="2984"/>
                  </a:cubicBezTo>
                  <a:cubicBezTo>
                    <a:pt x="1034" y="2984"/>
                    <a:pt x="467" y="2422"/>
                    <a:pt x="467" y="1728"/>
                  </a:cubicBezTo>
                  <a:cubicBezTo>
                    <a:pt x="467" y="1034"/>
                    <a:pt x="1034" y="466"/>
                    <a:pt x="1728" y="466"/>
                  </a:cubicBezTo>
                  <a:cubicBezTo>
                    <a:pt x="2280" y="466"/>
                    <a:pt x="2751" y="826"/>
                    <a:pt x="2924" y="1328"/>
                  </a:cubicBezTo>
                  <a:lnTo>
                    <a:pt x="2549" y="1328"/>
                  </a:lnTo>
                  <a:lnTo>
                    <a:pt x="2883" y="1728"/>
                  </a:lnTo>
                  <a:lnTo>
                    <a:pt x="3222" y="2128"/>
                  </a:lnTo>
                  <a:lnTo>
                    <a:pt x="3562" y="1728"/>
                  </a:lnTo>
                  <a:lnTo>
                    <a:pt x="3896" y="1328"/>
                  </a:lnTo>
                  <a:lnTo>
                    <a:pt x="3410" y="1328"/>
                  </a:lnTo>
                  <a:cubicBezTo>
                    <a:pt x="3227" y="568"/>
                    <a:pt x="2544" y="0"/>
                    <a:pt x="1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6515540" y="1984155"/>
              <a:ext cx="129293" cy="506530"/>
            </a:xfrm>
            <a:custGeom>
              <a:avLst/>
              <a:gdLst/>
              <a:ahLst/>
              <a:cxnLst/>
              <a:rect l="l" t="t" r="r" b="b"/>
              <a:pathLst>
                <a:path w="1090" h="4271" extrusionOk="0">
                  <a:moveTo>
                    <a:pt x="0" y="0"/>
                  </a:moveTo>
                  <a:lnTo>
                    <a:pt x="0" y="4270"/>
                  </a:lnTo>
                  <a:lnTo>
                    <a:pt x="1089" y="4270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>
              <a:off x="6141768" y="2043574"/>
              <a:ext cx="129293" cy="447113"/>
            </a:xfrm>
            <a:custGeom>
              <a:avLst/>
              <a:gdLst/>
              <a:ahLst/>
              <a:cxnLst/>
              <a:rect l="l" t="t" r="r" b="b"/>
              <a:pathLst>
                <a:path w="1090" h="3770" extrusionOk="0">
                  <a:moveTo>
                    <a:pt x="0" y="1"/>
                  </a:moveTo>
                  <a:lnTo>
                    <a:pt x="0" y="3769"/>
                  </a:lnTo>
                  <a:lnTo>
                    <a:pt x="1089" y="3769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>
              <a:off x="5954822" y="2363796"/>
              <a:ext cx="129293" cy="126899"/>
            </a:xfrm>
            <a:custGeom>
              <a:avLst/>
              <a:gdLst/>
              <a:ahLst/>
              <a:cxnLst/>
              <a:rect l="l" t="t" r="r" b="b"/>
              <a:pathLst>
                <a:path w="1090" h="1070" extrusionOk="0">
                  <a:moveTo>
                    <a:pt x="1" y="1"/>
                  </a:moveTo>
                  <a:lnTo>
                    <a:pt x="1" y="1069"/>
                  </a:lnTo>
                  <a:lnTo>
                    <a:pt x="1090" y="1069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E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>
              <a:off x="6328595" y="2237012"/>
              <a:ext cx="129293" cy="253680"/>
            </a:xfrm>
            <a:custGeom>
              <a:avLst/>
              <a:gdLst/>
              <a:ahLst/>
              <a:cxnLst/>
              <a:rect l="l" t="t" r="r" b="b"/>
              <a:pathLst>
                <a:path w="1090" h="2139" extrusionOk="0">
                  <a:moveTo>
                    <a:pt x="1" y="1"/>
                  </a:moveTo>
                  <a:lnTo>
                    <a:pt x="1" y="2138"/>
                  </a:lnTo>
                  <a:lnTo>
                    <a:pt x="1090" y="2138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FFB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>
              <a:off x="5897173" y="1975735"/>
              <a:ext cx="799245" cy="565947"/>
            </a:xfrm>
            <a:custGeom>
              <a:avLst/>
              <a:gdLst/>
              <a:ahLst/>
              <a:cxnLst/>
              <a:rect l="l" t="t" r="r" b="b"/>
              <a:pathLst>
                <a:path w="6738" h="4772" fill="none" extrusionOk="0">
                  <a:moveTo>
                    <a:pt x="6738" y="0"/>
                  </a:moveTo>
                  <a:lnTo>
                    <a:pt x="6738" y="4772"/>
                  </a:lnTo>
                  <a:lnTo>
                    <a:pt x="1" y="4772"/>
                  </a:lnTo>
                </a:path>
              </a:pathLst>
            </a:custGeom>
            <a:noFill/>
            <a:ln w="19050" cap="flat" cmpd="sng">
              <a:solidFill>
                <a:srgbClr val="EFFBFF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>
              <a:off x="4955564" y="2724418"/>
              <a:ext cx="746341" cy="34986"/>
            </a:xfrm>
            <a:custGeom>
              <a:avLst/>
              <a:gdLst/>
              <a:ahLst/>
              <a:cxnLst/>
              <a:rect l="l" t="t" r="r" b="b"/>
              <a:pathLst>
                <a:path w="6292" h="295" extrusionOk="0">
                  <a:moveTo>
                    <a:pt x="0" y="0"/>
                  </a:moveTo>
                  <a:lnTo>
                    <a:pt x="0" y="294"/>
                  </a:lnTo>
                  <a:lnTo>
                    <a:pt x="6292" y="294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7" name="Google Shape;2377;p39"/>
            <p:cNvGrpSpPr/>
            <p:nvPr/>
          </p:nvGrpSpPr>
          <p:grpSpPr>
            <a:xfrm>
              <a:off x="4831358" y="1277648"/>
              <a:ext cx="1989698" cy="2491847"/>
              <a:chOff x="4670351" y="1757867"/>
              <a:chExt cx="1867910" cy="2339763"/>
            </a:xfrm>
          </p:grpSpPr>
          <p:sp>
            <p:nvSpPr>
              <p:cNvPr id="2378" name="Google Shape;2378;p39"/>
              <p:cNvSpPr/>
              <p:nvPr/>
            </p:nvSpPr>
            <p:spPr>
              <a:xfrm>
                <a:off x="5712807" y="2476408"/>
                <a:ext cx="63252" cy="49786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8" extrusionOk="0">
                    <a:moveTo>
                      <a:pt x="308" y="1"/>
                    </a:moveTo>
                    <a:cubicBezTo>
                      <a:pt x="224" y="1"/>
                      <a:pt x="143" y="32"/>
                      <a:pt x="107" y="92"/>
                    </a:cubicBezTo>
                    <a:cubicBezTo>
                      <a:pt x="0" y="259"/>
                      <a:pt x="86" y="441"/>
                      <a:pt x="253" y="477"/>
                    </a:cubicBezTo>
                    <a:cubicBezTo>
                      <a:pt x="284" y="484"/>
                      <a:pt x="313" y="487"/>
                      <a:pt x="340" y="487"/>
                    </a:cubicBezTo>
                    <a:cubicBezTo>
                      <a:pt x="533" y="487"/>
                      <a:pt x="620" y="308"/>
                      <a:pt x="557" y="147"/>
                    </a:cubicBezTo>
                    <a:cubicBezTo>
                      <a:pt x="519" y="47"/>
                      <a:pt x="411" y="1"/>
                      <a:pt x="3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9"/>
              <p:cNvSpPr/>
              <p:nvPr/>
            </p:nvSpPr>
            <p:spPr>
              <a:xfrm>
                <a:off x="5838395" y="1757867"/>
                <a:ext cx="62844" cy="49786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88" extrusionOk="0">
                    <a:moveTo>
                      <a:pt x="308" y="0"/>
                    </a:moveTo>
                    <a:cubicBezTo>
                      <a:pt x="222" y="0"/>
                      <a:pt x="139" y="33"/>
                      <a:pt x="101" y="93"/>
                    </a:cubicBezTo>
                    <a:cubicBezTo>
                      <a:pt x="0" y="261"/>
                      <a:pt x="86" y="443"/>
                      <a:pt x="248" y="478"/>
                    </a:cubicBezTo>
                    <a:cubicBezTo>
                      <a:pt x="277" y="485"/>
                      <a:pt x="305" y="488"/>
                      <a:pt x="330" y="488"/>
                    </a:cubicBezTo>
                    <a:cubicBezTo>
                      <a:pt x="531" y="488"/>
                      <a:pt x="615" y="306"/>
                      <a:pt x="552" y="144"/>
                    </a:cubicBezTo>
                    <a:cubicBezTo>
                      <a:pt x="514" y="46"/>
                      <a:pt x="409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9"/>
              <p:cNvSpPr/>
              <p:nvPr/>
            </p:nvSpPr>
            <p:spPr>
              <a:xfrm>
                <a:off x="6270354" y="2999884"/>
                <a:ext cx="63354" cy="49684"/>
              </a:xfrm>
              <a:custGeom>
                <a:avLst/>
                <a:gdLst/>
                <a:ahLst/>
                <a:cxnLst/>
                <a:rect l="l" t="t" r="r" b="b"/>
                <a:pathLst>
                  <a:path w="621" h="487" extrusionOk="0">
                    <a:moveTo>
                      <a:pt x="309" y="1"/>
                    </a:moveTo>
                    <a:cubicBezTo>
                      <a:pt x="225" y="1"/>
                      <a:pt x="144" y="33"/>
                      <a:pt x="107" y="92"/>
                    </a:cubicBezTo>
                    <a:cubicBezTo>
                      <a:pt x="1" y="259"/>
                      <a:pt x="87" y="442"/>
                      <a:pt x="249" y="477"/>
                    </a:cubicBezTo>
                    <a:cubicBezTo>
                      <a:pt x="279" y="483"/>
                      <a:pt x="307" y="486"/>
                      <a:pt x="333" y="486"/>
                    </a:cubicBezTo>
                    <a:cubicBezTo>
                      <a:pt x="533" y="486"/>
                      <a:pt x="621" y="309"/>
                      <a:pt x="558" y="148"/>
                    </a:cubicBezTo>
                    <a:cubicBezTo>
                      <a:pt x="519" y="48"/>
                      <a:pt x="412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9"/>
              <p:cNvSpPr/>
              <p:nvPr/>
            </p:nvSpPr>
            <p:spPr>
              <a:xfrm>
                <a:off x="5508152" y="3640787"/>
                <a:ext cx="63354" cy="49582"/>
              </a:xfrm>
              <a:custGeom>
                <a:avLst/>
                <a:gdLst/>
                <a:ahLst/>
                <a:cxnLst/>
                <a:rect l="l" t="t" r="r" b="b"/>
                <a:pathLst>
                  <a:path w="621" h="486" extrusionOk="0">
                    <a:moveTo>
                      <a:pt x="308" y="0"/>
                    </a:moveTo>
                    <a:cubicBezTo>
                      <a:pt x="224" y="0"/>
                      <a:pt x="143" y="32"/>
                      <a:pt x="107" y="91"/>
                    </a:cubicBezTo>
                    <a:cubicBezTo>
                      <a:pt x="0" y="258"/>
                      <a:pt x="86" y="441"/>
                      <a:pt x="248" y="476"/>
                    </a:cubicBezTo>
                    <a:cubicBezTo>
                      <a:pt x="278" y="483"/>
                      <a:pt x="305" y="486"/>
                      <a:pt x="331" y="486"/>
                    </a:cubicBezTo>
                    <a:cubicBezTo>
                      <a:pt x="532" y="486"/>
                      <a:pt x="620" y="304"/>
                      <a:pt x="557" y="147"/>
                    </a:cubicBezTo>
                    <a:cubicBezTo>
                      <a:pt x="519" y="47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9"/>
              <p:cNvSpPr/>
              <p:nvPr/>
            </p:nvSpPr>
            <p:spPr>
              <a:xfrm>
                <a:off x="4922548" y="3353901"/>
                <a:ext cx="32748" cy="2550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50" extrusionOk="0">
                    <a:moveTo>
                      <a:pt x="158" y="0"/>
                    </a:moveTo>
                    <a:cubicBezTo>
                      <a:pt x="115" y="0"/>
                      <a:pt x="72" y="17"/>
                      <a:pt x="52" y="46"/>
                    </a:cubicBezTo>
                    <a:cubicBezTo>
                      <a:pt x="1" y="132"/>
                      <a:pt x="47" y="229"/>
                      <a:pt x="128" y="244"/>
                    </a:cubicBezTo>
                    <a:cubicBezTo>
                      <a:pt x="143" y="247"/>
                      <a:pt x="158" y="249"/>
                      <a:pt x="172" y="249"/>
                    </a:cubicBezTo>
                    <a:cubicBezTo>
                      <a:pt x="273" y="249"/>
                      <a:pt x="320" y="157"/>
                      <a:pt x="285" y="77"/>
                    </a:cubicBezTo>
                    <a:cubicBezTo>
                      <a:pt x="265" y="24"/>
                      <a:pt x="211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9"/>
              <p:cNvSpPr/>
              <p:nvPr/>
            </p:nvSpPr>
            <p:spPr>
              <a:xfrm>
                <a:off x="6505513" y="3706591"/>
                <a:ext cx="32748" cy="25709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52" extrusionOk="0">
                    <a:moveTo>
                      <a:pt x="159" y="0"/>
                    </a:moveTo>
                    <a:cubicBezTo>
                      <a:pt x="116" y="0"/>
                      <a:pt x="75" y="17"/>
                      <a:pt x="57" y="49"/>
                    </a:cubicBezTo>
                    <a:cubicBezTo>
                      <a:pt x="1" y="135"/>
                      <a:pt x="46" y="226"/>
                      <a:pt x="127" y="247"/>
                    </a:cubicBezTo>
                    <a:cubicBezTo>
                      <a:pt x="144" y="250"/>
                      <a:pt x="159" y="252"/>
                      <a:pt x="173" y="252"/>
                    </a:cubicBezTo>
                    <a:cubicBezTo>
                      <a:pt x="277" y="252"/>
                      <a:pt x="320" y="159"/>
                      <a:pt x="284" y="74"/>
                    </a:cubicBezTo>
                    <a:cubicBezTo>
                      <a:pt x="265" y="25"/>
                      <a:pt x="211" y="0"/>
                      <a:pt x="1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9"/>
              <p:cNvSpPr/>
              <p:nvPr/>
            </p:nvSpPr>
            <p:spPr>
              <a:xfrm>
                <a:off x="4670351" y="2488447"/>
                <a:ext cx="32748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53" extrusionOk="0">
                    <a:moveTo>
                      <a:pt x="159" y="1"/>
                    </a:moveTo>
                    <a:cubicBezTo>
                      <a:pt x="116" y="1"/>
                      <a:pt x="75" y="17"/>
                      <a:pt x="57" y="50"/>
                    </a:cubicBezTo>
                    <a:cubicBezTo>
                      <a:pt x="1" y="136"/>
                      <a:pt x="46" y="227"/>
                      <a:pt x="128" y="247"/>
                    </a:cubicBezTo>
                    <a:cubicBezTo>
                      <a:pt x="144" y="251"/>
                      <a:pt x="159" y="252"/>
                      <a:pt x="173" y="252"/>
                    </a:cubicBezTo>
                    <a:cubicBezTo>
                      <a:pt x="277" y="252"/>
                      <a:pt x="320" y="160"/>
                      <a:pt x="285" y="75"/>
                    </a:cubicBezTo>
                    <a:cubicBezTo>
                      <a:pt x="265" y="25"/>
                      <a:pt x="211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9"/>
              <p:cNvSpPr/>
              <p:nvPr/>
            </p:nvSpPr>
            <p:spPr>
              <a:xfrm>
                <a:off x="6043560" y="2422337"/>
                <a:ext cx="32238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53" extrusionOk="0">
                    <a:moveTo>
                      <a:pt x="155" y="1"/>
                    </a:moveTo>
                    <a:cubicBezTo>
                      <a:pt x="111" y="1"/>
                      <a:pt x="69" y="17"/>
                      <a:pt x="51" y="49"/>
                    </a:cubicBezTo>
                    <a:cubicBezTo>
                      <a:pt x="0" y="135"/>
                      <a:pt x="41" y="226"/>
                      <a:pt x="127" y="247"/>
                    </a:cubicBezTo>
                    <a:cubicBezTo>
                      <a:pt x="142" y="250"/>
                      <a:pt x="157" y="252"/>
                      <a:pt x="171" y="252"/>
                    </a:cubicBezTo>
                    <a:cubicBezTo>
                      <a:pt x="272" y="252"/>
                      <a:pt x="315" y="159"/>
                      <a:pt x="284" y="75"/>
                    </a:cubicBezTo>
                    <a:cubicBezTo>
                      <a:pt x="264" y="25"/>
                      <a:pt x="209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9"/>
              <p:cNvSpPr/>
              <p:nvPr/>
            </p:nvSpPr>
            <p:spPr>
              <a:xfrm>
                <a:off x="4988156" y="1984553"/>
                <a:ext cx="3285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53" extrusionOk="0">
                    <a:moveTo>
                      <a:pt x="161" y="0"/>
                    </a:moveTo>
                    <a:cubicBezTo>
                      <a:pt x="117" y="0"/>
                      <a:pt x="75" y="17"/>
                      <a:pt x="56" y="46"/>
                    </a:cubicBezTo>
                    <a:cubicBezTo>
                      <a:pt x="1" y="132"/>
                      <a:pt x="46" y="229"/>
                      <a:pt x="132" y="249"/>
                    </a:cubicBezTo>
                    <a:cubicBezTo>
                      <a:pt x="146" y="252"/>
                      <a:pt x="158" y="253"/>
                      <a:pt x="170" y="253"/>
                    </a:cubicBezTo>
                    <a:cubicBezTo>
                      <a:pt x="275" y="253"/>
                      <a:pt x="321" y="159"/>
                      <a:pt x="289" y="77"/>
                    </a:cubicBezTo>
                    <a:cubicBezTo>
                      <a:pt x="270" y="24"/>
                      <a:pt x="214" y="0"/>
                      <a:pt x="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9"/>
              <p:cNvSpPr/>
              <p:nvPr/>
            </p:nvSpPr>
            <p:spPr>
              <a:xfrm>
                <a:off x="6206794" y="1912022"/>
                <a:ext cx="3285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53" extrusionOk="0">
                    <a:moveTo>
                      <a:pt x="161" y="0"/>
                    </a:moveTo>
                    <a:cubicBezTo>
                      <a:pt x="117" y="0"/>
                      <a:pt x="75" y="17"/>
                      <a:pt x="57" y="46"/>
                    </a:cubicBezTo>
                    <a:cubicBezTo>
                      <a:pt x="1" y="133"/>
                      <a:pt x="46" y="229"/>
                      <a:pt x="133" y="249"/>
                    </a:cubicBezTo>
                    <a:cubicBezTo>
                      <a:pt x="146" y="252"/>
                      <a:pt x="159" y="253"/>
                      <a:pt x="171" y="253"/>
                    </a:cubicBezTo>
                    <a:cubicBezTo>
                      <a:pt x="276" y="253"/>
                      <a:pt x="321" y="159"/>
                      <a:pt x="290" y="77"/>
                    </a:cubicBezTo>
                    <a:cubicBezTo>
                      <a:pt x="270" y="24"/>
                      <a:pt x="214" y="0"/>
                      <a:pt x="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9"/>
              <p:cNvSpPr/>
              <p:nvPr/>
            </p:nvSpPr>
            <p:spPr>
              <a:xfrm>
                <a:off x="5755372" y="3209609"/>
                <a:ext cx="32238" cy="25913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54" extrusionOk="0">
                    <a:moveTo>
                      <a:pt x="157" y="1"/>
                    </a:moveTo>
                    <a:cubicBezTo>
                      <a:pt x="114" y="1"/>
                      <a:pt x="71" y="17"/>
                      <a:pt x="51" y="47"/>
                    </a:cubicBezTo>
                    <a:cubicBezTo>
                      <a:pt x="0" y="133"/>
                      <a:pt x="41" y="229"/>
                      <a:pt x="127" y="249"/>
                    </a:cubicBezTo>
                    <a:cubicBezTo>
                      <a:pt x="140" y="252"/>
                      <a:pt x="153" y="253"/>
                      <a:pt x="165" y="253"/>
                    </a:cubicBezTo>
                    <a:cubicBezTo>
                      <a:pt x="270" y="253"/>
                      <a:pt x="316" y="159"/>
                      <a:pt x="284" y="77"/>
                    </a:cubicBezTo>
                    <a:cubicBezTo>
                      <a:pt x="264" y="25"/>
                      <a:pt x="210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9"/>
              <p:cNvSpPr/>
              <p:nvPr/>
            </p:nvSpPr>
            <p:spPr>
              <a:xfrm>
                <a:off x="6211998" y="2130247"/>
                <a:ext cx="97633" cy="77433"/>
              </a:xfrm>
              <a:custGeom>
                <a:avLst/>
                <a:gdLst/>
                <a:ahLst/>
                <a:cxnLst/>
                <a:rect l="l" t="t" r="r" b="b"/>
                <a:pathLst>
                  <a:path w="957" h="759" extrusionOk="0">
                    <a:moveTo>
                      <a:pt x="474" y="0"/>
                    </a:moveTo>
                    <a:cubicBezTo>
                      <a:pt x="342" y="0"/>
                      <a:pt x="215" y="50"/>
                      <a:pt x="158" y="141"/>
                    </a:cubicBezTo>
                    <a:cubicBezTo>
                      <a:pt x="1" y="400"/>
                      <a:pt x="132" y="683"/>
                      <a:pt x="386" y="744"/>
                    </a:cubicBezTo>
                    <a:cubicBezTo>
                      <a:pt x="430" y="754"/>
                      <a:pt x="472" y="758"/>
                      <a:pt x="512" y="758"/>
                    </a:cubicBezTo>
                    <a:cubicBezTo>
                      <a:pt x="823" y="758"/>
                      <a:pt x="956" y="475"/>
                      <a:pt x="862" y="227"/>
                    </a:cubicBezTo>
                    <a:cubicBezTo>
                      <a:pt x="801" y="72"/>
                      <a:pt x="634" y="0"/>
                      <a:pt x="4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9"/>
              <p:cNvSpPr/>
              <p:nvPr/>
            </p:nvSpPr>
            <p:spPr>
              <a:xfrm>
                <a:off x="5368768" y="3363251"/>
                <a:ext cx="97531" cy="77433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59" extrusionOk="0">
                    <a:moveTo>
                      <a:pt x="473" y="0"/>
                    </a:moveTo>
                    <a:cubicBezTo>
                      <a:pt x="341" y="0"/>
                      <a:pt x="214" y="49"/>
                      <a:pt x="157" y="141"/>
                    </a:cubicBezTo>
                    <a:cubicBezTo>
                      <a:pt x="0" y="405"/>
                      <a:pt x="132" y="688"/>
                      <a:pt x="385" y="744"/>
                    </a:cubicBezTo>
                    <a:cubicBezTo>
                      <a:pt x="430" y="754"/>
                      <a:pt x="473" y="758"/>
                      <a:pt x="513" y="758"/>
                    </a:cubicBezTo>
                    <a:cubicBezTo>
                      <a:pt x="823" y="758"/>
                      <a:pt x="956" y="479"/>
                      <a:pt x="861" y="227"/>
                    </a:cubicBezTo>
                    <a:cubicBezTo>
                      <a:pt x="800" y="72"/>
                      <a:pt x="633" y="0"/>
                      <a:pt x="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9"/>
              <p:cNvSpPr/>
              <p:nvPr/>
            </p:nvSpPr>
            <p:spPr>
              <a:xfrm>
                <a:off x="6132659" y="3900399"/>
                <a:ext cx="97633" cy="77331"/>
              </a:xfrm>
              <a:custGeom>
                <a:avLst/>
                <a:gdLst/>
                <a:ahLst/>
                <a:cxnLst/>
                <a:rect l="l" t="t" r="r" b="b"/>
                <a:pathLst>
                  <a:path w="957" h="758" extrusionOk="0">
                    <a:moveTo>
                      <a:pt x="477" y="1"/>
                    </a:moveTo>
                    <a:cubicBezTo>
                      <a:pt x="344" y="1"/>
                      <a:pt x="216" y="51"/>
                      <a:pt x="158" y="146"/>
                    </a:cubicBezTo>
                    <a:cubicBezTo>
                      <a:pt x="1" y="404"/>
                      <a:pt x="133" y="688"/>
                      <a:pt x="386" y="744"/>
                    </a:cubicBezTo>
                    <a:cubicBezTo>
                      <a:pt x="431" y="753"/>
                      <a:pt x="474" y="758"/>
                      <a:pt x="513" y="758"/>
                    </a:cubicBezTo>
                    <a:cubicBezTo>
                      <a:pt x="824" y="758"/>
                      <a:pt x="956" y="479"/>
                      <a:pt x="862" y="227"/>
                    </a:cubicBezTo>
                    <a:cubicBezTo>
                      <a:pt x="801" y="73"/>
                      <a:pt x="636" y="1"/>
                      <a:pt x="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9"/>
              <p:cNvSpPr/>
              <p:nvPr/>
            </p:nvSpPr>
            <p:spPr>
              <a:xfrm>
                <a:off x="4886911" y="4020196"/>
                <a:ext cx="97531" cy="77433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59" extrusionOk="0">
                    <a:moveTo>
                      <a:pt x="474" y="0"/>
                    </a:moveTo>
                    <a:cubicBezTo>
                      <a:pt x="342" y="0"/>
                      <a:pt x="215" y="50"/>
                      <a:pt x="158" y="141"/>
                    </a:cubicBezTo>
                    <a:cubicBezTo>
                      <a:pt x="0" y="400"/>
                      <a:pt x="132" y="688"/>
                      <a:pt x="385" y="744"/>
                    </a:cubicBezTo>
                    <a:cubicBezTo>
                      <a:pt x="431" y="754"/>
                      <a:pt x="473" y="758"/>
                      <a:pt x="513" y="758"/>
                    </a:cubicBezTo>
                    <a:cubicBezTo>
                      <a:pt x="823" y="758"/>
                      <a:pt x="956" y="479"/>
                      <a:pt x="862" y="227"/>
                    </a:cubicBezTo>
                    <a:cubicBezTo>
                      <a:pt x="801" y="72"/>
                      <a:pt x="634" y="0"/>
                      <a:pt x="4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9"/>
              <p:cNvSpPr/>
              <p:nvPr/>
            </p:nvSpPr>
            <p:spPr>
              <a:xfrm>
                <a:off x="4850215" y="2217578"/>
                <a:ext cx="97531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55" extrusionOk="0">
                    <a:moveTo>
                      <a:pt x="479" y="0"/>
                    </a:moveTo>
                    <a:cubicBezTo>
                      <a:pt x="347" y="0"/>
                      <a:pt x="220" y="49"/>
                      <a:pt x="163" y="141"/>
                    </a:cubicBezTo>
                    <a:cubicBezTo>
                      <a:pt x="1" y="400"/>
                      <a:pt x="132" y="683"/>
                      <a:pt x="386" y="739"/>
                    </a:cubicBezTo>
                    <a:cubicBezTo>
                      <a:pt x="433" y="750"/>
                      <a:pt x="477" y="755"/>
                      <a:pt x="517" y="755"/>
                    </a:cubicBezTo>
                    <a:cubicBezTo>
                      <a:pt x="825" y="755"/>
                      <a:pt x="956" y="473"/>
                      <a:pt x="862" y="222"/>
                    </a:cubicBezTo>
                    <a:cubicBezTo>
                      <a:pt x="801" y="71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96" name="Google Shape;2396;p39"/>
          <p:cNvSpPr txBox="1"/>
          <p:nvPr/>
        </p:nvSpPr>
        <p:spPr>
          <a:xfrm>
            <a:off x="278693" y="1611162"/>
            <a:ext cx="1425067" cy="91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Szat</a:t>
            </a:r>
            <a:r>
              <a:rPr lang="hu-HU" sz="1800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íra</a:t>
            </a:r>
            <a:r>
              <a:rPr lang="en-US" sz="1800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dirty="0" err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vagy</a:t>
            </a:r>
            <a:r>
              <a:rPr lang="hu-HU" sz="1800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r>
              <a:rPr lang="hu-HU" sz="1800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aródia</a:t>
            </a:r>
            <a:endParaRPr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98" name="Google Shape;2398;p39"/>
          <p:cNvSpPr/>
          <p:nvPr/>
        </p:nvSpPr>
        <p:spPr>
          <a:xfrm>
            <a:off x="1684988" y="1774669"/>
            <a:ext cx="429300" cy="429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01" name="Google Shape;2401;p39"/>
          <p:cNvSpPr txBox="1"/>
          <p:nvPr/>
        </p:nvSpPr>
        <p:spPr>
          <a:xfrm>
            <a:off x="276271" y="3245210"/>
            <a:ext cx="1425067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Hamis</a:t>
            </a:r>
            <a:r>
              <a:rPr lang="en-US" sz="1800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kapcsolatok</a:t>
            </a:r>
            <a:endParaRPr lang="en-US" sz="1800" dirty="0" smtClean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(clickbait)</a:t>
            </a:r>
            <a:endParaRPr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03" name="Google Shape;2403;p39"/>
          <p:cNvSpPr/>
          <p:nvPr/>
        </p:nvSpPr>
        <p:spPr>
          <a:xfrm>
            <a:off x="1684988" y="3182969"/>
            <a:ext cx="429300" cy="4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sp>
        <p:nvSpPr>
          <p:cNvPr id="2406" name="Google Shape;2406;p39"/>
          <p:cNvSpPr txBox="1"/>
          <p:nvPr/>
        </p:nvSpPr>
        <p:spPr>
          <a:xfrm>
            <a:off x="2428150" y="4293669"/>
            <a:ext cx="122771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Félrevezető</a:t>
            </a:r>
            <a:r>
              <a:rPr lang="en-US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tartalom</a:t>
            </a:r>
            <a:endParaRPr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08" name="Google Shape;2408;p39"/>
          <p:cNvSpPr/>
          <p:nvPr/>
        </p:nvSpPr>
        <p:spPr>
          <a:xfrm>
            <a:off x="3655863" y="4253044"/>
            <a:ext cx="429300" cy="429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dirty="0"/>
          </a:p>
        </p:txBody>
      </p:sp>
      <p:sp>
        <p:nvSpPr>
          <p:cNvPr id="2411" name="Google Shape;2411;p39"/>
          <p:cNvSpPr txBox="1"/>
          <p:nvPr/>
        </p:nvSpPr>
        <p:spPr>
          <a:xfrm flipH="1">
            <a:off x="7462573" y="1827087"/>
            <a:ext cx="122771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Manipulált</a:t>
            </a:r>
            <a:r>
              <a:rPr lang="en-US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tartalom</a:t>
            </a:r>
            <a:endParaRPr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13" name="Google Shape;2413;p39"/>
          <p:cNvSpPr/>
          <p:nvPr/>
        </p:nvSpPr>
        <p:spPr>
          <a:xfrm flipH="1">
            <a:off x="7029788" y="1774675"/>
            <a:ext cx="429300" cy="429300"/>
          </a:xfrm>
          <a:prstGeom prst="ellipse">
            <a:avLst/>
          </a:prstGeom>
          <a:solidFill>
            <a:srgbClr val="FF3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dirty="0"/>
          </a:p>
        </p:txBody>
      </p:sp>
      <p:sp>
        <p:nvSpPr>
          <p:cNvPr id="2416" name="Google Shape;2416;p39"/>
          <p:cNvSpPr txBox="1"/>
          <p:nvPr/>
        </p:nvSpPr>
        <p:spPr>
          <a:xfrm flipH="1">
            <a:off x="7462573" y="3257184"/>
            <a:ext cx="122771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Utánzat</a:t>
            </a:r>
            <a:r>
              <a:rPr lang="en-US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tartalom</a:t>
            </a:r>
            <a:endParaRPr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18" name="Google Shape;2418;p39"/>
          <p:cNvSpPr/>
          <p:nvPr/>
        </p:nvSpPr>
        <p:spPr>
          <a:xfrm flipH="1">
            <a:off x="7029788" y="3182975"/>
            <a:ext cx="429300" cy="429300"/>
          </a:xfrm>
          <a:prstGeom prst="ellipse">
            <a:avLst/>
          </a:prstGeom>
          <a:solidFill>
            <a:srgbClr val="FF77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/>
          </a:p>
        </p:txBody>
      </p:sp>
      <p:sp>
        <p:nvSpPr>
          <p:cNvPr id="2421" name="Google Shape;2421;p39"/>
          <p:cNvSpPr txBox="1"/>
          <p:nvPr/>
        </p:nvSpPr>
        <p:spPr>
          <a:xfrm flipH="1">
            <a:off x="5488198" y="4293669"/>
            <a:ext cx="142444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Kontextusból</a:t>
            </a:r>
            <a:r>
              <a:rPr lang="en-US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kivett</a:t>
            </a:r>
            <a:r>
              <a:rPr lang="en-US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tartalom</a:t>
            </a:r>
            <a:endParaRPr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3" name="Google Shape;2423;p39"/>
          <p:cNvSpPr/>
          <p:nvPr/>
        </p:nvSpPr>
        <p:spPr>
          <a:xfrm flipH="1">
            <a:off x="5058913" y="4253050"/>
            <a:ext cx="429300" cy="429300"/>
          </a:xfrm>
          <a:prstGeom prst="ellipse">
            <a:avLst/>
          </a:prstGeom>
          <a:solidFill>
            <a:srgbClr val="FFB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dirty="0"/>
          </a:p>
        </p:txBody>
      </p:sp>
      <p:sp>
        <p:nvSpPr>
          <p:cNvPr id="101" name="Google Shape;2411;p39"/>
          <p:cNvSpPr txBox="1"/>
          <p:nvPr/>
        </p:nvSpPr>
        <p:spPr>
          <a:xfrm flipH="1">
            <a:off x="5460911" y="525088"/>
            <a:ext cx="122771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Kitalált</a:t>
            </a:r>
            <a:r>
              <a:rPr lang="en-US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tartalom</a:t>
            </a:r>
            <a:endParaRPr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" name="Google Shape;2413;p39"/>
          <p:cNvSpPr/>
          <p:nvPr/>
        </p:nvSpPr>
        <p:spPr>
          <a:xfrm flipH="1">
            <a:off x="5058913" y="484738"/>
            <a:ext cx="429300" cy="429300"/>
          </a:xfrm>
          <a:prstGeom prst="ellipse">
            <a:avLst/>
          </a:prstGeom>
          <a:solidFill>
            <a:srgbClr val="9B0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7</a:t>
            </a:r>
            <a:endParaRPr dirty="0"/>
          </a:p>
        </p:txBody>
      </p:sp>
      <p:sp>
        <p:nvSpPr>
          <p:cNvPr id="108" name="Google Shape;2402;p39"/>
          <p:cNvSpPr txBox="1"/>
          <p:nvPr/>
        </p:nvSpPr>
        <p:spPr>
          <a:xfrm>
            <a:off x="282283" y="2213592"/>
            <a:ext cx="1227714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" grpId="0"/>
      <p:bldP spid="2401" grpId="0"/>
      <p:bldP spid="2406" grpId="0"/>
      <p:bldP spid="2411" grpId="0"/>
      <p:bldP spid="2416" grpId="0"/>
      <p:bldP spid="2421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15" y="69230"/>
            <a:ext cx="3396646" cy="45288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76388" y="4598092"/>
            <a:ext cx="6007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/>
              <a:t>Készítette: IFLA - http://www.ifla.org/publications/node/11174, CC BY 4.0, https://commons.wikimedia.org/w/index.php?curid=56859920</a:t>
            </a:r>
          </a:p>
        </p:txBody>
      </p:sp>
    </p:spTree>
    <p:extLst>
      <p:ext uri="{BB962C8B-B14F-4D97-AF65-F5344CB8AC3E}">
        <p14:creationId xmlns:p14="http://schemas.microsoft.com/office/powerpoint/2010/main" val="39671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221;p16"/>
          <p:cNvSpPr txBox="1">
            <a:spLocks/>
          </p:cNvSpPr>
          <p:nvPr/>
        </p:nvSpPr>
        <p:spPr>
          <a:xfrm>
            <a:off x="457200" y="410400"/>
            <a:ext cx="8261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Hogyan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kezelik</a:t>
            </a:r>
            <a:r>
              <a:rPr lang="en-US" sz="2000" b="1" dirty="0">
                <a:latin typeface="Fira Sans Extra Condensed" panose="020B0604020202020204" charset="0"/>
              </a:rPr>
              <a:t> a </a:t>
            </a:r>
            <a:r>
              <a:rPr lang="en-US" sz="2000" b="1" dirty="0" err="1">
                <a:latin typeface="Fira Sans Extra Condensed" panose="020B0604020202020204" charset="0"/>
              </a:rPr>
              <a:t>szociális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hálók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az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álhíreket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 smtClean="0">
                <a:latin typeface="Fira Sans Extra Condensed" panose="020B0604020202020204" charset="0"/>
              </a:rPr>
              <a:t>és</a:t>
            </a:r>
            <a:r>
              <a:rPr lang="en-US" sz="2000" b="1" dirty="0" smtClean="0">
                <a:latin typeface="Fira Sans Extra Condensed" panose="020B0604020202020204" charset="0"/>
              </a:rPr>
              <a:t> </a:t>
            </a:r>
            <a:r>
              <a:rPr lang="en-US" sz="2000" b="1" dirty="0" err="1" smtClean="0">
                <a:latin typeface="Fira Sans Extra Condensed" panose="020B0604020202020204" charset="0"/>
              </a:rPr>
              <a:t>azok</a:t>
            </a:r>
            <a:r>
              <a:rPr lang="en-US" sz="2000" b="1" dirty="0" smtClean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terjedését</a:t>
            </a:r>
            <a:endParaRPr lang="en-US" sz="2000" b="1" dirty="0">
              <a:latin typeface="Fira Sans Extra Condensed" panose="020B0604020202020204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234" y="983100"/>
            <a:ext cx="3274768" cy="3899763"/>
          </a:xfrm>
          <a:prstGeom prst="rect">
            <a:avLst/>
          </a:prstGeom>
        </p:spPr>
      </p:pic>
      <p:sp>
        <p:nvSpPr>
          <p:cNvPr id="171" name="Google Shape;221;p16"/>
          <p:cNvSpPr txBox="1">
            <a:spLocks/>
          </p:cNvSpPr>
          <p:nvPr/>
        </p:nvSpPr>
        <p:spPr>
          <a:xfrm>
            <a:off x="-445813" y="1169092"/>
            <a:ext cx="3558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Fira Sans Extra Condensed" panose="020B0604020202020204" charset="0"/>
              </a:rPr>
              <a:t>X (volt Twitter)</a:t>
            </a:r>
            <a:endParaRPr lang="en-US" sz="2000" b="1" dirty="0">
              <a:latin typeface="Fira Sans Extra Condensed" panose="020B0604020202020204" charset="0"/>
            </a:endParaRPr>
          </a:p>
        </p:txBody>
      </p:sp>
      <p:sp>
        <p:nvSpPr>
          <p:cNvPr id="172" name="Google Shape;59;p15"/>
          <p:cNvSpPr txBox="1">
            <a:spLocks/>
          </p:cNvSpPr>
          <p:nvPr/>
        </p:nvSpPr>
        <p:spPr>
          <a:xfrm>
            <a:off x="567110" y="2484084"/>
            <a:ext cx="4101018" cy="141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Roboto" panose="020B0604020202020204" charset="0"/>
                <a:ea typeface="Roboto" panose="020B0604020202020204" charset="0"/>
              </a:rPr>
              <a:t>Felhaszn</a:t>
            </a: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álók által megírt megjegyzések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Nem a többség dönt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Nyílt </a:t>
            </a: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forráskódú</a:t>
            </a:r>
            <a:endParaRPr lang="hu-HU" sz="1600" dirty="0"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278" name="Google Shape;2169;p37"/>
          <p:cNvGrpSpPr/>
          <p:nvPr/>
        </p:nvGrpSpPr>
        <p:grpSpPr>
          <a:xfrm>
            <a:off x="2874440" y="3050716"/>
            <a:ext cx="3152549" cy="2092784"/>
            <a:chOff x="2995725" y="2683209"/>
            <a:chExt cx="3152549" cy="2092784"/>
          </a:xfrm>
        </p:grpSpPr>
        <p:sp>
          <p:nvSpPr>
            <p:cNvPr id="279" name="Google Shape;2170;p37"/>
            <p:cNvSpPr/>
            <p:nvPr/>
          </p:nvSpPr>
          <p:spPr>
            <a:xfrm>
              <a:off x="2995725" y="2983750"/>
              <a:ext cx="3152549" cy="1792244"/>
            </a:xfrm>
            <a:custGeom>
              <a:avLst/>
              <a:gdLst/>
              <a:ahLst/>
              <a:cxnLst/>
              <a:rect l="l" t="t" r="r" b="b"/>
              <a:pathLst>
                <a:path w="32942" h="22436" extrusionOk="0">
                  <a:moveTo>
                    <a:pt x="12011" y="0"/>
                  </a:moveTo>
                  <a:cubicBezTo>
                    <a:pt x="7518" y="0"/>
                    <a:pt x="3870" y="3643"/>
                    <a:pt x="3870" y="8141"/>
                  </a:cubicBezTo>
                  <a:cubicBezTo>
                    <a:pt x="3870" y="8272"/>
                    <a:pt x="3875" y="8399"/>
                    <a:pt x="3881" y="8531"/>
                  </a:cubicBezTo>
                  <a:cubicBezTo>
                    <a:pt x="1520" y="10334"/>
                    <a:pt x="0" y="13181"/>
                    <a:pt x="0" y="16377"/>
                  </a:cubicBezTo>
                  <a:cubicBezTo>
                    <a:pt x="0" y="18662"/>
                    <a:pt x="775" y="20764"/>
                    <a:pt x="2077" y="22436"/>
                  </a:cubicBezTo>
                  <a:lnTo>
                    <a:pt x="29295" y="22436"/>
                  </a:lnTo>
                  <a:cubicBezTo>
                    <a:pt x="31544" y="20202"/>
                    <a:pt x="32942" y="17107"/>
                    <a:pt x="32942" y="13682"/>
                  </a:cubicBezTo>
                  <a:cubicBezTo>
                    <a:pt x="32942" y="6874"/>
                    <a:pt x="27420" y="1353"/>
                    <a:pt x="20612" y="1353"/>
                  </a:cubicBezTo>
                  <a:cubicBezTo>
                    <a:pt x="19417" y="1353"/>
                    <a:pt x="18262" y="1525"/>
                    <a:pt x="17173" y="1844"/>
                  </a:cubicBezTo>
                  <a:cubicBezTo>
                    <a:pt x="15764" y="689"/>
                    <a:pt x="13971" y="0"/>
                    <a:pt x="12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1;p37"/>
            <p:cNvSpPr/>
            <p:nvPr/>
          </p:nvSpPr>
          <p:spPr>
            <a:xfrm>
              <a:off x="5125686" y="3918778"/>
              <a:ext cx="989155" cy="836705"/>
            </a:xfrm>
            <a:custGeom>
              <a:avLst/>
              <a:gdLst/>
              <a:ahLst/>
              <a:cxnLst/>
              <a:rect l="l" t="t" r="r" b="b"/>
              <a:pathLst>
                <a:path w="10336" h="8743" extrusionOk="0">
                  <a:moveTo>
                    <a:pt x="6683" y="1"/>
                  </a:moveTo>
                  <a:lnTo>
                    <a:pt x="6683" y="1"/>
                  </a:lnTo>
                  <a:cubicBezTo>
                    <a:pt x="5083" y="1141"/>
                    <a:pt x="5179" y="2402"/>
                    <a:pt x="5204" y="2620"/>
                  </a:cubicBezTo>
                  <a:cubicBezTo>
                    <a:pt x="4799" y="2863"/>
                    <a:pt x="4409" y="3136"/>
                    <a:pt x="4034" y="3430"/>
                  </a:cubicBezTo>
                  <a:cubicBezTo>
                    <a:pt x="4774" y="2432"/>
                    <a:pt x="4870" y="1045"/>
                    <a:pt x="4870" y="1044"/>
                  </a:cubicBezTo>
                  <a:lnTo>
                    <a:pt x="4870" y="1044"/>
                  </a:lnTo>
                  <a:cubicBezTo>
                    <a:pt x="3497" y="2250"/>
                    <a:pt x="3593" y="3415"/>
                    <a:pt x="3654" y="3739"/>
                  </a:cubicBezTo>
                  <a:cubicBezTo>
                    <a:pt x="3203" y="4119"/>
                    <a:pt x="2783" y="4535"/>
                    <a:pt x="2388" y="4975"/>
                  </a:cubicBezTo>
                  <a:cubicBezTo>
                    <a:pt x="2940" y="3927"/>
                    <a:pt x="2889" y="2635"/>
                    <a:pt x="2889" y="2635"/>
                  </a:cubicBezTo>
                  <a:lnTo>
                    <a:pt x="2889" y="2635"/>
                  </a:lnTo>
                  <a:cubicBezTo>
                    <a:pt x="1643" y="3998"/>
                    <a:pt x="1886" y="5153"/>
                    <a:pt x="1978" y="5456"/>
                  </a:cubicBezTo>
                  <a:cubicBezTo>
                    <a:pt x="1643" y="5867"/>
                    <a:pt x="1324" y="6297"/>
                    <a:pt x="1025" y="6753"/>
                  </a:cubicBezTo>
                  <a:cubicBezTo>
                    <a:pt x="1552" y="5517"/>
                    <a:pt x="1142" y="3972"/>
                    <a:pt x="1142" y="3972"/>
                  </a:cubicBezTo>
                  <a:lnTo>
                    <a:pt x="1142" y="3972"/>
                  </a:lnTo>
                  <a:cubicBezTo>
                    <a:pt x="164" y="5669"/>
                    <a:pt x="772" y="6779"/>
                    <a:pt x="888" y="6966"/>
                  </a:cubicBezTo>
                  <a:cubicBezTo>
                    <a:pt x="549" y="7513"/>
                    <a:pt x="250" y="8085"/>
                    <a:pt x="17" y="8668"/>
                  </a:cubicBezTo>
                  <a:cubicBezTo>
                    <a:pt x="0" y="8709"/>
                    <a:pt x="33" y="8742"/>
                    <a:pt x="64" y="8742"/>
                  </a:cubicBezTo>
                  <a:cubicBezTo>
                    <a:pt x="80" y="8742"/>
                    <a:pt x="95" y="8734"/>
                    <a:pt x="103" y="8714"/>
                  </a:cubicBezTo>
                  <a:cubicBezTo>
                    <a:pt x="230" y="8389"/>
                    <a:pt x="382" y="8070"/>
                    <a:pt x="549" y="7756"/>
                  </a:cubicBezTo>
                  <a:cubicBezTo>
                    <a:pt x="561" y="7756"/>
                    <a:pt x="573" y="7756"/>
                    <a:pt x="585" y="7756"/>
                  </a:cubicBezTo>
                  <a:cubicBezTo>
                    <a:pt x="1999" y="7756"/>
                    <a:pt x="3305" y="6566"/>
                    <a:pt x="3305" y="6566"/>
                  </a:cubicBezTo>
                  <a:cubicBezTo>
                    <a:pt x="3232" y="6563"/>
                    <a:pt x="3161" y="6561"/>
                    <a:pt x="3092" y="6561"/>
                  </a:cubicBezTo>
                  <a:cubicBezTo>
                    <a:pt x="1655" y="6561"/>
                    <a:pt x="946" y="7190"/>
                    <a:pt x="671" y="7538"/>
                  </a:cubicBezTo>
                  <a:cubicBezTo>
                    <a:pt x="944" y="7047"/>
                    <a:pt x="1258" y="6571"/>
                    <a:pt x="1593" y="6120"/>
                  </a:cubicBezTo>
                  <a:cubicBezTo>
                    <a:pt x="1845" y="6189"/>
                    <a:pt x="2105" y="6218"/>
                    <a:pt x="2360" y="6218"/>
                  </a:cubicBezTo>
                  <a:cubicBezTo>
                    <a:pt x="3506" y="6218"/>
                    <a:pt x="4576" y="5649"/>
                    <a:pt x="4576" y="5649"/>
                  </a:cubicBezTo>
                  <a:cubicBezTo>
                    <a:pt x="4118" y="5512"/>
                    <a:pt x="3716" y="5459"/>
                    <a:pt x="3367" y="5459"/>
                  </a:cubicBezTo>
                  <a:cubicBezTo>
                    <a:pt x="2362" y="5459"/>
                    <a:pt x="1802" y="5901"/>
                    <a:pt x="1633" y="6059"/>
                  </a:cubicBezTo>
                  <a:cubicBezTo>
                    <a:pt x="1770" y="5882"/>
                    <a:pt x="1902" y="5705"/>
                    <a:pt x="2043" y="5532"/>
                  </a:cubicBezTo>
                  <a:cubicBezTo>
                    <a:pt x="2368" y="5127"/>
                    <a:pt x="2712" y="4747"/>
                    <a:pt x="3082" y="4388"/>
                  </a:cubicBezTo>
                  <a:cubicBezTo>
                    <a:pt x="3533" y="4593"/>
                    <a:pt x="4032" y="4660"/>
                    <a:pt x="4490" y="4660"/>
                  </a:cubicBezTo>
                  <a:cubicBezTo>
                    <a:pt x="5343" y="4660"/>
                    <a:pt x="6055" y="4428"/>
                    <a:pt x="6055" y="4428"/>
                  </a:cubicBezTo>
                  <a:cubicBezTo>
                    <a:pt x="5382" y="4089"/>
                    <a:pt x="4809" y="3978"/>
                    <a:pt x="4348" y="3978"/>
                  </a:cubicBezTo>
                  <a:cubicBezTo>
                    <a:pt x="3839" y="3978"/>
                    <a:pt x="3467" y="4114"/>
                    <a:pt x="3249" y="4226"/>
                  </a:cubicBezTo>
                  <a:cubicBezTo>
                    <a:pt x="3644" y="3851"/>
                    <a:pt x="4065" y="3506"/>
                    <a:pt x="4505" y="3192"/>
                  </a:cubicBezTo>
                  <a:cubicBezTo>
                    <a:pt x="5190" y="3649"/>
                    <a:pt x="6068" y="3745"/>
                    <a:pt x="6687" y="3745"/>
                  </a:cubicBezTo>
                  <a:cubicBezTo>
                    <a:pt x="7139" y="3745"/>
                    <a:pt x="7453" y="3694"/>
                    <a:pt x="7453" y="3694"/>
                  </a:cubicBezTo>
                  <a:cubicBezTo>
                    <a:pt x="6640" y="3116"/>
                    <a:pt x="5938" y="2961"/>
                    <a:pt x="5419" y="2961"/>
                  </a:cubicBezTo>
                  <a:cubicBezTo>
                    <a:pt x="5079" y="2961"/>
                    <a:pt x="4818" y="3028"/>
                    <a:pt x="4657" y="3086"/>
                  </a:cubicBezTo>
                  <a:cubicBezTo>
                    <a:pt x="5108" y="2777"/>
                    <a:pt x="5579" y="2498"/>
                    <a:pt x="6071" y="2260"/>
                  </a:cubicBezTo>
                  <a:cubicBezTo>
                    <a:pt x="6755" y="2694"/>
                    <a:pt x="7615" y="2787"/>
                    <a:pt x="8221" y="2787"/>
                  </a:cubicBezTo>
                  <a:cubicBezTo>
                    <a:pt x="8668" y="2787"/>
                    <a:pt x="8978" y="2736"/>
                    <a:pt x="8978" y="2736"/>
                  </a:cubicBezTo>
                  <a:cubicBezTo>
                    <a:pt x="8169" y="2156"/>
                    <a:pt x="7468" y="1999"/>
                    <a:pt x="6949" y="1999"/>
                  </a:cubicBezTo>
                  <a:cubicBezTo>
                    <a:pt x="6812" y="1999"/>
                    <a:pt x="6687" y="2010"/>
                    <a:pt x="6577" y="2027"/>
                  </a:cubicBezTo>
                  <a:cubicBezTo>
                    <a:pt x="6881" y="1900"/>
                    <a:pt x="7195" y="1784"/>
                    <a:pt x="7514" y="1683"/>
                  </a:cubicBezTo>
                  <a:cubicBezTo>
                    <a:pt x="7730" y="1730"/>
                    <a:pt x="7949" y="1750"/>
                    <a:pt x="8165" y="1750"/>
                  </a:cubicBezTo>
                  <a:cubicBezTo>
                    <a:pt x="9291" y="1750"/>
                    <a:pt x="10336" y="1212"/>
                    <a:pt x="10336" y="1212"/>
                  </a:cubicBezTo>
                  <a:cubicBezTo>
                    <a:pt x="9860" y="1063"/>
                    <a:pt x="9444" y="1006"/>
                    <a:pt x="9085" y="1006"/>
                  </a:cubicBezTo>
                  <a:cubicBezTo>
                    <a:pt x="7892" y="1006"/>
                    <a:pt x="7332" y="1637"/>
                    <a:pt x="7332" y="1637"/>
                  </a:cubicBezTo>
                  <a:cubicBezTo>
                    <a:pt x="6648" y="1865"/>
                    <a:pt x="5995" y="2164"/>
                    <a:pt x="5371" y="2518"/>
                  </a:cubicBezTo>
                  <a:cubicBezTo>
                    <a:pt x="6400" y="1627"/>
                    <a:pt x="6683" y="1"/>
                    <a:pt x="6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72;p37"/>
            <p:cNvSpPr/>
            <p:nvPr/>
          </p:nvSpPr>
          <p:spPr>
            <a:xfrm>
              <a:off x="5012612" y="3311802"/>
              <a:ext cx="897402" cy="1435528"/>
            </a:xfrm>
            <a:custGeom>
              <a:avLst/>
              <a:gdLst/>
              <a:ahLst/>
              <a:cxnLst/>
              <a:rect l="l" t="t" r="r" b="b"/>
              <a:pathLst>
                <a:path w="5528" h="8843" extrusionOk="0">
                  <a:moveTo>
                    <a:pt x="3141" y="1"/>
                  </a:moveTo>
                  <a:cubicBezTo>
                    <a:pt x="1790" y="1"/>
                    <a:pt x="498" y="1967"/>
                    <a:pt x="269" y="3823"/>
                  </a:cubicBezTo>
                  <a:cubicBezTo>
                    <a:pt x="1" y="6042"/>
                    <a:pt x="619" y="8843"/>
                    <a:pt x="619" y="8843"/>
                  </a:cubicBezTo>
                  <a:cubicBezTo>
                    <a:pt x="619" y="8220"/>
                    <a:pt x="816" y="7288"/>
                    <a:pt x="2067" y="5692"/>
                  </a:cubicBezTo>
                  <a:cubicBezTo>
                    <a:pt x="3313" y="4096"/>
                    <a:pt x="5527" y="1255"/>
                    <a:pt x="3931" y="242"/>
                  </a:cubicBezTo>
                  <a:cubicBezTo>
                    <a:pt x="3671" y="76"/>
                    <a:pt x="3405" y="1"/>
                    <a:pt x="3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73;p37"/>
            <p:cNvSpPr/>
            <p:nvPr/>
          </p:nvSpPr>
          <p:spPr>
            <a:xfrm>
              <a:off x="5112937" y="3452060"/>
              <a:ext cx="449188" cy="1086508"/>
            </a:xfrm>
            <a:custGeom>
              <a:avLst/>
              <a:gdLst/>
              <a:ahLst/>
              <a:cxnLst/>
              <a:rect l="l" t="t" r="r" b="b"/>
              <a:pathLst>
                <a:path w="2767" h="6693" extrusionOk="0">
                  <a:moveTo>
                    <a:pt x="2766" y="1"/>
                  </a:moveTo>
                  <a:cubicBezTo>
                    <a:pt x="2766" y="1"/>
                    <a:pt x="2741" y="11"/>
                    <a:pt x="2690" y="41"/>
                  </a:cubicBezTo>
                  <a:cubicBezTo>
                    <a:pt x="2670" y="51"/>
                    <a:pt x="2640" y="72"/>
                    <a:pt x="2604" y="92"/>
                  </a:cubicBezTo>
                  <a:cubicBezTo>
                    <a:pt x="2574" y="117"/>
                    <a:pt x="2533" y="137"/>
                    <a:pt x="2493" y="173"/>
                  </a:cubicBezTo>
                  <a:cubicBezTo>
                    <a:pt x="2452" y="203"/>
                    <a:pt x="2407" y="234"/>
                    <a:pt x="2356" y="274"/>
                  </a:cubicBezTo>
                  <a:cubicBezTo>
                    <a:pt x="2305" y="315"/>
                    <a:pt x="2255" y="360"/>
                    <a:pt x="2204" y="406"/>
                  </a:cubicBezTo>
                  <a:cubicBezTo>
                    <a:pt x="2148" y="451"/>
                    <a:pt x="2093" y="507"/>
                    <a:pt x="2037" y="563"/>
                  </a:cubicBezTo>
                  <a:cubicBezTo>
                    <a:pt x="1976" y="619"/>
                    <a:pt x="1920" y="679"/>
                    <a:pt x="1860" y="750"/>
                  </a:cubicBezTo>
                  <a:cubicBezTo>
                    <a:pt x="1804" y="816"/>
                    <a:pt x="1743" y="887"/>
                    <a:pt x="1682" y="958"/>
                  </a:cubicBezTo>
                  <a:cubicBezTo>
                    <a:pt x="1622" y="1034"/>
                    <a:pt x="1566" y="1115"/>
                    <a:pt x="1505" y="1196"/>
                  </a:cubicBezTo>
                  <a:cubicBezTo>
                    <a:pt x="1439" y="1277"/>
                    <a:pt x="1384" y="1368"/>
                    <a:pt x="1328" y="1454"/>
                  </a:cubicBezTo>
                  <a:cubicBezTo>
                    <a:pt x="1272" y="1546"/>
                    <a:pt x="1211" y="1637"/>
                    <a:pt x="1156" y="1733"/>
                  </a:cubicBezTo>
                  <a:cubicBezTo>
                    <a:pt x="1105" y="1834"/>
                    <a:pt x="1049" y="1931"/>
                    <a:pt x="993" y="2032"/>
                  </a:cubicBezTo>
                  <a:cubicBezTo>
                    <a:pt x="968" y="2083"/>
                    <a:pt x="943" y="2133"/>
                    <a:pt x="912" y="2184"/>
                  </a:cubicBezTo>
                  <a:cubicBezTo>
                    <a:pt x="892" y="2240"/>
                    <a:pt x="867" y="2290"/>
                    <a:pt x="847" y="2346"/>
                  </a:cubicBezTo>
                  <a:cubicBezTo>
                    <a:pt x="801" y="2452"/>
                    <a:pt x="750" y="2559"/>
                    <a:pt x="705" y="2670"/>
                  </a:cubicBezTo>
                  <a:cubicBezTo>
                    <a:pt x="679" y="2721"/>
                    <a:pt x="659" y="2777"/>
                    <a:pt x="639" y="2832"/>
                  </a:cubicBezTo>
                  <a:lnTo>
                    <a:pt x="578" y="2999"/>
                  </a:lnTo>
                  <a:cubicBezTo>
                    <a:pt x="543" y="3111"/>
                    <a:pt x="502" y="3222"/>
                    <a:pt x="467" y="3334"/>
                  </a:cubicBezTo>
                  <a:cubicBezTo>
                    <a:pt x="431" y="3445"/>
                    <a:pt x="401" y="3562"/>
                    <a:pt x="370" y="3673"/>
                  </a:cubicBezTo>
                  <a:cubicBezTo>
                    <a:pt x="305" y="3896"/>
                    <a:pt x="254" y="4119"/>
                    <a:pt x="213" y="4332"/>
                  </a:cubicBezTo>
                  <a:cubicBezTo>
                    <a:pt x="173" y="4550"/>
                    <a:pt x="127" y="4757"/>
                    <a:pt x="102" y="4960"/>
                  </a:cubicBezTo>
                  <a:cubicBezTo>
                    <a:pt x="82" y="5162"/>
                    <a:pt x="61" y="5350"/>
                    <a:pt x="41" y="5527"/>
                  </a:cubicBezTo>
                  <a:cubicBezTo>
                    <a:pt x="36" y="5613"/>
                    <a:pt x="21" y="5694"/>
                    <a:pt x="21" y="5775"/>
                  </a:cubicBezTo>
                  <a:cubicBezTo>
                    <a:pt x="16" y="5856"/>
                    <a:pt x="16" y="5932"/>
                    <a:pt x="11" y="6003"/>
                  </a:cubicBezTo>
                  <a:cubicBezTo>
                    <a:pt x="6" y="6145"/>
                    <a:pt x="6" y="6272"/>
                    <a:pt x="6" y="6373"/>
                  </a:cubicBezTo>
                  <a:cubicBezTo>
                    <a:pt x="1" y="6576"/>
                    <a:pt x="1" y="6692"/>
                    <a:pt x="1" y="6692"/>
                  </a:cubicBezTo>
                  <a:cubicBezTo>
                    <a:pt x="1" y="6692"/>
                    <a:pt x="26" y="6581"/>
                    <a:pt x="66" y="6378"/>
                  </a:cubicBezTo>
                  <a:cubicBezTo>
                    <a:pt x="87" y="6277"/>
                    <a:pt x="107" y="6155"/>
                    <a:pt x="132" y="6019"/>
                  </a:cubicBezTo>
                  <a:cubicBezTo>
                    <a:pt x="142" y="5948"/>
                    <a:pt x="158" y="5872"/>
                    <a:pt x="168" y="5796"/>
                  </a:cubicBezTo>
                  <a:cubicBezTo>
                    <a:pt x="183" y="5715"/>
                    <a:pt x="203" y="5634"/>
                    <a:pt x="218" y="5553"/>
                  </a:cubicBezTo>
                  <a:cubicBezTo>
                    <a:pt x="254" y="5380"/>
                    <a:pt x="294" y="5198"/>
                    <a:pt x="335" y="5000"/>
                  </a:cubicBezTo>
                  <a:cubicBezTo>
                    <a:pt x="350" y="4904"/>
                    <a:pt x="381" y="4808"/>
                    <a:pt x="406" y="4707"/>
                  </a:cubicBezTo>
                  <a:cubicBezTo>
                    <a:pt x="431" y="4605"/>
                    <a:pt x="457" y="4499"/>
                    <a:pt x="482" y="4398"/>
                  </a:cubicBezTo>
                  <a:cubicBezTo>
                    <a:pt x="507" y="4291"/>
                    <a:pt x="527" y="4185"/>
                    <a:pt x="563" y="4078"/>
                  </a:cubicBezTo>
                  <a:cubicBezTo>
                    <a:pt x="598" y="3972"/>
                    <a:pt x="629" y="3866"/>
                    <a:pt x="659" y="3754"/>
                  </a:cubicBezTo>
                  <a:cubicBezTo>
                    <a:pt x="690" y="3648"/>
                    <a:pt x="720" y="3536"/>
                    <a:pt x="755" y="3430"/>
                  </a:cubicBezTo>
                  <a:cubicBezTo>
                    <a:pt x="796" y="3319"/>
                    <a:pt x="836" y="3212"/>
                    <a:pt x="872" y="3106"/>
                  </a:cubicBezTo>
                  <a:lnTo>
                    <a:pt x="928" y="2944"/>
                  </a:lnTo>
                  <a:cubicBezTo>
                    <a:pt x="948" y="2888"/>
                    <a:pt x="968" y="2832"/>
                    <a:pt x="988" y="2782"/>
                  </a:cubicBezTo>
                  <a:cubicBezTo>
                    <a:pt x="1034" y="2675"/>
                    <a:pt x="1075" y="2569"/>
                    <a:pt x="1120" y="2468"/>
                  </a:cubicBezTo>
                  <a:cubicBezTo>
                    <a:pt x="1140" y="2417"/>
                    <a:pt x="1161" y="2361"/>
                    <a:pt x="1186" y="2311"/>
                  </a:cubicBezTo>
                  <a:cubicBezTo>
                    <a:pt x="1206" y="2260"/>
                    <a:pt x="1232" y="2209"/>
                    <a:pt x="1257" y="2159"/>
                  </a:cubicBezTo>
                  <a:cubicBezTo>
                    <a:pt x="1302" y="2062"/>
                    <a:pt x="1348" y="1961"/>
                    <a:pt x="1394" y="1865"/>
                  </a:cubicBezTo>
                  <a:cubicBezTo>
                    <a:pt x="1444" y="1769"/>
                    <a:pt x="1500" y="1677"/>
                    <a:pt x="1546" y="1586"/>
                  </a:cubicBezTo>
                  <a:cubicBezTo>
                    <a:pt x="1596" y="1495"/>
                    <a:pt x="1642" y="1409"/>
                    <a:pt x="1698" y="1323"/>
                  </a:cubicBezTo>
                  <a:cubicBezTo>
                    <a:pt x="1748" y="1242"/>
                    <a:pt x="1799" y="1161"/>
                    <a:pt x="1850" y="1080"/>
                  </a:cubicBezTo>
                  <a:cubicBezTo>
                    <a:pt x="1900" y="1004"/>
                    <a:pt x="1951" y="933"/>
                    <a:pt x="2002" y="862"/>
                  </a:cubicBezTo>
                  <a:cubicBezTo>
                    <a:pt x="2047" y="786"/>
                    <a:pt x="2098" y="725"/>
                    <a:pt x="2148" y="664"/>
                  </a:cubicBezTo>
                  <a:cubicBezTo>
                    <a:pt x="2199" y="603"/>
                    <a:pt x="2240" y="538"/>
                    <a:pt x="2285" y="487"/>
                  </a:cubicBezTo>
                  <a:cubicBezTo>
                    <a:pt x="2331" y="436"/>
                    <a:pt x="2376" y="386"/>
                    <a:pt x="2417" y="340"/>
                  </a:cubicBezTo>
                  <a:cubicBezTo>
                    <a:pt x="2457" y="294"/>
                    <a:pt x="2498" y="254"/>
                    <a:pt x="2533" y="218"/>
                  </a:cubicBezTo>
                  <a:cubicBezTo>
                    <a:pt x="2604" y="148"/>
                    <a:pt x="2660" y="92"/>
                    <a:pt x="2701" y="56"/>
                  </a:cubicBezTo>
                  <a:cubicBezTo>
                    <a:pt x="2741" y="16"/>
                    <a:pt x="2766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74;p37"/>
            <p:cNvSpPr/>
            <p:nvPr/>
          </p:nvSpPr>
          <p:spPr>
            <a:xfrm>
              <a:off x="3029177" y="3918778"/>
              <a:ext cx="988868" cy="836705"/>
            </a:xfrm>
            <a:custGeom>
              <a:avLst/>
              <a:gdLst/>
              <a:ahLst/>
              <a:cxnLst/>
              <a:rect l="l" t="t" r="r" b="b"/>
              <a:pathLst>
                <a:path w="10333" h="8743" extrusionOk="0">
                  <a:moveTo>
                    <a:pt x="3653" y="1"/>
                  </a:moveTo>
                  <a:cubicBezTo>
                    <a:pt x="3653" y="1"/>
                    <a:pt x="3931" y="1627"/>
                    <a:pt x="4959" y="2518"/>
                  </a:cubicBezTo>
                  <a:cubicBezTo>
                    <a:pt x="4341" y="2164"/>
                    <a:pt x="3683" y="1865"/>
                    <a:pt x="2999" y="1637"/>
                  </a:cubicBezTo>
                  <a:cubicBezTo>
                    <a:pt x="2999" y="1637"/>
                    <a:pt x="2439" y="1006"/>
                    <a:pt x="1249" y="1006"/>
                  </a:cubicBezTo>
                  <a:cubicBezTo>
                    <a:pt x="890" y="1006"/>
                    <a:pt x="475" y="1063"/>
                    <a:pt x="0" y="1212"/>
                  </a:cubicBezTo>
                  <a:cubicBezTo>
                    <a:pt x="0" y="1212"/>
                    <a:pt x="1041" y="1750"/>
                    <a:pt x="2169" y="1750"/>
                  </a:cubicBezTo>
                  <a:cubicBezTo>
                    <a:pt x="2386" y="1750"/>
                    <a:pt x="2606" y="1730"/>
                    <a:pt x="2822" y="1683"/>
                  </a:cubicBezTo>
                  <a:cubicBezTo>
                    <a:pt x="3136" y="1784"/>
                    <a:pt x="3450" y="1900"/>
                    <a:pt x="3754" y="2027"/>
                  </a:cubicBezTo>
                  <a:cubicBezTo>
                    <a:pt x="3644" y="2010"/>
                    <a:pt x="3519" y="1999"/>
                    <a:pt x="3382" y="1999"/>
                  </a:cubicBezTo>
                  <a:cubicBezTo>
                    <a:pt x="2865" y="1999"/>
                    <a:pt x="2166" y="2156"/>
                    <a:pt x="1353" y="2736"/>
                  </a:cubicBezTo>
                  <a:cubicBezTo>
                    <a:pt x="1353" y="2736"/>
                    <a:pt x="1663" y="2787"/>
                    <a:pt x="2112" y="2787"/>
                  </a:cubicBezTo>
                  <a:cubicBezTo>
                    <a:pt x="2719" y="2787"/>
                    <a:pt x="3579" y="2694"/>
                    <a:pt x="4260" y="2260"/>
                  </a:cubicBezTo>
                  <a:cubicBezTo>
                    <a:pt x="4752" y="2498"/>
                    <a:pt x="5228" y="2777"/>
                    <a:pt x="5679" y="3086"/>
                  </a:cubicBezTo>
                  <a:cubicBezTo>
                    <a:pt x="5515" y="3027"/>
                    <a:pt x="5252" y="2959"/>
                    <a:pt x="4910" y="2959"/>
                  </a:cubicBezTo>
                  <a:cubicBezTo>
                    <a:pt x="4392" y="2959"/>
                    <a:pt x="3693" y="3115"/>
                    <a:pt x="2883" y="3694"/>
                  </a:cubicBezTo>
                  <a:cubicBezTo>
                    <a:pt x="2883" y="3694"/>
                    <a:pt x="3196" y="3745"/>
                    <a:pt x="3648" y="3745"/>
                  </a:cubicBezTo>
                  <a:cubicBezTo>
                    <a:pt x="4266" y="3745"/>
                    <a:pt x="5143" y="3649"/>
                    <a:pt x="5831" y="3192"/>
                  </a:cubicBezTo>
                  <a:cubicBezTo>
                    <a:pt x="6271" y="3506"/>
                    <a:pt x="6687" y="3851"/>
                    <a:pt x="7082" y="4226"/>
                  </a:cubicBezTo>
                  <a:cubicBezTo>
                    <a:pt x="6864" y="4114"/>
                    <a:pt x="6492" y="3978"/>
                    <a:pt x="5983" y="3978"/>
                  </a:cubicBezTo>
                  <a:cubicBezTo>
                    <a:pt x="5523" y="3978"/>
                    <a:pt x="4952" y="4089"/>
                    <a:pt x="4281" y="4428"/>
                  </a:cubicBezTo>
                  <a:cubicBezTo>
                    <a:pt x="4281" y="4428"/>
                    <a:pt x="4993" y="4660"/>
                    <a:pt x="5846" y="4660"/>
                  </a:cubicBezTo>
                  <a:cubicBezTo>
                    <a:pt x="6304" y="4660"/>
                    <a:pt x="6803" y="4593"/>
                    <a:pt x="7254" y="4388"/>
                  </a:cubicBezTo>
                  <a:cubicBezTo>
                    <a:pt x="7619" y="4747"/>
                    <a:pt x="7968" y="5127"/>
                    <a:pt x="8293" y="5532"/>
                  </a:cubicBezTo>
                  <a:cubicBezTo>
                    <a:pt x="8429" y="5705"/>
                    <a:pt x="8566" y="5882"/>
                    <a:pt x="8698" y="6059"/>
                  </a:cubicBezTo>
                  <a:cubicBezTo>
                    <a:pt x="8532" y="5901"/>
                    <a:pt x="7971" y="5459"/>
                    <a:pt x="6967" y="5459"/>
                  </a:cubicBezTo>
                  <a:cubicBezTo>
                    <a:pt x="6618" y="5459"/>
                    <a:pt x="6217" y="5512"/>
                    <a:pt x="5760" y="5649"/>
                  </a:cubicBezTo>
                  <a:cubicBezTo>
                    <a:pt x="5760" y="5649"/>
                    <a:pt x="6826" y="6218"/>
                    <a:pt x="7974" y="6218"/>
                  </a:cubicBezTo>
                  <a:cubicBezTo>
                    <a:pt x="8230" y="6218"/>
                    <a:pt x="8490" y="6189"/>
                    <a:pt x="8743" y="6120"/>
                  </a:cubicBezTo>
                  <a:cubicBezTo>
                    <a:pt x="9078" y="6571"/>
                    <a:pt x="9392" y="7047"/>
                    <a:pt x="9665" y="7538"/>
                  </a:cubicBezTo>
                  <a:cubicBezTo>
                    <a:pt x="9385" y="7190"/>
                    <a:pt x="8681" y="6561"/>
                    <a:pt x="7240" y="6561"/>
                  </a:cubicBezTo>
                  <a:cubicBezTo>
                    <a:pt x="7170" y="6561"/>
                    <a:pt x="7099" y="6563"/>
                    <a:pt x="7026" y="6566"/>
                  </a:cubicBezTo>
                  <a:cubicBezTo>
                    <a:pt x="7026" y="6566"/>
                    <a:pt x="8331" y="7756"/>
                    <a:pt x="9751" y="7756"/>
                  </a:cubicBezTo>
                  <a:cubicBezTo>
                    <a:pt x="9763" y="7756"/>
                    <a:pt x="9775" y="7756"/>
                    <a:pt x="9787" y="7756"/>
                  </a:cubicBezTo>
                  <a:cubicBezTo>
                    <a:pt x="9949" y="8070"/>
                    <a:pt x="10101" y="8389"/>
                    <a:pt x="10233" y="8714"/>
                  </a:cubicBezTo>
                  <a:cubicBezTo>
                    <a:pt x="10240" y="8734"/>
                    <a:pt x="10254" y="8742"/>
                    <a:pt x="10269" y="8742"/>
                  </a:cubicBezTo>
                  <a:cubicBezTo>
                    <a:pt x="10299" y="8742"/>
                    <a:pt x="10332" y="8709"/>
                    <a:pt x="10319" y="8668"/>
                  </a:cubicBezTo>
                  <a:cubicBezTo>
                    <a:pt x="10086" y="8085"/>
                    <a:pt x="9787" y="7513"/>
                    <a:pt x="9443" y="6966"/>
                  </a:cubicBezTo>
                  <a:cubicBezTo>
                    <a:pt x="9564" y="6779"/>
                    <a:pt x="10167" y="5669"/>
                    <a:pt x="9194" y="3972"/>
                  </a:cubicBezTo>
                  <a:lnTo>
                    <a:pt x="9194" y="3972"/>
                  </a:lnTo>
                  <a:cubicBezTo>
                    <a:pt x="9194" y="3972"/>
                    <a:pt x="8784" y="5517"/>
                    <a:pt x="9306" y="6753"/>
                  </a:cubicBezTo>
                  <a:cubicBezTo>
                    <a:pt x="9012" y="6297"/>
                    <a:pt x="8688" y="5867"/>
                    <a:pt x="8353" y="5456"/>
                  </a:cubicBezTo>
                  <a:cubicBezTo>
                    <a:pt x="8450" y="5153"/>
                    <a:pt x="8688" y="3998"/>
                    <a:pt x="7442" y="2635"/>
                  </a:cubicBezTo>
                  <a:lnTo>
                    <a:pt x="7442" y="2635"/>
                  </a:lnTo>
                  <a:cubicBezTo>
                    <a:pt x="7442" y="2635"/>
                    <a:pt x="7391" y="3927"/>
                    <a:pt x="7948" y="4975"/>
                  </a:cubicBezTo>
                  <a:cubicBezTo>
                    <a:pt x="7553" y="4535"/>
                    <a:pt x="7128" y="4119"/>
                    <a:pt x="6682" y="3739"/>
                  </a:cubicBezTo>
                  <a:cubicBezTo>
                    <a:pt x="6743" y="3415"/>
                    <a:pt x="6839" y="2250"/>
                    <a:pt x="5461" y="1044"/>
                  </a:cubicBezTo>
                  <a:lnTo>
                    <a:pt x="5461" y="1044"/>
                  </a:lnTo>
                  <a:cubicBezTo>
                    <a:pt x="5461" y="1045"/>
                    <a:pt x="5562" y="2432"/>
                    <a:pt x="6302" y="3430"/>
                  </a:cubicBezTo>
                  <a:cubicBezTo>
                    <a:pt x="5927" y="3136"/>
                    <a:pt x="5532" y="2863"/>
                    <a:pt x="5127" y="2620"/>
                  </a:cubicBezTo>
                  <a:cubicBezTo>
                    <a:pt x="5157" y="2402"/>
                    <a:pt x="5248" y="1141"/>
                    <a:pt x="36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75;p37"/>
            <p:cNvSpPr/>
            <p:nvPr/>
          </p:nvSpPr>
          <p:spPr>
            <a:xfrm>
              <a:off x="3234012" y="3311802"/>
              <a:ext cx="897402" cy="1435528"/>
            </a:xfrm>
            <a:custGeom>
              <a:avLst/>
              <a:gdLst/>
              <a:ahLst/>
              <a:cxnLst/>
              <a:rect l="l" t="t" r="r" b="b"/>
              <a:pathLst>
                <a:path w="5528" h="8843" extrusionOk="0">
                  <a:moveTo>
                    <a:pt x="2387" y="1"/>
                  </a:moveTo>
                  <a:cubicBezTo>
                    <a:pt x="2123" y="1"/>
                    <a:pt x="1857" y="76"/>
                    <a:pt x="1597" y="242"/>
                  </a:cubicBezTo>
                  <a:cubicBezTo>
                    <a:pt x="1" y="1255"/>
                    <a:pt x="2210" y="4096"/>
                    <a:pt x="3461" y="5692"/>
                  </a:cubicBezTo>
                  <a:cubicBezTo>
                    <a:pt x="4707" y="7288"/>
                    <a:pt x="4904" y="8220"/>
                    <a:pt x="4904" y="8843"/>
                  </a:cubicBezTo>
                  <a:cubicBezTo>
                    <a:pt x="4904" y="8843"/>
                    <a:pt x="5527" y="6042"/>
                    <a:pt x="5254" y="3823"/>
                  </a:cubicBezTo>
                  <a:cubicBezTo>
                    <a:pt x="5025" y="1967"/>
                    <a:pt x="3736" y="1"/>
                    <a:pt x="2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76;p37"/>
            <p:cNvSpPr/>
            <p:nvPr/>
          </p:nvSpPr>
          <p:spPr>
            <a:xfrm>
              <a:off x="3581091" y="3452060"/>
              <a:ext cx="449188" cy="1086508"/>
            </a:xfrm>
            <a:custGeom>
              <a:avLst/>
              <a:gdLst/>
              <a:ahLst/>
              <a:cxnLst/>
              <a:rect l="l" t="t" r="r" b="b"/>
              <a:pathLst>
                <a:path w="2767" h="66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6" y="16"/>
                    <a:pt x="66" y="56"/>
                  </a:cubicBezTo>
                  <a:cubicBezTo>
                    <a:pt x="107" y="92"/>
                    <a:pt x="163" y="148"/>
                    <a:pt x="239" y="218"/>
                  </a:cubicBezTo>
                  <a:cubicBezTo>
                    <a:pt x="269" y="254"/>
                    <a:pt x="310" y="294"/>
                    <a:pt x="350" y="340"/>
                  </a:cubicBezTo>
                  <a:cubicBezTo>
                    <a:pt x="391" y="386"/>
                    <a:pt x="436" y="436"/>
                    <a:pt x="482" y="487"/>
                  </a:cubicBezTo>
                  <a:cubicBezTo>
                    <a:pt x="527" y="538"/>
                    <a:pt x="573" y="603"/>
                    <a:pt x="619" y="664"/>
                  </a:cubicBezTo>
                  <a:cubicBezTo>
                    <a:pt x="669" y="725"/>
                    <a:pt x="720" y="786"/>
                    <a:pt x="765" y="862"/>
                  </a:cubicBezTo>
                  <a:cubicBezTo>
                    <a:pt x="816" y="933"/>
                    <a:pt x="867" y="1004"/>
                    <a:pt x="923" y="1080"/>
                  </a:cubicBezTo>
                  <a:cubicBezTo>
                    <a:pt x="968" y="1161"/>
                    <a:pt x="1019" y="1242"/>
                    <a:pt x="1069" y="1323"/>
                  </a:cubicBezTo>
                  <a:cubicBezTo>
                    <a:pt x="1125" y="1409"/>
                    <a:pt x="1171" y="1495"/>
                    <a:pt x="1221" y="1586"/>
                  </a:cubicBezTo>
                  <a:cubicBezTo>
                    <a:pt x="1267" y="1677"/>
                    <a:pt x="1323" y="1769"/>
                    <a:pt x="1373" y="1865"/>
                  </a:cubicBezTo>
                  <a:cubicBezTo>
                    <a:pt x="1419" y="1961"/>
                    <a:pt x="1465" y="2062"/>
                    <a:pt x="1510" y="2159"/>
                  </a:cubicBezTo>
                  <a:cubicBezTo>
                    <a:pt x="1535" y="2209"/>
                    <a:pt x="1561" y="2260"/>
                    <a:pt x="1581" y="2311"/>
                  </a:cubicBezTo>
                  <a:cubicBezTo>
                    <a:pt x="1606" y="2361"/>
                    <a:pt x="1627" y="2417"/>
                    <a:pt x="1647" y="2468"/>
                  </a:cubicBezTo>
                  <a:cubicBezTo>
                    <a:pt x="1692" y="2569"/>
                    <a:pt x="1733" y="2675"/>
                    <a:pt x="1779" y="2782"/>
                  </a:cubicBezTo>
                  <a:cubicBezTo>
                    <a:pt x="1804" y="2832"/>
                    <a:pt x="1819" y="2888"/>
                    <a:pt x="1839" y="2944"/>
                  </a:cubicBezTo>
                  <a:lnTo>
                    <a:pt x="1895" y="3106"/>
                  </a:lnTo>
                  <a:cubicBezTo>
                    <a:pt x="1936" y="3212"/>
                    <a:pt x="1971" y="3319"/>
                    <a:pt x="2012" y="3430"/>
                  </a:cubicBezTo>
                  <a:cubicBezTo>
                    <a:pt x="2047" y="3536"/>
                    <a:pt x="2077" y="3648"/>
                    <a:pt x="2108" y="3754"/>
                  </a:cubicBezTo>
                  <a:cubicBezTo>
                    <a:pt x="2138" y="3866"/>
                    <a:pt x="2174" y="3972"/>
                    <a:pt x="2204" y="4078"/>
                  </a:cubicBezTo>
                  <a:cubicBezTo>
                    <a:pt x="2240" y="4185"/>
                    <a:pt x="2260" y="4291"/>
                    <a:pt x="2285" y="4398"/>
                  </a:cubicBezTo>
                  <a:cubicBezTo>
                    <a:pt x="2310" y="4499"/>
                    <a:pt x="2336" y="4605"/>
                    <a:pt x="2361" y="4707"/>
                  </a:cubicBezTo>
                  <a:cubicBezTo>
                    <a:pt x="2386" y="4808"/>
                    <a:pt x="2417" y="4904"/>
                    <a:pt x="2437" y="5000"/>
                  </a:cubicBezTo>
                  <a:cubicBezTo>
                    <a:pt x="2473" y="5198"/>
                    <a:pt x="2513" y="5380"/>
                    <a:pt x="2549" y="5553"/>
                  </a:cubicBezTo>
                  <a:cubicBezTo>
                    <a:pt x="2564" y="5634"/>
                    <a:pt x="2584" y="5715"/>
                    <a:pt x="2599" y="5796"/>
                  </a:cubicBezTo>
                  <a:cubicBezTo>
                    <a:pt x="2614" y="5872"/>
                    <a:pt x="2625" y="5948"/>
                    <a:pt x="2635" y="6019"/>
                  </a:cubicBezTo>
                  <a:cubicBezTo>
                    <a:pt x="2660" y="6155"/>
                    <a:pt x="2685" y="6277"/>
                    <a:pt x="2701" y="6378"/>
                  </a:cubicBezTo>
                  <a:cubicBezTo>
                    <a:pt x="2741" y="6581"/>
                    <a:pt x="2766" y="6692"/>
                    <a:pt x="2766" y="6692"/>
                  </a:cubicBezTo>
                  <a:cubicBezTo>
                    <a:pt x="2766" y="6692"/>
                    <a:pt x="2766" y="6576"/>
                    <a:pt x="2761" y="6373"/>
                  </a:cubicBezTo>
                  <a:cubicBezTo>
                    <a:pt x="2761" y="6272"/>
                    <a:pt x="2761" y="6145"/>
                    <a:pt x="2756" y="6003"/>
                  </a:cubicBezTo>
                  <a:cubicBezTo>
                    <a:pt x="2751" y="5932"/>
                    <a:pt x="2751" y="5856"/>
                    <a:pt x="2746" y="5775"/>
                  </a:cubicBezTo>
                  <a:cubicBezTo>
                    <a:pt x="2746" y="5694"/>
                    <a:pt x="2731" y="5613"/>
                    <a:pt x="2726" y="5527"/>
                  </a:cubicBezTo>
                  <a:cubicBezTo>
                    <a:pt x="2706" y="5350"/>
                    <a:pt x="2690" y="5162"/>
                    <a:pt x="2665" y="4960"/>
                  </a:cubicBezTo>
                  <a:cubicBezTo>
                    <a:pt x="2640" y="4757"/>
                    <a:pt x="2594" y="4550"/>
                    <a:pt x="2554" y="4332"/>
                  </a:cubicBezTo>
                  <a:cubicBezTo>
                    <a:pt x="2518" y="4119"/>
                    <a:pt x="2462" y="3896"/>
                    <a:pt x="2397" y="3673"/>
                  </a:cubicBezTo>
                  <a:cubicBezTo>
                    <a:pt x="2366" y="3562"/>
                    <a:pt x="2336" y="3445"/>
                    <a:pt x="2300" y="3334"/>
                  </a:cubicBezTo>
                  <a:cubicBezTo>
                    <a:pt x="2265" y="3222"/>
                    <a:pt x="2224" y="3111"/>
                    <a:pt x="2189" y="2999"/>
                  </a:cubicBezTo>
                  <a:lnTo>
                    <a:pt x="2128" y="2832"/>
                  </a:lnTo>
                  <a:cubicBezTo>
                    <a:pt x="2108" y="2777"/>
                    <a:pt x="2088" y="2721"/>
                    <a:pt x="2062" y="2670"/>
                  </a:cubicBezTo>
                  <a:cubicBezTo>
                    <a:pt x="2017" y="2559"/>
                    <a:pt x="1971" y="2452"/>
                    <a:pt x="1920" y="2346"/>
                  </a:cubicBezTo>
                  <a:cubicBezTo>
                    <a:pt x="1900" y="2290"/>
                    <a:pt x="1875" y="2240"/>
                    <a:pt x="1855" y="2184"/>
                  </a:cubicBezTo>
                  <a:cubicBezTo>
                    <a:pt x="1824" y="2133"/>
                    <a:pt x="1799" y="2083"/>
                    <a:pt x="1774" y="2032"/>
                  </a:cubicBezTo>
                  <a:cubicBezTo>
                    <a:pt x="1718" y="1931"/>
                    <a:pt x="1667" y="1834"/>
                    <a:pt x="1611" y="1733"/>
                  </a:cubicBezTo>
                  <a:cubicBezTo>
                    <a:pt x="1556" y="1637"/>
                    <a:pt x="1500" y="1546"/>
                    <a:pt x="1439" y="1454"/>
                  </a:cubicBezTo>
                  <a:cubicBezTo>
                    <a:pt x="1383" y="1368"/>
                    <a:pt x="1328" y="1277"/>
                    <a:pt x="1262" y="1196"/>
                  </a:cubicBezTo>
                  <a:cubicBezTo>
                    <a:pt x="1206" y="1115"/>
                    <a:pt x="1145" y="1034"/>
                    <a:pt x="1090" y="958"/>
                  </a:cubicBezTo>
                  <a:cubicBezTo>
                    <a:pt x="1024" y="887"/>
                    <a:pt x="963" y="816"/>
                    <a:pt x="907" y="750"/>
                  </a:cubicBezTo>
                  <a:cubicBezTo>
                    <a:pt x="852" y="679"/>
                    <a:pt x="791" y="619"/>
                    <a:pt x="730" y="563"/>
                  </a:cubicBezTo>
                  <a:cubicBezTo>
                    <a:pt x="674" y="507"/>
                    <a:pt x="624" y="451"/>
                    <a:pt x="568" y="406"/>
                  </a:cubicBezTo>
                  <a:cubicBezTo>
                    <a:pt x="512" y="360"/>
                    <a:pt x="462" y="315"/>
                    <a:pt x="411" y="274"/>
                  </a:cubicBezTo>
                  <a:cubicBezTo>
                    <a:pt x="365" y="234"/>
                    <a:pt x="320" y="203"/>
                    <a:pt x="274" y="173"/>
                  </a:cubicBezTo>
                  <a:cubicBezTo>
                    <a:pt x="234" y="137"/>
                    <a:pt x="198" y="117"/>
                    <a:pt x="163" y="92"/>
                  </a:cubicBezTo>
                  <a:cubicBezTo>
                    <a:pt x="127" y="72"/>
                    <a:pt x="102" y="51"/>
                    <a:pt x="77" y="41"/>
                  </a:cubicBezTo>
                  <a:cubicBezTo>
                    <a:pt x="26" y="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177;p37"/>
            <p:cNvGrpSpPr/>
            <p:nvPr/>
          </p:nvGrpSpPr>
          <p:grpSpPr>
            <a:xfrm>
              <a:off x="4018327" y="2683209"/>
              <a:ext cx="1107309" cy="2067226"/>
              <a:chOff x="3919191" y="2338477"/>
              <a:chExt cx="1305635" cy="2437479"/>
            </a:xfrm>
          </p:grpSpPr>
          <p:sp>
            <p:nvSpPr>
              <p:cNvPr id="287" name="Google Shape;2178;p37"/>
              <p:cNvSpPr/>
              <p:nvPr/>
            </p:nvSpPr>
            <p:spPr>
              <a:xfrm>
                <a:off x="3919191" y="2338477"/>
                <a:ext cx="1305635" cy="2437479"/>
              </a:xfrm>
              <a:custGeom>
                <a:avLst/>
                <a:gdLst/>
                <a:ahLst/>
                <a:cxnLst/>
                <a:rect l="l" t="t" r="r" b="b"/>
                <a:pathLst>
                  <a:path w="13643" h="25470" extrusionOk="0">
                    <a:moveTo>
                      <a:pt x="1368" y="0"/>
                    </a:moveTo>
                    <a:cubicBezTo>
                      <a:pt x="614" y="0"/>
                      <a:pt x="1" y="613"/>
                      <a:pt x="1" y="1368"/>
                    </a:cubicBezTo>
                    <a:lnTo>
                      <a:pt x="1" y="24102"/>
                    </a:lnTo>
                    <a:cubicBezTo>
                      <a:pt x="1" y="24857"/>
                      <a:pt x="614" y="25470"/>
                      <a:pt x="1368" y="25470"/>
                    </a:cubicBezTo>
                    <a:lnTo>
                      <a:pt x="12270" y="25470"/>
                    </a:lnTo>
                    <a:cubicBezTo>
                      <a:pt x="13024" y="25470"/>
                      <a:pt x="13642" y="24857"/>
                      <a:pt x="13642" y="24102"/>
                    </a:cubicBezTo>
                    <a:lnTo>
                      <a:pt x="13642" y="1368"/>
                    </a:lnTo>
                    <a:cubicBezTo>
                      <a:pt x="13642" y="613"/>
                      <a:pt x="13024" y="0"/>
                      <a:pt x="122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179;p37"/>
              <p:cNvSpPr/>
              <p:nvPr/>
            </p:nvSpPr>
            <p:spPr>
              <a:xfrm>
                <a:off x="3977855" y="2395610"/>
                <a:ext cx="1188307" cy="2071522"/>
              </a:xfrm>
              <a:custGeom>
                <a:avLst/>
                <a:gdLst/>
                <a:ahLst/>
                <a:cxnLst/>
                <a:rect l="l" t="t" r="r" b="b"/>
                <a:pathLst>
                  <a:path w="12417" h="21646" extrusionOk="0">
                    <a:moveTo>
                      <a:pt x="1227" y="1"/>
                    </a:moveTo>
                    <a:cubicBezTo>
                      <a:pt x="553" y="1"/>
                      <a:pt x="1" y="553"/>
                      <a:pt x="1" y="1227"/>
                    </a:cubicBezTo>
                    <a:lnTo>
                      <a:pt x="1" y="20420"/>
                    </a:lnTo>
                    <a:cubicBezTo>
                      <a:pt x="1" y="21094"/>
                      <a:pt x="553" y="21646"/>
                      <a:pt x="1227" y="21646"/>
                    </a:cubicBezTo>
                    <a:lnTo>
                      <a:pt x="11191" y="21646"/>
                    </a:lnTo>
                    <a:cubicBezTo>
                      <a:pt x="11864" y="21646"/>
                      <a:pt x="12416" y="21094"/>
                      <a:pt x="12416" y="20420"/>
                    </a:cubicBezTo>
                    <a:lnTo>
                      <a:pt x="12416" y="1227"/>
                    </a:lnTo>
                    <a:cubicBezTo>
                      <a:pt x="12416" y="553"/>
                      <a:pt x="11864" y="1"/>
                      <a:pt x="11191" y="1"/>
                    </a:cubicBezTo>
                    <a:lnTo>
                      <a:pt x="8212" y="1"/>
                    </a:lnTo>
                    <a:cubicBezTo>
                      <a:pt x="8207" y="219"/>
                      <a:pt x="8030" y="391"/>
                      <a:pt x="7807" y="391"/>
                    </a:cubicBezTo>
                    <a:lnTo>
                      <a:pt x="4605" y="391"/>
                    </a:lnTo>
                    <a:cubicBezTo>
                      <a:pt x="4387" y="391"/>
                      <a:pt x="4210" y="219"/>
                      <a:pt x="4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180;p37"/>
              <p:cNvSpPr/>
              <p:nvPr/>
            </p:nvSpPr>
            <p:spPr>
              <a:xfrm>
                <a:off x="4476263" y="4525710"/>
                <a:ext cx="191496" cy="191113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997" extrusionOk="0">
                    <a:moveTo>
                      <a:pt x="998" y="1"/>
                    </a:moveTo>
                    <a:cubicBezTo>
                      <a:pt x="446" y="1"/>
                      <a:pt x="0" y="447"/>
                      <a:pt x="0" y="999"/>
                    </a:cubicBezTo>
                    <a:cubicBezTo>
                      <a:pt x="0" y="1551"/>
                      <a:pt x="446" y="1997"/>
                      <a:pt x="998" y="1997"/>
                    </a:cubicBezTo>
                    <a:cubicBezTo>
                      <a:pt x="1550" y="1997"/>
                      <a:pt x="2001" y="1551"/>
                      <a:pt x="2001" y="999"/>
                    </a:cubicBezTo>
                    <a:cubicBezTo>
                      <a:pt x="2001" y="447"/>
                      <a:pt x="1550" y="1"/>
                      <a:pt x="9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181;p37"/>
              <p:cNvSpPr/>
              <p:nvPr/>
            </p:nvSpPr>
            <p:spPr>
              <a:xfrm>
                <a:off x="4057382" y="2502316"/>
                <a:ext cx="1028775" cy="1149453"/>
              </a:xfrm>
              <a:custGeom>
                <a:avLst/>
                <a:gdLst/>
                <a:ahLst/>
                <a:cxnLst/>
                <a:rect l="l" t="t" r="r" b="b"/>
                <a:pathLst>
                  <a:path w="10750" h="12011" extrusionOk="0">
                    <a:moveTo>
                      <a:pt x="872" y="0"/>
                    </a:moveTo>
                    <a:cubicBezTo>
                      <a:pt x="396" y="0"/>
                      <a:pt x="0" y="390"/>
                      <a:pt x="0" y="867"/>
                    </a:cubicBezTo>
                    <a:lnTo>
                      <a:pt x="0" y="11139"/>
                    </a:lnTo>
                    <a:cubicBezTo>
                      <a:pt x="0" y="11621"/>
                      <a:pt x="396" y="12011"/>
                      <a:pt x="872" y="12011"/>
                    </a:cubicBezTo>
                    <a:lnTo>
                      <a:pt x="9883" y="12011"/>
                    </a:lnTo>
                    <a:cubicBezTo>
                      <a:pt x="10360" y="12011"/>
                      <a:pt x="10750" y="11621"/>
                      <a:pt x="10750" y="11139"/>
                    </a:cubicBezTo>
                    <a:lnTo>
                      <a:pt x="10750" y="867"/>
                    </a:lnTo>
                    <a:cubicBezTo>
                      <a:pt x="10750" y="390"/>
                      <a:pt x="10360" y="0"/>
                      <a:pt x="98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1" name="Google Shape;2182;p37"/>
              <p:cNvGrpSpPr/>
              <p:nvPr/>
            </p:nvGrpSpPr>
            <p:grpSpPr>
              <a:xfrm>
                <a:off x="4278450" y="2660755"/>
                <a:ext cx="596310" cy="133407"/>
                <a:chOff x="4299806" y="2766959"/>
                <a:chExt cx="552906" cy="123697"/>
              </a:xfrm>
            </p:grpSpPr>
            <p:sp>
              <p:nvSpPr>
                <p:cNvPr id="316" name="Google Shape;2183;p37"/>
                <p:cNvSpPr/>
                <p:nvPr/>
              </p:nvSpPr>
              <p:spPr>
                <a:xfrm>
                  <a:off x="4299806" y="2769621"/>
                  <a:ext cx="115622" cy="118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406" y="1338"/>
                      </a:lnTo>
                      <a:lnTo>
                        <a:pt x="406" y="654"/>
                      </a:lnTo>
                      <a:lnTo>
                        <a:pt x="932" y="1338"/>
                      </a:lnTo>
                      <a:lnTo>
                        <a:pt x="1302" y="1338"/>
                      </a:lnTo>
                      <a:lnTo>
                        <a:pt x="1302" y="1"/>
                      </a:lnTo>
                      <a:lnTo>
                        <a:pt x="902" y="1"/>
                      </a:lnTo>
                      <a:lnTo>
                        <a:pt x="902" y="690"/>
                      </a:ln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2184;p37"/>
                <p:cNvSpPr/>
                <p:nvPr/>
              </p:nvSpPr>
              <p:spPr>
                <a:xfrm>
                  <a:off x="4436014" y="2769621"/>
                  <a:ext cx="101602" cy="118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45" y="1338"/>
                      </a:lnTo>
                      <a:lnTo>
                        <a:pt x="1145" y="1004"/>
                      </a:lnTo>
                      <a:lnTo>
                        <a:pt x="441" y="1004"/>
                      </a:lnTo>
                      <a:lnTo>
                        <a:pt x="441" y="837"/>
                      </a:lnTo>
                      <a:lnTo>
                        <a:pt x="1069" y="837"/>
                      </a:lnTo>
                      <a:lnTo>
                        <a:pt x="1069" y="502"/>
                      </a:lnTo>
                      <a:lnTo>
                        <a:pt x="441" y="502"/>
                      </a:lnTo>
                      <a:lnTo>
                        <a:pt x="441" y="340"/>
                      </a:lnTo>
                      <a:lnTo>
                        <a:pt x="1130" y="340"/>
                      </a:lnTo>
                      <a:lnTo>
                        <a:pt x="113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2185;p37"/>
                <p:cNvSpPr/>
                <p:nvPr/>
              </p:nvSpPr>
              <p:spPr>
                <a:xfrm>
                  <a:off x="4538946" y="2769621"/>
                  <a:ext cx="196459" cy="118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" h="1339" extrusionOk="0">
                      <a:moveTo>
                        <a:pt x="0" y="1"/>
                      </a:moveTo>
                      <a:lnTo>
                        <a:pt x="446" y="1338"/>
                      </a:lnTo>
                      <a:lnTo>
                        <a:pt x="902" y="1338"/>
                      </a:lnTo>
                      <a:lnTo>
                        <a:pt x="1104" y="538"/>
                      </a:lnTo>
                      <a:lnTo>
                        <a:pt x="1307" y="1338"/>
                      </a:lnTo>
                      <a:lnTo>
                        <a:pt x="1758" y="1338"/>
                      </a:lnTo>
                      <a:lnTo>
                        <a:pt x="2214" y="1"/>
                      </a:lnTo>
                      <a:lnTo>
                        <a:pt x="1758" y="1"/>
                      </a:lnTo>
                      <a:lnTo>
                        <a:pt x="1550" y="877"/>
                      </a:lnTo>
                      <a:lnTo>
                        <a:pt x="1332" y="1"/>
                      </a:lnTo>
                      <a:lnTo>
                        <a:pt x="902" y="1"/>
                      </a:lnTo>
                      <a:lnTo>
                        <a:pt x="689" y="877"/>
                      </a:lnTo>
                      <a:lnTo>
                        <a:pt x="4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2186;p37"/>
                <p:cNvSpPr/>
                <p:nvPr/>
              </p:nvSpPr>
              <p:spPr>
                <a:xfrm>
                  <a:off x="4742504" y="2766959"/>
                  <a:ext cx="110209" cy="12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1394" extrusionOk="0">
                      <a:moveTo>
                        <a:pt x="659" y="0"/>
                      </a:moveTo>
                      <a:cubicBezTo>
                        <a:pt x="548" y="0"/>
                        <a:pt x="447" y="16"/>
                        <a:pt x="361" y="51"/>
                      </a:cubicBezTo>
                      <a:cubicBezTo>
                        <a:pt x="274" y="87"/>
                        <a:pt x="204" y="137"/>
                        <a:pt x="158" y="208"/>
                      </a:cubicBezTo>
                      <a:cubicBezTo>
                        <a:pt x="112" y="274"/>
                        <a:pt x="87" y="350"/>
                        <a:pt x="87" y="436"/>
                      </a:cubicBezTo>
                      <a:cubicBezTo>
                        <a:pt x="87" y="532"/>
                        <a:pt x="112" y="603"/>
                        <a:pt x="158" y="659"/>
                      </a:cubicBezTo>
                      <a:cubicBezTo>
                        <a:pt x="204" y="715"/>
                        <a:pt x="254" y="755"/>
                        <a:pt x="320" y="781"/>
                      </a:cubicBezTo>
                      <a:cubicBezTo>
                        <a:pt x="381" y="806"/>
                        <a:pt x="462" y="831"/>
                        <a:pt x="553" y="856"/>
                      </a:cubicBezTo>
                      <a:cubicBezTo>
                        <a:pt x="634" y="872"/>
                        <a:pt x="690" y="892"/>
                        <a:pt x="725" y="907"/>
                      </a:cubicBezTo>
                      <a:cubicBezTo>
                        <a:pt x="761" y="927"/>
                        <a:pt x="781" y="948"/>
                        <a:pt x="781" y="978"/>
                      </a:cubicBezTo>
                      <a:cubicBezTo>
                        <a:pt x="781" y="1003"/>
                        <a:pt x="771" y="1024"/>
                        <a:pt x="751" y="1039"/>
                      </a:cubicBezTo>
                      <a:cubicBezTo>
                        <a:pt x="730" y="1049"/>
                        <a:pt x="705" y="1054"/>
                        <a:pt x="675" y="1054"/>
                      </a:cubicBezTo>
                      <a:cubicBezTo>
                        <a:pt x="604" y="1054"/>
                        <a:pt x="518" y="1034"/>
                        <a:pt x="416" y="993"/>
                      </a:cubicBezTo>
                      <a:cubicBezTo>
                        <a:pt x="315" y="953"/>
                        <a:pt x="234" y="902"/>
                        <a:pt x="163" y="841"/>
                      </a:cubicBezTo>
                      <a:lnTo>
                        <a:pt x="1" y="1176"/>
                      </a:lnTo>
                      <a:cubicBezTo>
                        <a:pt x="87" y="1241"/>
                        <a:pt x="193" y="1297"/>
                        <a:pt x="310" y="1338"/>
                      </a:cubicBezTo>
                      <a:cubicBezTo>
                        <a:pt x="431" y="1373"/>
                        <a:pt x="553" y="1393"/>
                        <a:pt x="670" y="1393"/>
                      </a:cubicBezTo>
                      <a:cubicBezTo>
                        <a:pt x="776" y="1393"/>
                        <a:pt x="867" y="1378"/>
                        <a:pt x="953" y="1348"/>
                      </a:cubicBezTo>
                      <a:cubicBezTo>
                        <a:pt x="1039" y="1312"/>
                        <a:pt x="1105" y="1267"/>
                        <a:pt x="1156" y="1201"/>
                      </a:cubicBezTo>
                      <a:cubicBezTo>
                        <a:pt x="1207" y="1135"/>
                        <a:pt x="1232" y="1054"/>
                        <a:pt x="1232" y="958"/>
                      </a:cubicBezTo>
                      <a:cubicBezTo>
                        <a:pt x="1232" y="862"/>
                        <a:pt x="1207" y="786"/>
                        <a:pt x="1161" y="730"/>
                      </a:cubicBezTo>
                      <a:cubicBezTo>
                        <a:pt x="1115" y="674"/>
                        <a:pt x="1060" y="629"/>
                        <a:pt x="994" y="603"/>
                      </a:cubicBezTo>
                      <a:cubicBezTo>
                        <a:pt x="933" y="578"/>
                        <a:pt x="852" y="547"/>
                        <a:pt x="761" y="522"/>
                      </a:cubicBezTo>
                      <a:cubicBezTo>
                        <a:pt x="685" y="502"/>
                        <a:pt x="629" y="482"/>
                        <a:pt x="594" y="466"/>
                      </a:cubicBezTo>
                      <a:cubicBezTo>
                        <a:pt x="558" y="451"/>
                        <a:pt x="538" y="426"/>
                        <a:pt x="538" y="396"/>
                      </a:cubicBezTo>
                      <a:cubicBezTo>
                        <a:pt x="538" y="355"/>
                        <a:pt x="568" y="340"/>
                        <a:pt x="624" y="340"/>
                      </a:cubicBezTo>
                      <a:cubicBezTo>
                        <a:pt x="680" y="340"/>
                        <a:pt x="751" y="355"/>
                        <a:pt x="837" y="385"/>
                      </a:cubicBezTo>
                      <a:cubicBezTo>
                        <a:pt x="928" y="416"/>
                        <a:pt x="1009" y="451"/>
                        <a:pt x="1080" y="497"/>
                      </a:cubicBezTo>
                      <a:lnTo>
                        <a:pt x="1242" y="157"/>
                      </a:lnTo>
                      <a:cubicBezTo>
                        <a:pt x="1166" y="112"/>
                        <a:pt x="1075" y="71"/>
                        <a:pt x="968" y="41"/>
                      </a:cubicBezTo>
                      <a:cubicBezTo>
                        <a:pt x="867" y="11"/>
                        <a:pt x="766" y="0"/>
                        <a:pt x="6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2" name="Google Shape;2187;p37"/>
              <p:cNvSpPr/>
              <p:nvPr/>
            </p:nvSpPr>
            <p:spPr>
              <a:xfrm>
                <a:off x="4116047" y="3267466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188;p37"/>
              <p:cNvSpPr/>
              <p:nvPr/>
            </p:nvSpPr>
            <p:spPr>
              <a:xfrm>
                <a:off x="4116047" y="3343165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189;p37"/>
              <p:cNvSpPr/>
              <p:nvPr/>
            </p:nvSpPr>
            <p:spPr>
              <a:xfrm>
                <a:off x="4116047" y="3418769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190;p37"/>
              <p:cNvSpPr/>
              <p:nvPr/>
            </p:nvSpPr>
            <p:spPr>
              <a:xfrm>
                <a:off x="4116047" y="3494372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191;p37"/>
              <p:cNvSpPr/>
              <p:nvPr/>
            </p:nvSpPr>
            <p:spPr>
              <a:xfrm>
                <a:off x="4057382" y="2502316"/>
                <a:ext cx="1028775" cy="90724"/>
              </a:xfrm>
              <a:custGeom>
                <a:avLst/>
                <a:gdLst/>
                <a:ahLst/>
                <a:cxnLst/>
                <a:rect l="l" t="t" r="r" b="b"/>
                <a:pathLst>
                  <a:path w="10750" h="948" extrusionOk="0">
                    <a:moveTo>
                      <a:pt x="872" y="0"/>
                    </a:moveTo>
                    <a:cubicBezTo>
                      <a:pt x="396" y="0"/>
                      <a:pt x="0" y="390"/>
                      <a:pt x="0" y="867"/>
                    </a:cubicBezTo>
                    <a:lnTo>
                      <a:pt x="0" y="948"/>
                    </a:lnTo>
                    <a:lnTo>
                      <a:pt x="10750" y="948"/>
                    </a:lnTo>
                    <a:lnTo>
                      <a:pt x="10750" y="867"/>
                    </a:lnTo>
                    <a:cubicBezTo>
                      <a:pt x="10750" y="390"/>
                      <a:pt x="10360" y="0"/>
                      <a:pt x="98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192;p37"/>
              <p:cNvSpPr/>
              <p:nvPr/>
            </p:nvSpPr>
            <p:spPr>
              <a:xfrm>
                <a:off x="4127148" y="2538683"/>
                <a:ext cx="3014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58" y="0"/>
                    </a:moveTo>
                    <a:cubicBezTo>
                      <a:pt x="72" y="0"/>
                      <a:pt x="1" y="71"/>
                      <a:pt x="1" y="157"/>
                    </a:cubicBezTo>
                    <a:cubicBezTo>
                      <a:pt x="1" y="243"/>
                      <a:pt x="72" y="314"/>
                      <a:pt x="158" y="314"/>
                    </a:cubicBezTo>
                    <a:cubicBezTo>
                      <a:pt x="244" y="314"/>
                      <a:pt x="315" y="243"/>
                      <a:pt x="315" y="157"/>
                    </a:cubicBezTo>
                    <a:cubicBezTo>
                      <a:pt x="315" y="71"/>
                      <a:pt x="244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193;p37"/>
              <p:cNvSpPr/>
              <p:nvPr/>
            </p:nvSpPr>
            <p:spPr>
              <a:xfrm>
                <a:off x="4179975" y="2538683"/>
                <a:ext cx="30241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15" extrusionOk="0">
                    <a:moveTo>
                      <a:pt x="158" y="0"/>
                    </a:moveTo>
                    <a:cubicBezTo>
                      <a:pt x="72" y="0"/>
                      <a:pt x="1" y="71"/>
                      <a:pt x="1" y="157"/>
                    </a:cubicBezTo>
                    <a:cubicBezTo>
                      <a:pt x="1" y="243"/>
                      <a:pt x="72" y="314"/>
                      <a:pt x="158" y="314"/>
                    </a:cubicBezTo>
                    <a:cubicBezTo>
                      <a:pt x="244" y="314"/>
                      <a:pt x="315" y="243"/>
                      <a:pt x="315" y="157"/>
                    </a:cubicBezTo>
                    <a:cubicBezTo>
                      <a:pt x="315" y="71"/>
                      <a:pt x="244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194;p37"/>
              <p:cNvSpPr/>
              <p:nvPr/>
            </p:nvSpPr>
            <p:spPr>
              <a:xfrm>
                <a:off x="4232897" y="2538683"/>
                <a:ext cx="3014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57" y="0"/>
                    </a:moveTo>
                    <a:cubicBezTo>
                      <a:pt x="71" y="0"/>
                      <a:pt x="0" y="71"/>
                      <a:pt x="0" y="157"/>
                    </a:cubicBezTo>
                    <a:cubicBezTo>
                      <a:pt x="0" y="243"/>
                      <a:pt x="71" y="314"/>
                      <a:pt x="157" y="314"/>
                    </a:cubicBezTo>
                    <a:cubicBezTo>
                      <a:pt x="243" y="314"/>
                      <a:pt x="314" y="243"/>
                      <a:pt x="314" y="157"/>
                    </a:cubicBezTo>
                    <a:cubicBezTo>
                      <a:pt x="314" y="71"/>
                      <a:pt x="243" y="0"/>
                      <a:pt x="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195;p37"/>
              <p:cNvSpPr/>
              <p:nvPr/>
            </p:nvSpPr>
            <p:spPr>
              <a:xfrm>
                <a:off x="4308500" y="2547391"/>
                <a:ext cx="708371" cy="14164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7401" y="147"/>
                    </a:lnTo>
                    <a:lnTo>
                      <a:pt x="74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196;p37"/>
              <p:cNvSpPr/>
              <p:nvPr/>
            </p:nvSpPr>
            <p:spPr>
              <a:xfrm>
                <a:off x="4057382" y="3738957"/>
                <a:ext cx="1028775" cy="635639"/>
              </a:xfrm>
              <a:custGeom>
                <a:avLst/>
                <a:gdLst/>
                <a:ahLst/>
                <a:cxnLst/>
                <a:rect l="l" t="t" r="r" b="b"/>
                <a:pathLst>
                  <a:path w="10750" h="6642" extrusionOk="0">
                    <a:moveTo>
                      <a:pt x="872" y="1"/>
                    </a:moveTo>
                    <a:cubicBezTo>
                      <a:pt x="396" y="1"/>
                      <a:pt x="0" y="396"/>
                      <a:pt x="0" y="872"/>
                    </a:cubicBezTo>
                    <a:lnTo>
                      <a:pt x="0" y="5770"/>
                    </a:lnTo>
                    <a:cubicBezTo>
                      <a:pt x="0" y="6251"/>
                      <a:pt x="396" y="6641"/>
                      <a:pt x="872" y="6641"/>
                    </a:cubicBezTo>
                    <a:lnTo>
                      <a:pt x="9883" y="6641"/>
                    </a:lnTo>
                    <a:cubicBezTo>
                      <a:pt x="10360" y="6641"/>
                      <a:pt x="10750" y="6251"/>
                      <a:pt x="10750" y="5770"/>
                    </a:cubicBezTo>
                    <a:lnTo>
                      <a:pt x="10750" y="872"/>
                    </a:lnTo>
                    <a:cubicBezTo>
                      <a:pt x="10750" y="396"/>
                      <a:pt x="10360" y="1"/>
                      <a:pt x="98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197;p37"/>
              <p:cNvSpPr/>
              <p:nvPr/>
            </p:nvSpPr>
            <p:spPr>
              <a:xfrm>
                <a:off x="4057382" y="3738957"/>
                <a:ext cx="1028775" cy="90724"/>
              </a:xfrm>
              <a:custGeom>
                <a:avLst/>
                <a:gdLst/>
                <a:ahLst/>
                <a:cxnLst/>
                <a:rect l="l" t="t" r="r" b="b"/>
                <a:pathLst>
                  <a:path w="10750" h="948" extrusionOk="0">
                    <a:moveTo>
                      <a:pt x="872" y="1"/>
                    </a:moveTo>
                    <a:cubicBezTo>
                      <a:pt x="396" y="1"/>
                      <a:pt x="0" y="396"/>
                      <a:pt x="0" y="872"/>
                    </a:cubicBezTo>
                    <a:lnTo>
                      <a:pt x="0" y="948"/>
                    </a:lnTo>
                    <a:lnTo>
                      <a:pt x="10750" y="948"/>
                    </a:lnTo>
                    <a:lnTo>
                      <a:pt x="10750" y="872"/>
                    </a:lnTo>
                    <a:cubicBezTo>
                      <a:pt x="10750" y="396"/>
                      <a:pt x="10360" y="1"/>
                      <a:pt x="98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2198;p37"/>
              <p:cNvSpPr/>
              <p:nvPr/>
            </p:nvSpPr>
            <p:spPr>
              <a:xfrm>
                <a:off x="4127148" y="3775802"/>
                <a:ext cx="3014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58" y="1"/>
                    </a:moveTo>
                    <a:cubicBezTo>
                      <a:pt x="72" y="1"/>
                      <a:pt x="1" y="66"/>
                      <a:pt x="1" y="158"/>
                    </a:cubicBezTo>
                    <a:cubicBezTo>
                      <a:pt x="1" y="244"/>
                      <a:pt x="72" y="315"/>
                      <a:pt x="158" y="315"/>
                    </a:cubicBezTo>
                    <a:cubicBezTo>
                      <a:pt x="244" y="315"/>
                      <a:pt x="315" y="244"/>
                      <a:pt x="315" y="158"/>
                    </a:cubicBezTo>
                    <a:cubicBezTo>
                      <a:pt x="315" y="66"/>
                      <a:pt x="244" y="1"/>
                      <a:pt x="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199;p37"/>
              <p:cNvSpPr/>
              <p:nvPr/>
            </p:nvSpPr>
            <p:spPr>
              <a:xfrm>
                <a:off x="4179975" y="3775802"/>
                <a:ext cx="30241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15" extrusionOk="0">
                    <a:moveTo>
                      <a:pt x="158" y="1"/>
                    </a:moveTo>
                    <a:cubicBezTo>
                      <a:pt x="72" y="1"/>
                      <a:pt x="1" y="66"/>
                      <a:pt x="1" y="158"/>
                    </a:cubicBezTo>
                    <a:cubicBezTo>
                      <a:pt x="1" y="244"/>
                      <a:pt x="72" y="315"/>
                      <a:pt x="158" y="315"/>
                    </a:cubicBezTo>
                    <a:cubicBezTo>
                      <a:pt x="244" y="315"/>
                      <a:pt x="315" y="244"/>
                      <a:pt x="315" y="158"/>
                    </a:cubicBezTo>
                    <a:cubicBezTo>
                      <a:pt x="315" y="66"/>
                      <a:pt x="244" y="1"/>
                      <a:pt x="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200;p37"/>
              <p:cNvSpPr/>
              <p:nvPr/>
            </p:nvSpPr>
            <p:spPr>
              <a:xfrm>
                <a:off x="4232897" y="3775802"/>
                <a:ext cx="3014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57" y="1"/>
                    </a:moveTo>
                    <a:cubicBezTo>
                      <a:pt x="71" y="1"/>
                      <a:pt x="0" y="66"/>
                      <a:pt x="0" y="158"/>
                    </a:cubicBezTo>
                    <a:cubicBezTo>
                      <a:pt x="0" y="244"/>
                      <a:pt x="71" y="315"/>
                      <a:pt x="157" y="315"/>
                    </a:cubicBezTo>
                    <a:cubicBezTo>
                      <a:pt x="243" y="315"/>
                      <a:pt x="314" y="244"/>
                      <a:pt x="314" y="158"/>
                    </a:cubicBezTo>
                    <a:cubicBezTo>
                      <a:pt x="314" y="66"/>
                      <a:pt x="243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201;p37"/>
              <p:cNvSpPr/>
              <p:nvPr/>
            </p:nvSpPr>
            <p:spPr>
              <a:xfrm>
                <a:off x="4308500" y="3784511"/>
                <a:ext cx="708371" cy="13685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143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7401" y="143"/>
                    </a:lnTo>
                    <a:lnTo>
                      <a:pt x="74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202;p37"/>
              <p:cNvSpPr/>
              <p:nvPr/>
            </p:nvSpPr>
            <p:spPr>
              <a:xfrm>
                <a:off x="4121406" y="3876192"/>
                <a:ext cx="900728" cy="304996"/>
              </a:xfrm>
              <a:custGeom>
                <a:avLst/>
                <a:gdLst/>
                <a:ahLst/>
                <a:cxnLst/>
                <a:rect l="l" t="t" r="r" b="b"/>
                <a:pathLst>
                  <a:path w="9412" h="3187" extrusionOk="0">
                    <a:moveTo>
                      <a:pt x="0" y="0"/>
                    </a:moveTo>
                    <a:lnTo>
                      <a:pt x="0" y="3186"/>
                    </a:lnTo>
                    <a:lnTo>
                      <a:pt x="9412" y="3186"/>
                    </a:lnTo>
                    <a:lnTo>
                      <a:pt x="9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203;p37"/>
              <p:cNvSpPr/>
              <p:nvPr/>
            </p:nvSpPr>
            <p:spPr>
              <a:xfrm>
                <a:off x="4456357" y="3915907"/>
                <a:ext cx="231307" cy="23130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17" extrusionOk="0">
                    <a:moveTo>
                      <a:pt x="1206" y="0"/>
                    </a:moveTo>
                    <a:cubicBezTo>
                      <a:pt x="537" y="0"/>
                      <a:pt x="0" y="537"/>
                      <a:pt x="0" y="1206"/>
                    </a:cubicBezTo>
                    <a:cubicBezTo>
                      <a:pt x="0" y="1875"/>
                      <a:pt x="537" y="2417"/>
                      <a:pt x="1206" y="2417"/>
                    </a:cubicBezTo>
                    <a:cubicBezTo>
                      <a:pt x="1875" y="2417"/>
                      <a:pt x="2417" y="1875"/>
                      <a:pt x="2417" y="1206"/>
                    </a:cubicBezTo>
                    <a:cubicBezTo>
                      <a:pt x="2417" y="537"/>
                      <a:pt x="1875" y="0"/>
                      <a:pt x="1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204;p37"/>
              <p:cNvSpPr/>
              <p:nvPr/>
            </p:nvSpPr>
            <p:spPr>
              <a:xfrm>
                <a:off x="4537798" y="3964427"/>
                <a:ext cx="83450" cy="13091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368" extrusionOk="0">
                    <a:moveTo>
                      <a:pt x="0" y="0"/>
                    </a:moveTo>
                    <a:lnTo>
                      <a:pt x="0" y="1368"/>
                    </a:lnTo>
                    <a:lnTo>
                      <a:pt x="872" y="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2205;p37"/>
              <p:cNvSpPr/>
              <p:nvPr/>
            </p:nvSpPr>
            <p:spPr>
              <a:xfrm>
                <a:off x="4116047" y="4214971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80"/>
                    </a:lnTo>
                    <a:lnTo>
                      <a:pt x="9524" y="280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2206;p37"/>
              <p:cNvSpPr/>
              <p:nvPr/>
            </p:nvSpPr>
            <p:spPr>
              <a:xfrm>
                <a:off x="4116047" y="4290670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2207;p37"/>
              <p:cNvSpPr/>
              <p:nvPr/>
            </p:nvSpPr>
            <p:spPr>
              <a:xfrm>
                <a:off x="4116047" y="2956966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2208;p37"/>
              <p:cNvSpPr/>
              <p:nvPr/>
            </p:nvSpPr>
            <p:spPr>
              <a:xfrm>
                <a:off x="4116047" y="3032665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2209;p37"/>
              <p:cNvSpPr/>
              <p:nvPr/>
            </p:nvSpPr>
            <p:spPr>
              <a:xfrm>
                <a:off x="4116047" y="3108268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2210;p37"/>
              <p:cNvSpPr/>
              <p:nvPr/>
            </p:nvSpPr>
            <p:spPr>
              <a:xfrm>
                <a:off x="4116047" y="3183872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59;p15"/>
          <p:cNvSpPr txBox="1">
            <a:spLocks/>
          </p:cNvSpPr>
          <p:nvPr/>
        </p:nvSpPr>
        <p:spPr>
          <a:xfrm>
            <a:off x="571691" y="1749976"/>
            <a:ext cx="4101018" cy="848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Community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Roboto" panose="020B0604020202020204" charset="0"/>
                <a:ea typeface="Roboto" panose="020B0604020202020204" charset="0"/>
              </a:rPr>
              <a:t>Kieg</a:t>
            </a: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észítő megjegyzések meglévő bejegyzések alatt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3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221;p16"/>
          <p:cNvSpPr txBox="1">
            <a:spLocks/>
          </p:cNvSpPr>
          <p:nvPr/>
        </p:nvSpPr>
        <p:spPr>
          <a:xfrm>
            <a:off x="457200" y="410400"/>
            <a:ext cx="8261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Hogyan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kezelik</a:t>
            </a:r>
            <a:r>
              <a:rPr lang="en-US" sz="2000" b="1" dirty="0">
                <a:latin typeface="Fira Sans Extra Condensed" panose="020B0604020202020204" charset="0"/>
              </a:rPr>
              <a:t> a </a:t>
            </a:r>
            <a:r>
              <a:rPr lang="en-US" sz="2000" b="1" dirty="0" err="1">
                <a:latin typeface="Fira Sans Extra Condensed" panose="020B0604020202020204" charset="0"/>
              </a:rPr>
              <a:t>szociális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hálók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az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álhíreket</a:t>
            </a:r>
            <a:r>
              <a:rPr lang="en-US" sz="2000" b="1" dirty="0">
                <a:latin typeface="Fira Sans Extra Condensed" panose="020B0604020202020204" charset="0"/>
              </a:rPr>
              <a:t> </a:t>
            </a:r>
            <a:r>
              <a:rPr lang="en-US" sz="2000" b="1" dirty="0" err="1" smtClean="0">
                <a:latin typeface="Fira Sans Extra Condensed" panose="020B0604020202020204" charset="0"/>
              </a:rPr>
              <a:t>és</a:t>
            </a:r>
            <a:r>
              <a:rPr lang="en-US" sz="2000" b="1" dirty="0" smtClean="0">
                <a:latin typeface="Fira Sans Extra Condensed" panose="020B0604020202020204" charset="0"/>
              </a:rPr>
              <a:t> </a:t>
            </a:r>
            <a:r>
              <a:rPr lang="en-US" sz="2000" b="1" dirty="0" err="1" smtClean="0">
                <a:latin typeface="Fira Sans Extra Condensed" panose="020B0604020202020204" charset="0"/>
              </a:rPr>
              <a:t>azok</a:t>
            </a:r>
            <a:r>
              <a:rPr lang="en-US" sz="2000" b="1" dirty="0" smtClean="0">
                <a:latin typeface="Fira Sans Extra Condensed" panose="020B0604020202020204" charset="0"/>
              </a:rPr>
              <a:t> </a:t>
            </a:r>
            <a:r>
              <a:rPr lang="en-US" sz="2000" b="1" dirty="0" err="1">
                <a:latin typeface="Fira Sans Extra Condensed" panose="020B0604020202020204" charset="0"/>
              </a:rPr>
              <a:t>terjedését</a:t>
            </a:r>
            <a:endParaRPr lang="en-US" sz="2000" b="1" dirty="0">
              <a:latin typeface="Fira Sans Extra Condensed" panose="020B0604020202020204" charset="0"/>
            </a:endParaRPr>
          </a:p>
        </p:txBody>
      </p:sp>
      <p:sp>
        <p:nvSpPr>
          <p:cNvPr id="171" name="Google Shape;221;p16"/>
          <p:cNvSpPr txBox="1">
            <a:spLocks/>
          </p:cNvSpPr>
          <p:nvPr/>
        </p:nvSpPr>
        <p:spPr>
          <a:xfrm>
            <a:off x="-445814" y="1169092"/>
            <a:ext cx="56883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Fira Sans Extra Condensed" panose="020B0604020202020204" charset="0"/>
              </a:rPr>
              <a:t>Meta (Instagram, Facebook, Threads)</a:t>
            </a:r>
            <a:endParaRPr lang="en-US" sz="2000" b="1" dirty="0">
              <a:latin typeface="Fira Sans Extra Condensed" panose="020B0604020202020204" charset="0"/>
            </a:endParaRPr>
          </a:p>
        </p:txBody>
      </p:sp>
      <p:sp>
        <p:nvSpPr>
          <p:cNvPr id="172" name="Google Shape;59;p15"/>
          <p:cNvSpPr txBox="1">
            <a:spLocks/>
          </p:cNvSpPr>
          <p:nvPr/>
        </p:nvSpPr>
        <p:spPr>
          <a:xfrm>
            <a:off x="571691" y="1755024"/>
            <a:ext cx="4101018" cy="2167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Fact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-</a:t>
            </a: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checking (tényellenőrzés)</a:t>
            </a:r>
            <a:endParaRPr lang="en-US" sz="16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Meta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-</a:t>
            </a: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tól független szervezetek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Bejegyzések kategorizálása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Kategória alapján különböző következmények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>
                <a:latin typeface="Roboto" panose="020B0604020202020204" charset="0"/>
                <a:ea typeface="Roboto" panose="020B0604020202020204" charset="0"/>
              </a:rPr>
              <a:t>Community Notes (2025)</a:t>
            </a:r>
            <a:endParaRPr lang="hu-HU" sz="1600" dirty="0"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278" name="Google Shape;2169;p37"/>
          <p:cNvGrpSpPr/>
          <p:nvPr/>
        </p:nvGrpSpPr>
        <p:grpSpPr>
          <a:xfrm>
            <a:off x="2874440" y="3050716"/>
            <a:ext cx="3152549" cy="2092784"/>
            <a:chOff x="2995725" y="2683209"/>
            <a:chExt cx="3152549" cy="2092784"/>
          </a:xfrm>
        </p:grpSpPr>
        <p:sp>
          <p:nvSpPr>
            <p:cNvPr id="279" name="Google Shape;2170;p37"/>
            <p:cNvSpPr/>
            <p:nvPr/>
          </p:nvSpPr>
          <p:spPr>
            <a:xfrm>
              <a:off x="2995725" y="2983750"/>
              <a:ext cx="3152549" cy="1792244"/>
            </a:xfrm>
            <a:custGeom>
              <a:avLst/>
              <a:gdLst/>
              <a:ahLst/>
              <a:cxnLst/>
              <a:rect l="l" t="t" r="r" b="b"/>
              <a:pathLst>
                <a:path w="32942" h="22436" extrusionOk="0">
                  <a:moveTo>
                    <a:pt x="12011" y="0"/>
                  </a:moveTo>
                  <a:cubicBezTo>
                    <a:pt x="7518" y="0"/>
                    <a:pt x="3870" y="3643"/>
                    <a:pt x="3870" y="8141"/>
                  </a:cubicBezTo>
                  <a:cubicBezTo>
                    <a:pt x="3870" y="8272"/>
                    <a:pt x="3875" y="8399"/>
                    <a:pt x="3881" y="8531"/>
                  </a:cubicBezTo>
                  <a:cubicBezTo>
                    <a:pt x="1520" y="10334"/>
                    <a:pt x="0" y="13181"/>
                    <a:pt x="0" y="16377"/>
                  </a:cubicBezTo>
                  <a:cubicBezTo>
                    <a:pt x="0" y="18662"/>
                    <a:pt x="775" y="20764"/>
                    <a:pt x="2077" y="22436"/>
                  </a:cubicBezTo>
                  <a:lnTo>
                    <a:pt x="29295" y="22436"/>
                  </a:lnTo>
                  <a:cubicBezTo>
                    <a:pt x="31544" y="20202"/>
                    <a:pt x="32942" y="17107"/>
                    <a:pt x="32942" y="13682"/>
                  </a:cubicBezTo>
                  <a:cubicBezTo>
                    <a:pt x="32942" y="6874"/>
                    <a:pt x="27420" y="1353"/>
                    <a:pt x="20612" y="1353"/>
                  </a:cubicBezTo>
                  <a:cubicBezTo>
                    <a:pt x="19417" y="1353"/>
                    <a:pt x="18262" y="1525"/>
                    <a:pt x="17173" y="1844"/>
                  </a:cubicBezTo>
                  <a:cubicBezTo>
                    <a:pt x="15764" y="689"/>
                    <a:pt x="13971" y="0"/>
                    <a:pt x="12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1;p37"/>
            <p:cNvSpPr/>
            <p:nvPr/>
          </p:nvSpPr>
          <p:spPr>
            <a:xfrm>
              <a:off x="5125686" y="3918778"/>
              <a:ext cx="989155" cy="836705"/>
            </a:xfrm>
            <a:custGeom>
              <a:avLst/>
              <a:gdLst/>
              <a:ahLst/>
              <a:cxnLst/>
              <a:rect l="l" t="t" r="r" b="b"/>
              <a:pathLst>
                <a:path w="10336" h="8743" extrusionOk="0">
                  <a:moveTo>
                    <a:pt x="6683" y="1"/>
                  </a:moveTo>
                  <a:lnTo>
                    <a:pt x="6683" y="1"/>
                  </a:lnTo>
                  <a:cubicBezTo>
                    <a:pt x="5083" y="1141"/>
                    <a:pt x="5179" y="2402"/>
                    <a:pt x="5204" y="2620"/>
                  </a:cubicBezTo>
                  <a:cubicBezTo>
                    <a:pt x="4799" y="2863"/>
                    <a:pt x="4409" y="3136"/>
                    <a:pt x="4034" y="3430"/>
                  </a:cubicBezTo>
                  <a:cubicBezTo>
                    <a:pt x="4774" y="2432"/>
                    <a:pt x="4870" y="1045"/>
                    <a:pt x="4870" y="1044"/>
                  </a:cubicBezTo>
                  <a:lnTo>
                    <a:pt x="4870" y="1044"/>
                  </a:lnTo>
                  <a:cubicBezTo>
                    <a:pt x="3497" y="2250"/>
                    <a:pt x="3593" y="3415"/>
                    <a:pt x="3654" y="3739"/>
                  </a:cubicBezTo>
                  <a:cubicBezTo>
                    <a:pt x="3203" y="4119"/>
                    <a:pt x="2783" y="4535"/>
                    <a:pt x="2388" y="4975"/>
                  </a:cubicBezTo>
                  <a:cubicBezTo>
                    <a:pt x="2940" y="3927"/>
                    <a:pt x="2889" y="2635"/>
                    <a:pt x="2889" y="2635"/>
                  </a:cubicBezTo>
                  <a:lnTo>
                    <a:pt x="2889" y="2635"/>
                  </a:lnTo>
                  <a:cubicBezTo>
                    <a:pt x="1643" y="3998"/>
                    <a:pt x="1886" y="5153"/>
                    <a:pt x="1978" y="5456"/>
                  </a:cubicBezTo>
                  <a:cubicBezTo>
                    <a:pt x="1643" y="5867"/>
                    <a:pt x="1324" y="6297"/>
                    <a:pt x="1025" y="6753"/>
                  </a:cubicBezTo>
                  <a:cubicBezTo>
                    <a:pt x="1552" y="5517"/>
                    <a:pt x="1142" y="3972"/>
                    <a:pt x="1142" y="3972"/>
                  </a:cubicBezTo>
                  <a:lnTo>
                    <a:pt x="1142" y="3972"/>
                  </a:lnTo>
                  <a:cubicBezTo>
                    <a:pt x="164" y="5669"/>
                    <a:pt x="772" y="6779"/>
                    <a:pt x="888" y="6966"/>
                  </a:cubicBezTo>
                  <a:cubicBezTo>
                    <a:pt x="549" y="7513"/>
                    <a:pt x="250" y="8085"/>
                    <a:pt x="17" y="8668"/>
                  </a:cubicBezTo>
                  <a:cubicBezTo>
                    <a:pt x="0" y="8709"/>
                    <a:pt x="33" y="8742"/>
                    <a:pt x="64" y="8742"/>
                  </a:cubicBezTo>
                  <a:cubicBezTo>
                    <a:pt x="80" y="8742"/>
                    <a:pt x="95" y="8734"/>
                    <a:pt x="103" y="8714"/>
                  </a:cubicBezTo>
                  <a:cubicBezTo>
                    <a:pt x="230" y="8389"/>
                    <a:pt x="382" y="8070"/>
                    <a:pt x="549" y="7756"/>
                  </a:cubicBezTo>
                  <a:cubicBezTo>
                    <a:pt x="561" y="7756"/>
                    <a:pt x="573" y="7756"/>
                    <a:pt x="585" y="7756"/>
                  </a:cubicBezTo>
                  <a:cubicBezTo>
                    <a:pt x="1999" y="7756"/>
                    <a:pt x="3305" y="6566"/>
                    <a:pt x="3305" y="6566"/>
                  </a:cubicBezTo>
                  <a:cubicBezTo>
                    <a:pt x="3232" y="6563"/>
                    <a:pt x="3161" y="6561"/>
                    <a:pt x="3092" y="6561"/>
                  </a:cubicBezTo>
                  <a:cubicBezTo>
                    <a:pt x="1655" y="6561"/>
                    <a:pt x="946" y="7190"/>
                    <a:pt x="671" y="7538"/>
                  </a:cubicBezTo>
                  <a:cubicBezTo>
                    <a:pt x="944" y="7047"/>
                    <a:pt x="1258" y="6571"/>
                    <a:pt x="1593" y="6120"/>
                  </a:cubicBezTo>
                  <a:cubicBezTo>
                    <a:pt x="1845" y="6189"/>
                    <a:pt x="2105" y="6218"/>
                    <a:pt x="2360" y="6218"/>
                  </a:cubicBezTo>
                  <a:cubicBezTo>
                    <a:pt x="3506" y="6218"/>
                    <a:pt x="4576" y="5649"/>
                    <a:pt x="4576" y="5649"/>
                  </a:cubicBezTo>
                  <a:cubicBezTo>
                    <a:pt x="4118" y="5512"/>
                    <a:pt x="3716" y="5459"/>
                    <a:pt x="3367" y="5459"/>
                  </a:cubicBezTo>
                  <a:cubicBezTo>
                    <a:pt x="2362" y="5459"/>
                    <a:pt x="1802" y="5901"/>
                    <a:pt x="1633" y="6059"/>
                  </a:cubicBezTo>
                  <a:cubicBezTo>
                    <a:pt x="1770" y="5882"/>
                    <a:pt x="1902" y="5705"/>
                    <a:pt x="2043" y="5532"/>
                  </a:cubicBezTo>
                  <a:cubicBezTo>
                    <a:pt x="2368" y="5127"/>
                    <a:pt x="2712" y="4747"/>
                    <a:pt x="3082" y="4388"/>
                  </a:cubicBezTo>
                  <a:cubicBezTo>
                    <a:pt x="3533" y="4593"/>
                    <a:pt x="4032" y="4660"/>
                    <a:pt x="4490" y="4660"/>
                  </a:cubicBezTo>
                  <a:cubicBezTo>
                    <a:pt x="5343" y="4660"/>
                    <a:pt x="6055" y="4428"/>
                    <a:pt x="6055" y="4428"/>
                  </a:cubicBezTo>
                  <a:cubicBezTo>
                    <a:pt x="5382" y="4089"/>
                    <a:pt x="4809" y="3978"/>
                    <a:pt x="4348" y="3978"/>
                  </a:cubicBezTo>
                  <a:cubicBezTo>
                    <a:pt x="3839" y="3978"/>
                    <a:pt x="3467" y="4114"/>
                    <a:pt x="3249" y="4226"/>
                  </a:cubicBezTo>
                  <a:cubicBezTo>
                    <a:pt x="3644" y="3851"/>
                    <a:pt x="4065" y="3506"/>
                    <a:pt x="4505" y="3192"/>
                  </a:cubicBezTo>
                  <a:cubicBezTo>
                    <a:pt x="5190" y="3649"/>
                    <a:pt x="6068" y="3745"/>
                    <a:pt x="6687" y="3745"/>
                  </a:cubicBezTo>
                  <a:cubicBezTo>
                    <a:pt x="7139" y="3745"/>
                    <a:pt x="7453" y="3694"/>
                    <a:pt x="7453" y="3694"/>
                  </a:cubicBezTo>
                  <a:cubicBezTo>
                    <a:pt x="6640" y="3116"/>
                    <a:pt x="5938" y="2961"/>
                    <a:pt x="5419" y="2961"/>
                  </a:cubicBezTo>
                  <a:cubicBezTo>
                    <a:pt x="5079" y="2961"/>
                    <a:pt x="4818" y="3028"/>
                    <a:pt x="4657" y="3086"/>
                  </a:cubicBezTo>
                  <a:cubicBezTo>
                    <a:pt x="5108" y="2777"/>
                    <a:pt x="5579" y="2498"/>
                    <a:pt x="6071" y="2260"/>
                  </a:cubicBezTo>
                  <a:cubicBezTo>
                    <a:pt x="6755" y="2694"/>
                    <a:pt x="7615" y="2787"/>
                    <a:pt x="8221" y="2787"/>
                  </a:cubicBezTo>
                  <a:cubicBezTo>
                    <a:pt x="8668" y="2787"/>
                    <a:pt x="8978" y="2736"/>
                    <a:pt x="8978" y="2736"/>
                  </a:cubicBezTo>
                  <a:cubicBezTo>
                    <a:pt x="8169" y="2156"/>
                    <a:pt x="7468" y="1999"/>
                    <a:pt x="6949" y="1999"/>
                  </a:cubicBezTo>
                  <a:cubicBezTo>
                    <a:pt x="6812" y="1999"/>
                    <a:pt x="6687" y="2010"/>
                    <a:pt x="6577" y="2027"/>
                  </a:cubicBezTo>
                  <a:cubicBezTo>
                    <a:pt x="6881" y="1900"/>
                    <a:pt x="7195" y="1784"/>
                    <a:pt x="7514" y="1683"/>
                  </a:cubicBezTo>
                  <a:cubicBezTo>
                    <a:pt x="7730" y="1730"/>
                    <a:pt x="7949" y="1750"/>
                    <a:pt x="8165" y="1750"/>
                  </a:cubicBezTo>
                  <a:cubicBezTo>
                    <a:pt x="9291" y="1750"/>
                    <a:pt x="10336" y="1212"/>
                    <a:pt x="10336" y="1212"/>
                  </a:cubicBezTo>
                  <a:cubicBezTo>
                    <a:pt x="9860" y="1063"/>
                    <a:pt x="9444" y="1006"/>
                    <a:pt x="9085" y="1006"/>
                  </a:cubicBezTo>
                  <a:cubicBezTo>
                    <a:pt x="7892" y="1006"/>
                    <a:pt x="7332" y="1637"/>
                    <a:pt x="7332" y="1637"/>
                  </a:cubicBezTo>
                  <a:cubicBezTo>
                    <a:pt x="6648" y="1865"/>
                    <a:pt x="5995" y="2164"/>
                    <a:pt x="5371" y="2518"/>
                  </a:cubicBezTo>
                  <a:cubicBezTo>
                    <a:pt x="6400" y="1627"/>
                    <a:pt x="6683" y="1"/>
                    <a:pt x="6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72;p37"/>
            <p:cNvSpPr/>
            <p:nvPr/>
          </p:nvSpPr>
          <p:spPr>
            <a:xfrm>
              <a:off x="5012612" y="3311802"/>
              <a:ext cx="897402" cy="1435528"/>
            </a:xfrm>
            <a:custGeom>
              <a:avLst/>
              <a:gdLst/>
              <a:ahLst/>
              <a:cxnLst/>
              <a:rect l="l" t="t" r="r" b="b"/>
              <a:pathLst>
                <a:path w="5528" h="8843" extrusionOk="0">
                  <a:moveTo>
                    <a:pt x="3141" y="1"/>
                  </a:moveTo>
                  <a:cubicBezTo>
                    <a:pt x="1790" y="1"/>
                    <a:pt x="498" y="1967"/>
                    <a:pt x="269" y="3823"/>
                  </a:cubicBezTo>
                  <a:cubicBezTo>
                    <a:pt x="1" y="6042"/>
                    <a:pt x="619" y="8843"/>
                    <a:pt x="619" y="8843"/>
                  </a:cubicBezTo>
                  <a:cubicBezTo>
                    <a:pt x="619" y="8220"/>
                    <a:pt x="816" y="7288"/>
                    <a:pt x="2067" y="5692"/>
                  </a:cubicBezTo>
                  <a:cubicBezTo>
                    <a:pt x="3313" y="4096"/>
                    <a:pt x="5527" y="1255"/>
                    <a:pt x="3931" y="242"/>
                  </a:cubicBezTo>
                  <a:cubicBezTo>
                    <a:pt x="3671" y="76"/>
                    <a:pt x="3405" y="1"/>
                    <a:pt x="3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73;p37"/>
            <p:cNvSpPr/>
            <p:nvPr/>
          </p:nvSpPr>
          <p:spPr>
            <a:xfrm>
              <a:off x="5112937" y="3452060"/>
              <a:ext cx="449188" cy="1086508"/>
            </a:xfrm>
            <a:custGeom>
              <a:avLst/>
              <a:gdLst/>
              <a:ahLst/>
              <a:cxnLst/>
              <a:rect l="l" t="t" r="r" b="b"/>
              <a:pathLst>
                <a:path w="2767" h="6693" extrusionOk="0">
                  <a:moveTo>
                    <a:pt x="2766" y="1"/>
                  </a:moveTo>
                  <a:cubicBezTo>
                    <a:pt x="2766" y="1"/>
                    <a:pt x="2741" y="11"/>
                    <a:pt x="2690" y="41"/>
                  </a:cubicBezTo>
                  <a:cubicBezTo>
                    <a:pt x="2670" y="51"/>
                    <a:pt x="2640" y="72"/>
                    <a:pt x="2604" y="92"/>
                  </a:cubicBezTo>
                  <a:cubicBezTo>
                    <a:pt x="2574" y="117"/>
                    <a:pt x="2533" y="137"/>
                    <a:pt x="2493" y="173"/>
                  </a:cubicBezTo>
                  <a:cubicBezTo>
                    <a:pt x="2452" y="203"/>
                    <a:pt x="2407" y="234"/>
                    <a:pt x="2356" y="274"/>
                  </a:cubicBezTo>
                  <a:cubicBezTo>
                    <a:pt x="2305" y="315"/>
                    <a:pt x="2255" y="360"/>
                    <a:pt x="2204" y="406"/>
                  </a:cubicBezTo>
                  <a:cubicBezTo>
                    <a:pt x="2148" y="451"/>
                    <a:pt x="2093" y="507"/>
                    <a:pt x="2037" y="563"/>
                  </a:cubicBezTo>
                  <a:cubicBezTo>
                    <a:pt x="1976" y="619"/>
                    <a:pt x="1920" y="679"/>
                    <a:pt x="1860" y="750"/>
                  </a:cubicBezTo>
                  <a:cubicBezTo>
                    <a:pt x="1804" y="816"/>
                    <a:pt x="1743" y="887"/>
                    <a:pt x="1682" y="958"/>
                  </a:cubicBezTo>
                  <a:cubicBezTo>
                    <a:pt x="1622" y="1034"/>
                    <a:pt x="1566" y="1115"/>
                    <a:pt x="1505" y="1196"/>
                  </a:cubicBezTo>
                  <a:cubicBezTo>
                    <a:pt x="1439" y="1277"/>
                    <a:pt x="1384" y="1368"/>
                    <a:pt x="1328" y="1454"/>
                  </a:cubicBezTo>
                  <a:cubicBezTo>
                    <a:pt x="1272" y="1546"/>
                    <a:pt x="1211" y="1637"/>
                    <a:pt x="1156" y="1733"/>
                  </a:cubicBezTo>
                  <a:cubicBezTo>
                    <a:pt x="1105" y="1834"/>
                    <a:pt x="1049" y="1931"/>
                    <a:pt x="993" y="2032"/>
                  </a:cubicBezTo>
                  <a:cubicBezTo>
                    <a:pt x="968" y="2083"/>
                    <a:pt x="943" y="2133"/>
                    <a:pt x="912" y="2184"/>
                  </a:cubicBezTo>
                  <a:cubicBezTo>
                    <a:pt x="892" y="2240"/>
                    <a:pt x="867" y="2290"/>
                    <a:pt x="847" y="2346"/>
                  </a:cubicBezTo>
                  <a:cubicBezTo>
                    <a:pt x="801" y="2452"/>
                    <a:pt x="750" y="2559"/>
                    <a:pt x="705" y="2670"/>
                  </a:cubicBezTo>
                  <a:cubicBezTo>
                    <a:pt x="679" y="2721"/>
                    <a:pt x="659" y="2777"/>
                    <a:pt x="639" y="2832"/>
                  </a:cubicBezTo>
                  <a:lnTo>
                    <a:pt x="578" y="2999"/>
                  </a:lnTo>
                  <a:cubicBezTo>
                    <a:pt x="543" y="3111"/>
                    <a:pt x="502" y="3222"/>
                    <a:pt x="467" y="3334"/>
                  </a:cubicBezTo>
                  <a:cubicBezTo>
                    <a:pt x="431" y="3445"/>
                    <a:pt x="401" y="3562"/>
                    <a:pt x="370" y="3673"/>
                  </a:cubicBezTo>
                  <a:cubicBezTo>
                    <a:pt x="305" y="3896"/>
                    <a:pt x="254" y="4119"/>
                    <a:pt x="213" y="4332"/>
                  </a:cubicBezTo>
                  <a:cubicBezTo>
                    <a:pt x="173" y="4550"/>
                    <a:pt x="127" y="4757"/>
                    <a:pt x="102" y="4960"/>
                  </a:cubicBezTo>
                  <a:cubicBezTo>
                    <a:pt x="82" y="5162"/>
                    <a:pt x="61" y="5350"/>
                    <a:pt x="41" y="5527"/>
                  </a:cubicBezTo>
                  <a:cubicBezTo>
                    <a:pt x="36" y="5613"/>
                    <a:pt x="21" y="5694"/>
                    <a:pt x="21" y="5775"/>
                  </a:cubicBezTo>
                  <a:cubicBezTo>
                    <a:pt x="16" y="5856"/>
                    <a:pt x="16" y="5932"/>
                    <a:pt x="11" y="6003"/>
                  </a:cubicBezTo>
                  <a:cubicBezTo>
                    <a:pt x="6" y="6145"/>
                    <a:pt x="6" y="6272"/>
                    <a:pt x="6" y="6373"/>
                  </a:cubicBezTo>
                  <a:cubicBezTo>
                    <a:pt x="1" y="6576"/>
                    <a:pt x="1" y="6692"/>
                    <a:pt x="1" y="6692"/>
                  </a:cubicBezTo>
                  <a:cubicBezTo>
                    <a:pt x="1" y="6692"/>
                    <a:pt x="26" y="6581"/>
                    <a:pt x="66" y="6378"/>
                  </a:cubicBezTo>
                  <a:cubicBezTo>
                    <a:pt x="87" y="6277"/>
                    <a:pt x="107" y="6155"/>
                    <a:pt x="132" y="6019"/>
                  </a:cubicBezTo>
                  <a:cubicBezTo>
                    <a:pt x="142" y="5948"/>
                    <a:pt x="158" y="5872"/>
                    <a:pt x="168" y="5796"/>
                  </a:cubicBezTo>
                  <a:cubicBezTo>
                    <a:pt x="183" y="5715"/>
                    <a:pt x="203" y="5634"/>
                    <a:pt x="218" y="5553"/>
                  </a:cubicBezTo>
                  <a:cubicBezTo>
                    <a:pt x="254" y="5380"/>
                    <a:pt x="294" y="5198"/>
                    <a:pt x="335" y="5000"/>
                  </a:cubicBezTo>
                  <a:cubicBezTo>
                    <a:pt x="350" y="4904"/>
                    <a:pt x="381" y="4808"/>
                    <a:pt x="406" y="4707"/>
                  </a:cubicBezTo>
                  <a:cubicBezTo>
                    <a:pt x="431" y="4605"/>
                    <a:pt x="457" y="4499"/>
                    <a:pt x="482" y="4398"/>
                  </a:cubicBezTo>
                  <a:cubicBezTo>
                    <a:pt x="507" y="4291"/>
                    <a:pt x="527" y="4185"/>
                    <a:pt x="563" y="4078"/>
                  </a:cubicBezTo>
                  <a:cubicBezTo>
                    <a:pt x="598" y="3972"/>
                    <a:pt x="629" y="3866"/>
                    <a:pt x="659" y="3754"/>
                  </a:cubicBezTo>
                  <a:cubicBezTo>
                    <a:pt x="690" y="3648"/>
                    <a:pt x="720" y="3536"/>
                    <a:pt x="755" y="3430"/>
                  </a:cubicBezTo>
                  <a:cubicBezTo>
                    <a:pt x="796" y="3319"/>
                    <a:pt x="836" y="3212"/>
                    <a:pt x="872" y="3106"/>
                  </a:cubicBezTo>
                  <a:lnTo>
                    <a:pt x="928" y="2944"/>
                  </a:lnTo>
                  <a:cubicBezTo>
                    <a:pt x="948" y="2888"/>
                    <a:pt x="968" y="2832"/>
                    <a:pt x="988" y="2782"/>
                  </a:cubicBezTo>
                  <a:cubicBezTo>
                    <a:pt x="1034" y="2675"/>
                    <a:pt x="1075" y="2569"/>
                    <a:pt x="1120" y="2468"/>
                  </a:cubicBezTo>
                  <a:cubicBezTo>
                    <a:pt x="1140" y="2417"/>
                    <a:pt x="1161" y="2361"/>
                    <a:pt x="1186" y="2311"/>
                  </a:cubicBezTo>
                  <a:cubicBezTo>
                    <a:pt x="1206" y="2260"/>
                    <a:pt x="1232" y="2209"/>
                    <a:pt x="1257" y="2159"/>
                  </a:cubicBezTo>
                  <a:cubicBezTo>
                    <a:pt x="1302" y="2062"/>
                    <a:pt x="1348" y="1961"/>
                    <a:pt x="1394" y="1865"/>
                  </a:cubicBezTo>
                  <a:cubicBezTo>
                    <a:pt x="1444" y="1769"/>
                    <a:pt x="1500" y="1677"/>
                    <a:pt x="1546" y="1586"/>
                  </a:cubicBezTo>
                  <a:cubicBezTo>
                    <a:pt x="1596" y="1495"/>
                    <a:pt x="1642" y="1409"/>
                    <a:pt x="1698" y="1323"/>
                  </a:cubicBezTo>
                  <a:cubicBezTo>
                    <a:pt x="1748" y="1242"/>
                    <a:pt x="1799" y="1161"/>
                    <a:pt x="1850" y="1080"/>
                  </a:cubicBezTo>
                  <a:cubicBezTo>
                    <a:pt x="1900" y="1004"/>
                    <a:pt x="1951" y="933"/>
                    <a:pt x="2002" y="862"/>
                  </a:cubicBezTo>
                  <a:cubicBezTo>
                    <a:pt x="2047" y="786"/>
                    <a:pt x="2098" y="725"/>
                    <a:pt x="2148" y="664"/>
                  </a:cubicBezTo>
                  <a:cubicBezTo>
                    <a:pt x="2199" y="603"/>
                    <a:pt x="2240" y="538"/>
                    <a:pt x="2285" y="487"/>
                  </a:cubicBezTo>
                  <a:cubicBezTo>
                    <a:pt x="2331" y="436"/>
                    <a:pt x="2376" y="386"/>
                    <a:pt x="2417" y="340"/>
                  </a:cubicBezTo>
                  <a:cubicBezTo>
                    <a:pt x="2457" y="294"/>
                    <a:pt x="2498" y="254"/>
                    <a:pt x="2533" y="218"/>
                  </a:cubicBezTo>
                  <a:cubicBezTo>
                    <a:pt x="2604" y="148"/>
                    <a:pt x="2660" y="92"/>
                    <a:pt x="2701" y="56"/>
                  </a:cubicBezTo>
                  <a:cubicBezTo>
                    <a:pt x="2741" y="16"/>
                    <a:pt x="2766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74;p37"/>
            <p:cNvSpPr/>
            <p:nvPr/>
          </p:nvSpPr>
          <p:spPr>
            <a:xfrm>
              <a:off x="3029177" y="3918778"/>
              <a:ext cx="988868" cy="836705"/>
            </a:xfrm>
            <a:custGeom>
              <a:avLst/>
              <a:gdLst/>
              <a:ahLst/>
              <a:cxnLst/>
              <a:rect l="l" t="t" r="r" b="b"/>
              <a:pathLst>
                <a:path w="10333" h="8743" extrusionOk="0">
                  <a:moveTo>
                    <a:pt x="3653" y="1"/>
                  </a:moveTo>
                  <a:cubicBezTo>
                    <a:pt x="3653" y="1"/>
                    <a:pt x="3931" y="1627"/>
                    <a:pt x="4959" y="2518"/>
                  </a:cubicBezTo>
                  <a:cubicBezTo>
                    <a:pt x="4341" y="2164"/>
                    <a:pt x="3683" y="1865"/>
                    <a:pt x="2999" y="1637"/>
                  </a:cubicBezTo>
                  <a:cubicBezTo>
                    <a:pt x="2999" y="1637"/>
                    <a:pt x="2439" y="1006"/>
                    <a:pt x="1249" y="1006"/>
                  </a:cubicBezTo>
                  <a:cubicBezTo>
                    <a:pt x="890" y="1006"/>
                    <a:pt x="475" y="1063"/>
                    <a:pt x="0" y="1212"/>
                  </a:cubicBezTo>
                  <a:cubicBezTo>
                    <a:pt x="0" y="1212"/>
                    <a:pt x="1041" y="1750"/>
                    <a:pt x="2169" y="1750"/>
                  </a:cubicBezTo>
                  <a:cubicBezTo>
                    <a:pt x="2386" y="1750"/>
                    <a:pt x="2606" y="1730"/>
                    <a:pt x="2822" y="1683"/>
                  </a:cubicBezTo>
                  <a:cubicBezTo>
                    <a:pt x="3136" y="1784"/>
                    <a:pt x="3450" y="1900"/>
                    <a:pt x="3754" y="2027"/>
                  </a:cubicBezTo>
                  <a:cubicBezTo>
                    <a:pt x="3644" y="2010"/>
                    <a:pt x="3519" y="1999"/>
                    <a:pt x="3382" y="1999"/>
                  </a:cubicBezTo>
                  <a:cubicBezTo>
                    <a:pt x="2865" y="1999"/>
                    <a:pt x="2166" y="2156"/>
                    <a:pt x="1353" y="2736"/>
                  </a:cubicBezTo>
                  <a:cubicBezTo>
                    <a:pt x="1353" y="2736"/>
                    <a:pt x="1663" y="2787"/>
                    <a:pt x="2112" y="2787"/>
                  </a:cubicBezTo>
                  <a:cubicBezTo>
                    <a:pt x="2719" y="2787"/>
                    <a:pt x="3579" y="2694"/>
                    <a:pt x="4260" y="2260"/>
                  </a:cubicBezTo>
                  <a:cubicBezTo>
                    <a:pt x="4752" y="2498"/>
                    <a:pt x="5228" y="2777"/>
                    <a:pt x="5679" y="3086"/>
                  </a:cubicBezTo>
                  <a:cubicBezTo>
                    <a:pt x="5515" y="3027"/>
                    <a:pt x="5252" y="2959"/>
                    <a:pt x="4910" y="2959"/>
                  </a:cubicBezTo>
                  <a:cubicBezTo>
                    <a:pt x="4392" y="2959"/>
                    <a:pt x="3693" y="3115"/>
                    <a:pt x="2883" y="3694"/>
                  </a:cubicBezTo>
                  <a:cubicBezTo>
                    <a:pt x="2883" y="3694"/>
                    <a:pt x="3196" y="3745"/>
                    <a:pt x="3648" y="3745"/>
                  </a:cubicBezTo>
                  <a:cubicBezTo>
                    <a:pt x="4266" y="3745"/>
                    <a:pt x="5143" y="3649"/>
                    <a:pt x="5831" y="3192"/>
                  </a:cubicBezTo>
                  <a:cubicBezTo>
                    <a:pt x="6271" y="3506"/>
                    <a:pt x="6687" y="3851"/>
                    <a:pt x="7082" y="4226"/>
                  </a:cubicBezTo>
                  <a:cubicBezTo>
                    <a:pt x="6864" y="4114"/>
                    <a:pt x="6492" y="3978"/>
                    <a:pt x="5983" y="3978"/>
                  </a:cubicBezTo>
                  <a:cubicBezTo>
                    <a:pt x="5523" y="3978"/>
                    <a:pt x="4952" y="4089"/>
                    <a:pt x="4281" y="4428"/>
                  </a:cubicBezTo>
                  <a:cubicBezTo>
                    <a:pt x="4281" y="4428"/>
                    <a:pt x="4993" y="4660"/>
                    <a:pt x="5846" y="4660"/>
                  </a:cubicBezTo>
                  <a:cubicBezTo>
                    <a:pt x="6304" y="4660"/>
                    <a:pt x="6803" y="4593"/>
                    <a:pt x="7254" y="4388"/>
                  </a:cubicBezTo>
                  <a:cubicBezTo>
                    <a:pt x="7619" y="4747"/>
                    <a:pt x="7968" y="5127"/>
                    <a:pt x="8293" y="5532"/>
                  </a:cubicBezTo>
                  <a:cubicBezTo>
                    <a:pt x="8429" y="5705"/>
                    <a:pt x="8566" y="5882"/>
                    <a:pt x="8698" y="6059"/>
                  </a:cubicBezTo>
                  <a:cubicBezTo>
                    <a:pt x="8532" y="5901"/>
                    <a:pt x="7971" y="5459"/>
                    <a:pt x="6967" y="5459"/>
                  </a:cubicBezTo>
                  <a:cubicBezTo>
                    <a:pt x="6618" y="5459"/>
                    <a:pt x="6217" y="5512"/>
                    <a:pt x="5760" y="5649"/>
                  </a:cubicBezTo>
                  <a:cubicBezTo>
                    <a:pt x="5760" y="5649"/>
                    <a:pt x="6826" y="6218"/>
                    <a:pt x="7974" y="6218"/>
                  </a:cubicBezTo>
                  <a:cubicBezTo>
                    <a:pt x="8230" y="6218"/>
                    <a:pt x="8490" y="6189"/>
                    <a:pt x="8743" y="6120"/>
                  </a:cubicBezTo>
                  <a:cubicBezTo>
                    <a:pt x="9078" y="6571"/>
                    <a:pt x="9392" y="7047"/>
                    <a:pt x="9665" y="7538"/>
                  </a:cubicBezTo>
                  <a:cubicBezTo>
                    <a:pt x="9385" y="7190"/>
                    <a:pt x="8681" y="6561"/>
                    <a:pt x="7240" y="6561"/>
                  </a:cubicBezTo>
                  <a:cubicBezTo>
                    <a:pt x="7170" y="6561"/>
                    <a:pt x="7099" y="6563"/>
                    <a:pt x="7026" y="6566"/>
                  </a:cubicBezTo>
                  <a:cubicBezTo>
                    <a:pt x="7026" y="6566"/>
                    <a:pt x="8331" y="7756"/>
                    <a:pt x="9751" y="7756"/>
                  </a:cubicBezTo>
                  <a:cubicBezTo>
                    <a:pt x="9763" y="7756"/>
                    <a:pt x="9775" y="7756"/>
                    <a:pt x="9787" y="7756"/>
                  </a:cubicBezTo>
                  <a:cubicBezTo>
                    <a:pt x="9949" y="8070"/>
                    <a:pt x="10101" y="8389"/>
                    <a:pt x="10233" y="8714"/>
                  </a:cubicBezTo>
                  <a:cubicBezTo>
                    <a:pt x="10240" y="8734"/>
                    <a:pt x="10254" y="8742"/>
                    <a:pt x="10269" y="8742"/>
                  </a:cubicBezTo>
                  <a:cubicBezTo>
                    <a:pt x="10299" y="8742"/>
                    <a:pt x="10332" y="8709"/>
                    <a:pt x="10319" y="8668"/>
                  </a:cubicBezTo>
                  <a:cubicBezTo>
                    <a:pt x="10086" y="8085"/>
                    <a:pt x="9787" y="7513"/>
                    <a:pt x="9443" y="6966"/>
                  </a:cubicBezTo>
                  <a:cubicBezTo>
                    <a:pt x="9564" y="6779"/>
                    <a:pt x="10167" y="5669"/>
                    <a:pt x="9194" y="3972"/>
                  </a:cubicBezTo>
                  <a:lnTo>
                    <a:pt x="9194" y="3972"/>
                  </a:lnTo>
                  <a:cubicBezTo>
                    <a:pt x="9194" y="3972"/>
                    <a:pt x="8784" y="5517"/>
                    <a:pt x="9306" y="6753"/>
                  </a:cubicBezTo>
                  <a:cubicBezTo>
                    <a:pt x="9012" y="6297"/>
                    <a:pt x="8688" y="5867"/>
                    <a:pt x="8353" y="5456"/>
                  </a:cubicBezTo>
                  <a:cubicBezTo>
                    <a:pt x="8450" y="5153"/>
                    <a:pt x="8688" y="3998"/>
                    <a:pt x="7442" y="2635"/>
                  </a:cubicBezTo>
                  <a:lnTo>
                    <a:pt x="7442" y="2635"/>
                  </a:lnTo>
                  <a:cubicBezTo>
                    <a:pt x="7442" y="2635"/>
                    <a:pt x="7391" y="3927"/>
                    <a:pt x="7948" y="4975"/>
                  </a:cubicBezTo>
                  <a:cubicBezTo>
                    <a:pt x="7553" y="4535"/>
                    <a:pt x="7128" y="4119"/>
                    <a:pt x="6682" y="3739"/>
                  </a:cubicBezTo>
                  <a:cubicBezTo>
                    <a:pt x="6743" y="3415"/>
                    <a:pt x="6839" y="2250"/>
                    <a:pt x="5461" y="1044"/>
                  </a:cubicBezTo>
                  <a:lnTo>
                    <a:pt x="5461" y="1044"/>
                  </a:lnTo>
                  <a:cubicBezTo>
                    <a:pt x="5461" y="1045"/>
                    <a:pt x="5562" y="2432"/>
                    <a:pt x="6302" y="3430"/>
                  </a:cubicBezTo>
                  <a:cubicBezTo>
                    <a:pt x="5927" y="3136"/>
                    <a:pt x="5532" y="2863"/>
                    <a:pt x="5127" y="2620"/>
                  </a:cubicBezTo>
                  <a:cubicBezTo>
                    <a:pt x="5157" y="2402"/>
                    <a:pt x="5248" y="1141"/>
                    <a:pt x="36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75;p37"/>
            <p:cNvSpPr/>
            <p:nvPr/>
          </p:nvSpPr>
          <p:spPr>
            <a:xfrm>
              <a:off x="3234012" y="3311802"/>
              <a:ext cx="897402" cy="1435528"/>
            </a:xfrm>
            <a:custGeom>
              <a:avLst/>
              <a:gdLst/>
              <a:ahLst/>
              <a:cxnLst/>
              <a:rect l="l" t="t" r="r" b="b"/>
              <a:pathLst>
                <a:path w="5528" h="8843" extrusionOk="0">
                  <a:moveTo>
                    <a:pt x="2387" y="1"/>
                  </a:moveTo>
                  <a:cubicBezTo>
                    <a:pt x="2123" y="1"/>
                    <a:pt x="1857" y="76"/>
                    <a:pt x="1597" y="242"/>
                  </a:cubicBezTo>
                  <a:cubicBezTo>
                    <a:pt x="1" y="1255"/>
                    <a:pt x="2210" y="4096"/>
                    <a:pt x="3461" y="5692"/>
                  </a:cubicBezTo>
                  <a:cubicBezTo>
                    <a:pt x="4707" y="7288"/>
                    <a:pt x="4904" y="8220"/>
                    <a:pt x="4904" y="8843"/>
                  </a:cubicBezTo>
                  <a:cubicBezTo>
                    <a:pt x="4904" y="8843"/>
                    <a:pt x="5527" y="6042"/>
                    <a:pt x="5254" y="3823"/>
                  </a:cubicBezTo>
                  <a:cubicBezTo>
                    <a:pt x="5025" y="1967"/>
                    <a:pt x="3736" y="1"/>
                    <a:pt x="2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76;p37"/>
            <p:cNvSpPr/>
            <p:nvPr/>
          </p:nvSpPr>
          <p:spPr>
            <a:xfrm>
              <a:off x="3581091" y="3452060"/>
              <a:ext cx="449188" cy="1086508"/>
            </a:xfrm>
            <a:custGeom>
              <a:avLst/>
              <a:gdLst/>
              <a:ahLst/>
              <a:cxnLst/>
              <a:rect l="l" t="t" r="r" b="b"/>
              <a:pathLst>
                <a:path w="2767" h="66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6" y="16"/>
                    <a:pt x="66" y="56"/>
                  </a:cubicBezTo>
                  <a:cubicBezTo>
                    <a:pt x="107" y="92"/>
                    <a:pt x="163" y="148"/>
                    <a:pt x="239" y="218"/>
                  </a:cubicBezTo>
                  <a:cubicBezTo>
                    <a:pt x="269" y="254"/>
                    <a:pt x="310" y="294"/>
                    <a:pt x="350" y="340"/>
                  </a:cubicBezTo>
                  <a:cubicBezTo>
                    <a:pt x="391" y="386"/>
                    <a:pt x="436" y="436"/>
                    <a:pt x="482" y="487"/>
                  </a:cubicBezTo>
                  <a:cubicBezTo>
                    <a:pt x="527" y="538"/>
                    <a:pt x="573" y="603"/>
                    <a:pt x="619" y="664"/>
                  </a:cubicBezTo>
                  <a:cubicBezTo>
                    <a:pt x="669" y="725"/>
                    <a:pt x="720" y="786"/>
                    <a:pt x="765" y="862"/>
                  </a:cubicBezTo>
                  <a:cubicBezTo>
                    <a:pt x="816" y="933"/>
                    <a:pt x="867" y="1004"/>
                    <a:pt x="923" y="1080"/>
                  </a:cubicBezTo>
                  <a:cubicBezTo>
                    <a:pt x="968" y="1161"/>
                    <a:pt x="1019" y="1242"/>
                    <a:pt x="1069" y="1323"/>
                  </a:cubicBezTo>
                  <a:cubicBezTo>
                    <a:pt x="1125" y="1409"/>
                    <a:pt x="1171" y="1495"/>
                    <a:pt x="1221" y="1586"/>
                  </a:cubicBezTo>
                  <a:cubicBezTo>
                    <a:pt x="1267" y="1677"/>
                    <a:pt x="1323" y="1769"/>
                    <a:pt x="1373" y="1865"/>
                  </a:cubicBezTo>
                  <a:cubicBezTo>
                    <a:pt x="1419" y="1961"/>
                    <a:pt x="1465" y="2062"/>
                    <a:pt x="1510" y="2159"/>
                  </a:cubicBezTo>
                  <a:cubicBezTo>
                    <a:pt x="1535" y="2209"/>
                    <a:pt x="1561" y="2260"/>
                    <a:pt x="1581" y="2311"/>
                  </a:cubicBezTo>
                  <a:cubicBezTo>
                    <a:pt x="1606" y="2361"/>
                    <a:pt x="1627" y="2417"/>
                    <a:pt x="1647" y="2468"/>
                  </a:cubicBezTo>
                  <a:cubicBezTo>
                    <a:pt x="1692" y="2569"/>
                    <a:pt x="1733" y="2675"/>
                    <a:pt x="1779" y="2782"/>
                  </a:cubicBezTo>
                  <a:cubicBezTo>
                    <a:pt x="1804" y="2832"/>
                    <a:pt x="1819" y="2888"/>
                    <a:pt x="1839" y="2944"/>
                  </a:cubicBezTo>
                  <a:lnTo>
                    <a:pt x="1895" y="3106"/>
                  </a:lnTo>
                  <a:cubicBezTo>
                    <a:pt x="1936" y="3212"/>
                    <a:pt x="1971" y="3319"/>
                    <a:pt x="2012" y="3430"/>
                  </a:cubicBezTo>
                  <a:cubicBezTo>
                    <a:pt x="2047" y="3536"/>
                    <a:pt x="2077" y="3648"/>
                    <a:pt x="2108" y="3754"/>
                  </a:cubicBezTo>
                  <a:cubicBezTo>
                    <a:pt x="2138" y="3866"/>
                    <a:pt x="2174" y="3972"/>
                    <a:pt x="2204" y="4078"/>
                  </a:cubicBezTo>
                  <a:cubicBezTo>
                    <a:pt x="2240" y="4185"/>
                    <a:pt x="2260" y="4291"/>
                    <a:pt x="2285" y="4398"/>
                  </a:cubicBezTo>
                  <a:cubicBezTo>
                    <a:pt x="2310" y="4499"/>
                    <a:pt x="2336" y="4605"/>
                    <a:pt x="2361" y="4707"/>
                  </a:cubicBezTo>
                  <a:cubicBezTo>
                    <a:pt x="2386" y="4808"/>
                    <a:pt x="2417" y="4904"/>
                    <a:pt x="2437" y="5000"/>
                  </a:cubicBezTo>
                  <a:cubicBezTo>
                    <a:pt x="2473" y="5198"/>
                    <a:pt x="2513" y="5380"/>
                    <a:pt x="2549" y="5553"/>
                  </a:cubicBezTo>
                  <a:cubicBezTo>
                    <a:pt x="2564" y="5634"/>
                    <a:pt x="2584" y="5715"/>
                    <a:pt x="2599" y="5796"/>
                  </a:cubicBezTo>
                  <a:cubicBezTo>
                    <a:pt x="2614" y="5872"/>
                    <a:pt x="2625" y="5948"/>
                    <a:pt x="2635" y="6019"/>
                  </a:cubicBezTo>
                  <a:cubicBezTo>
                    <a:pt x="2660" y="6155"/>
                    <a:pt x="2685" y="6277"/>
                    <a:pt x="2701" y="6378"/>
                  </a:cubicBezTo>
                  <a:cubicBezTo>
                    <a:pt x="2741" y="6581"/>
                    <a:pt x="2766" y="6692"/>
                    <a:pt x="2766" y="6692"/>
                  </a:cubicBezTo>
                  <a:cubicBezTo>
                    <a:pt x="2766" y="6692"/>
                    <a:pt x="2766" y="6576"/>
                    <a:pt x="2761" y="6373"/>
                  </a:cubicBezTo>
                  <a:cubicBezTo>
                    <a:pt x="2761" y="6272"/>
                    <a:pt x="2761" y="6145"/>
                    <a:pt x="2756" y="6003"/>
                  </a:cubicBezTo>
                  <a:cubicBezTo>
                    <a:pt x="2751" y="5932"/>
                    <a:pt x="2751" y="5856"/>
                    <a:pt x="2746" y="5775"/>
                  </a:cubicBezTo>
                  <a:cubicBezTo>
                    <a:pt x="2746" y="5694"/>
                    <a:pt x="2731" y="5613"/>
                    <a:pt x="2726" y="5527"/>
                  </a:cubicBezTo>
                  <a:cubicBezTo>
                    <a:pt x="2706" y="5350"/>
                    <a:pt x="2690" y="5162"/>
                    <a:pt x="2665" y="4960"/>
                  </a:cubicBezTo>
                  <a:cubicBezTo>
                    <a:pt x="2640" y="4757"/>
                    <a:pt x="2594" y="4550"/>
                    <a:pt x="2554" y="4332"/>
                  </a:cubicBezTo>
                  <a:cubicBezTo>
                    <a:pt x="2518" y="4119"/>
                    <a:pt x="2462" y="3896"/>
                    <a:pt x="2397" y="3673"/>
                  </a:cubicBezTo>
                  <a:cubicBezTo>
                    <a:pt x="2366" y="3562"/>
                    <a:pt x="2336" y="3445"/>
                    <a:pt x="2300" y="3334"/>
                  </a:cubicBezTo>
                  <a:cubicBezTo>
                    <a:pt x="2265" y="3222"/>
                    <a:pt x="2224" y="3111"/>
                    <a:pt x="2189" y="2999"/>
                  </a:cubicBezTo>
                  <a:lnTo>
                    <a:pt x="2128" y="2832"/>
                  </a:lnTo>
                  <a:cubicBezTo>
                    <a:pt x="2108" y="2777"/>
                    <a:pt x="2088" y="2721"/>
                    <a:pt x="2062" y="2670"/>
                  </a:cubicBezTo>
                  <a:cubicBezTo>
                    <a:pt x="2017" y="2559"/>
                    <a:pt x="1971" y="2452"/>
                    <a:pt x="1920" y="2346"/>
                  </a:cubicBezTo>
                  <a:cubicBezTo>
                    <a:pt x="1900" y="2290"/>
                    <a:pt x="1875" y="2240"/>
                    <a:pt x="1855" y="2184"/>
                  </a:cubicBezTo>
                  <a:cubicBezTo>
                    <a:pt x="1824" y="2133"/>
                    <a:pt x="1799" y="2083"/>
                    <a:pt x="1774" y="2032"/>
                  </a:cubicBezTo>
                  <a:cubicBezTo>
                    <a:pt x="1718" y="1931"/>
                    <a:pt x="1667" y="1834"/>
                    <a:pt x="1611" y="1733"/>
                  </a:cubicBezTo>
                  <a:cubicBezTo>
                    <a:pt x="1556" y="1637"/>
                    <a:pt x="1500" y="1546"/>
                    <a:pt x="1439" y="1454"/>
                  </a:cubicBezTo>
                  <a:cubicBezTo>
                    <a:pt x="1383" y="1368"/>
                    <a:pt x="1328" y="1277"/>
                    <a:pt x="1262" y="1196"/>
                  </a:cubicBezTo>
                  <a:cubicBezTo>
                    <a:pt x="1206" y="1115"/>
                    <a:pt x="1145" y="1034"/>
                    <a:pt x="1090" y="958"/>
                  </a:cubicBezTo>
                  <a:cubicBezTo>
                    <a:pt x="1024" y="887"/>
                    <a:pt x="963" y="816"/>
                    <a:pt x="907" y="750"/>
                  </a:cubicBezTo>
                  <a:cubicBezTo>
                    <a:pt x="852" y="679"/>
                    <a:pt x="791" y="619"/>
                    <a:pt x="730" y="563"/>
                  </a:cubicBezTo>
                  <a:cubicBezTo>
                    <a:pt x="674" y="507"/>
                    <a:pt x="624" y="451"/>
                    <a:pt x="568" y="406"/>
                  </a:cubicBezTo>
                  <a:cubicBezTo>
                    <a:pt x="512" y="360"/>
                    <a:pt x="462" y="315"/>
                    <a:pt x="411" y="274"/>
                  </a:cubicBezTo>
                  <a:cubicBezTo>
                    <a:pt x="365" y="234"/>
                    <a:pt x="320" y="203"/>
                    <a:pt x="274" y="173"/>
                  </a:cubicBezTo>
                  <a:cubicBezTo>
                    <a:pt x="234" y="137"/>
                    <a:pt x="198" y="117"/>
                    <a:pt x="163" y="92"/>
                  </a:cubicBezTo>
                  <a:cubicBezTo>
                    <a:pt x="127" y="72"/>
                    <a:pt x="102" y="51"/>
                    <a:pt x="77" y="41"/>
                  </a:cubicBezTo>
                  <a:cubicBezTo>
                    <a:pt x="26" y="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177;p37"/>
            <p:cNvGrpSpPr/>
            <p:nvPr/>
          </p:nvGrpSpPr>
          <p:grpSpPr>
            <a:xfrm>
              <a:off x="4018327" y="2683209"/>
              <a:ext cx="1107309" cy="2067226"/>
              <a:chOff x="3919191" y="2338477"/>
              <a:chExt cx="1305635" cy="2437479"/>
            </a:xfrm>
          </p:grpSpPr>
          <p:sp>
            <p:nvSpPr>
              <p:cNvPr id="287" name="Google Shape;2178;p37"/>
              <p:cNvSpPr/>
              <p:nvPr/>
            </p:nvSpPr>
            <p:spPr>
              <a:xfrm>
                <a:off x="3919191" y="2338477"/>
                <a:ext cx="1305635" cy="2437479"/>
              </a:xfrm>
              <a:custGeom>
                <a:avLst/>
                <a:gdLst/>
                <a:ahLst/>
                <a:cxnLst/>
                <a:rect l="l" t="t" r="r" b="b"/>
                <a:pathLst>
                  <a:path w="13643" h="25470" extrusionOk="0">
                    <a:moveTo>
                      <a:pt x="1368" y="0"/>
                    </a:moveTo>
                    <a:cubicBezTo>
                      <a:pt x="614" y="0"/>
                      <a:pt x="1" y="613"/>
                      <a:pt x="1" y="1368"/>
                    </a:cubicBezTo>
                    <a:lnTo>
                      <a:pt x="1" y="24102"/>
                    </a:lnTo>
                    <a:cubicBezTo>
                      <a:pt x="1" y="24857"/>
                      <a:pt x="614" y="25470"/>
                      <a:pt x="1368" y="25470"/>
                    </a:cubicBezTo>
                    <a:lnTo>
                      <a:pt x="12270" y="25470"/>
                    </a:lnTo>
                    <a:cubicBezTo>
                      <a:pt x="13024" y="25470"/>
                      <a:pt x="13642" y="24857"/>
                      <a:pt x="13642" y="24102"/>
                    </a:cubicBezTo>
                    <a:lnTo>
                      <a:pt x="13642" y="1368"/>
                    </a:lnTo>
                    <a:cubicBezTo>
                      <a:pt x="13642" y="613"/>
                      <a:pt x="13024" y="0"/>
                      <a:pt x="122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179;p37"/>
              <p:cNvSpPr/>
              <p:nvPr/>
            </p:nvSpPr>
            <p:spPr>
              <a:xfrm>
                <a:off x="3977855" y="2395610"/>
                <a:ext cx="1188307" cy="2071522"/>
              </a:xfrm>
              <a:custGeom>
                <a:avLst/>
                <a:gdLst/>
                <a:ahLst/>
                <a:cxnLst/>
                <a:rect l="l" t="t" r="r" b="b"/>
                <a:pathLst>
                  <a:path w="12417" h="21646" extrusionOk="0">
                    <a:moveTo>
                      <a:pt x="1227" y="1"/>
                    </a:moveTo>
                    <a:cubicBezTo>
                      <a:pt x="553" y="1"/>
                      <a:pt x="1" y="553"/>
                      <a:pt x="1" y="1227"/>
                    </a:cubicBezTo>
                    <a:lnTo>
                      <a:pt x="1" y="20420"/>
                    </a:lnTo>
                    <a:cubicBezTo>
                      <a:pt x="1" y="21094"/>
                      <a:pt x="553" y="21646"/>
                      <a:pt x="1227" y="21646"/>
                    </a:cubicBezTo>
                    <a:lnTo>
                      <a:pt x="11191" y="21646"/>
                    </a:lnTo>
                    <a:cubicBezTo>
                      <a:pt x="11864" y="21646"/>
                      <a:pt x="12416" y="21094"/>
                      <a:pt x="12416" y="20420"/>
                    </a:cubicBezTo>
                    <a:lnTo>
                      <a:pt x="12416" y="1227"/>
                    </a:lnTo>
                    <a:cubicBezTo>
                      <a:pt x="12416" y="553"/>
                      <a:pt x="11864" y="1"/>
                      <a:pt x="11191" y="1"/>
                    </a:cubicBezTo>
                    <a:lnTo>
                      <a:pt x="8212" y="1"/>
                    </a:lnTo>
                    <a:cubicBezTo>
                      <a:pt x="8207" y="219"/>
                      <a:pt x="8030" y="391"/>
                      <a:pt x="7807" y="391"/>
                    </a:cubicBezTo>
                    <a:lnTo>
                      <a:pt x="4605" y="391"/>
                    </a:lnTo>
                    <a:cubicBezTo>
                      <a:pt x="4387" y="391"/>
                      <a:pt x="4210" y="219"/>
                      <a:pt x="4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180;p37"/>
              <p:cNvSpPr/>
              <p:nvPr/>
            </p:nvSpPr>
            <p:spPr>
              <a:xfrm>
                <a:off x="4476263" y="4525710"/>
                <a:ext cx="191496" cy="191113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997" extrusionOk="0">
                    <a:moveTo>
                      <a:pt x="998" y="1"/>
                    </a:moveTo>
                    <a:cubicBezTo>
                      <a:pt x="446" y="1"/>
                      <a:pt x="0" y="447"/>
                      <a:pt x="0" y="999"/>
                    </a:cubicBezTo>
                    <a:cubicBezTo>
                      <a:pt x="0" y="1551"/>
                      <a:pt x="446" y="1997"/>
                      <a:pt x="998" y="1997"/>
                    </a:cubicBezTo>
                    <a:cubicBezTo>
                      <a:pt x="1550" y="1997"/>
                      <a:pt x="2001" y="1551"/>
                      <a:pt x="2001" y="999"/>
                    </a:cubicBezTo>
                    <a:cubicBezTo>
                      <a:pt x="2001" y="447"/>
                      <a:pt x="1550" y="1"/>
                      <a:pt x="9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181;p37"/>
              <p:cNvSpPr/>
              <p:nvPr/>
            </p:nvSpPr>
            <p:spPr>
              <a:xfrm>
                <a:off x="4057382" y="2502316"/>
                <a:ext cx="1028775" cy="1149453"/>
              </a:xfrm>
              <a:custGeom>
                <a:avLst/>
                <a:gdLst/>
                <a:ahLst/>
                <a:cxnLst/>
                <a:rect l="l" t="t" r="r" b="b"/>
                <a:pathLst>
                  <a:path w="10750" h="12011" extrusionOk="0">
                    <a:moveTo>
                      <a:pt x="872" y="0"/>
                    </a:moveTo>
                    <a:cubicBezTo>
                      <a:pt x="396" y="0"/>
                      <a:pt x="0" y="390"/>
                      <a:pt x="0" y="867"/>
                    </a:cubicBezTo>
                    <a:lnTo>
                      <a:pt x="0" y="11139"/>
                    </a:lnTo>
                    <a:cubicBezTo>
                      <a:pt x="0" y="11621"/>
                      <a:pt x="396" y="12011"/>
                      <a:pt x="872" y="12011"/>
                    </a:cubicBezTo>
                    <a:lnTo>
                      <a:pt x="9883" y="12011"/>
                    </a:lnTo>
                    <a:cubicBezTo>
                      <a:pt x="10360" y="12011"/>
                      <a:pt x="10750" y="11621"/>
                      <a:pt x="10750" y="11139"/>
                    </a:cubicBezTo>
                    <a:lnTo>
                      <a:pt x="10750" y="867"/>
                    </a:lnTo>
                    <a:cubicBezTo>
                      <a:pt x="10750" y="390"/>
                      <a:pt x="10360" y="0"/>
                      <a:pt x="98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1" name="Google Shape;2182;p37"/>
              <p:cNvGrpSpPr/>
              <p:nvPr/>
            </p:nvGrpSpPr>
            <p:grpSpPr>
              <a:xfrm>
                <a:off x="4278450" y="2660755"/>
                <a:ext cx="596310" cy="133407"/>
                <a:chOff x="4299806" y="2766959"/>
                <a:chExt cx="552906" cy="123697"/>
              </a:xfrm>
            </p:grpSpPr>
            <p:sp>
              <p:nvSpPr>
                <p:cNvPr id="316" name="Google Shape;2183;p37"/>
                <p:cNvSpPr/>
                <p:nvPr/>
              </p:nvSpPr>
              <p:spPr>
                <a:xfrm>
                  <a:off x="4299806" y="2769621"/>
                  <a:ext cx="115622" cy="118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406" y="1338"/>
                      </a:lnTo>
                      <a:lnTo>
                        <a:pt x="406" y="654"/>
                      </a:lnTo>
                      <a:lnTo>
                        <a:pt x="932" y="1338"/>
                      </a:lnTo>
                      <a:lnTo>
                        <a:pt x="1302" y="1338"/>
                      </a:lnTo>
                      <a:lnTo>
                        <a:pt x="1302" y="1"/>
                      </a:lnTo>
                      <a:lnTo>
                        <a:pt x="902" y="1"/>
                      </a:lnTo>
                      <a:lnTo>
                        <a:pt x="902" y="690"/>
                      </a:ln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2184;p37"/>
                <p:cNvSpPr/>
                <p:nvPr/>
              </p:nvSpPr>
              <p:spPr>
                <a:xfrm>
                  <a:off x="4436014" y="2769621"/>
                  <a:ext cx="101602" cy="118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45" y="1338"/>
                      </a:lnTo>
                      <a:lnTo>
                        <a:pt x="1145" y="1004"/>
                      </a:lnTo>
                      <a:lnTo>
                        <a:pt x="441" y="1004"/>
                      </a:lnTo>
                      <a:lnTo>
                        <a:pt x="441" y="837"/>
                      </a:lnTo>
                      <a:lnTo>
                        <a:pt x="1069" y="837"/>
                      </a:lnTo>
                      <a:lnTo>
                        <a:pt x="1069" y="502"/>
                      </a:lnTo>
                      <a:lnTo>
                        <a:pt x="441" y="502"/>
                      </a:lnTo>
                      <a:lnTo>
                        <a:pt x="441" y="340"/>
                      </a:lnTo>
                      <a:lnTo>
                        <a:pt x="1130" y="340"/>
                      </a:lnTo>
                      <a:lnTo>
                        <a:pt x="113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2185;p37"/>
                <p:cNvSpPr/>
                <p:nvPr/>
              </p:nvSpPr>
              <p:spPr>
                <a:xfrm>
                  <a:off x="4538946" y="2769621"/>
                  <a:ext cx="196459" cy="118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" h="1339" extrusionOk="0">
                      <a:moveTo>
                        <a:pt x="0" y="1"/>
                      </a:moveTo>
                      <a:lnTo>
                        <a:pt x="446" y="1338"/>
                      </a:lnTo>
                      <a:lnTo>
                        <a:pt x="902" y="1338"/>
                      </a:lnTo>
                      <a:lnTo>
                        <a:pt x="1104" y="538"/>
                      </a:lnTo>
                      <a:lnTo>
                        <a:pt x="1307" y="1338"/>
                      </a:lnTo>
                      <a:lnTo>
                        <a:pt x="1758" y="1338"/>
                      </a:lnTo>
                      <a:lnTo>
                        <a:pt x="2214" y="1"/>
                      </a:lnTo>
                      <a:lnTo>
                        <a:pt x="1758" y="1"/>
                      </a:lnTo>
                      <a:lnTo>
                        <a:pt x="1550" y="877"/>
                      </a:lnTo>
                      <a:lnTo>
                        <a:pt x="1332" y="1"/>
                      </a:lnTo>
                      <a:lnTo>
                        <a:pt x="902" y="1"/>
                      </a:lnTo>
                      <a:lnTo>
                        <a:pt x="689" y="877"/>
                      </a:lnTo>
                      <a:lnTo>
                        <a:pt x="4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2186;p37"/>
                <p:cNvSpPr/>
                <p:nvPr/>
              </p:nvSpPr>
              <p:spPr>
                <a:xfrm>
                  <a:off x="4742504" y="2766959"/>
                  <a:ext cx="110209" cy="12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1394" extrusionOk="0">
                      <a:moveTo>
                        <a:pt x="659" y="0"/>
                      </a:moveTo>
                      <a:cubicBezTo>
                        <a:pt x="548" y="0"/>
                        <a:pt x="447" y="16"/>
                        <a:pt x="361" y="51"/>
                      </a:cubicBezTo>
                      <a:cubicBezTo>
                        <a:pt x="274" y="87"/>
                        <a:pt x="204" y="137"/>
                        <a:pt x="158" y="208"/>
                      </a:cubicBezTo>
                      <a:cubicBezTo>
                        <a:pt x="112" y="274"/>
                        <a:pt x="87" y="350"/>
                        <a:pt x="87" y="436"/>
                      </a:cubicBezTo>
                      <a:cubicBezTo>
                        <a:pt x="87" y="532"/>
                        <a:pt x="112" y="603"/>
                        <a:pt x="158" y="659"/>
                      </a:cubicBezTo>
                      <a:cubicBezTo>
                        <a:pt x="204" y="715"/>
                        <a:pt x="254" y="755"/>
                        <a:pt x="320" y="781"/>
                      </a:cubicBezTo>
                      <a:cubicBezTo>
                        <a:pt x="381" y="806"/>
                        <a:pt x="462" y="831"/>
                        <a:pt x="553" y="856"/>
                      </a:cubicBezTo>
                      <a:cubicBezTo>
                        <a:pt x="634" y="872"/>
                        <a:pt x="690" y="892"/>
                        <a:pt x="725" y="907"/>
                      </a:cubicBezTo>
                      <a:cubicBezTo>
                        <a:pt x="761" y="927"/>
                        <a:pt x="781" y="948"/>
                        <a:pt x="781" y="978"/>
                      </a:cubicBezTo>
                      <a:cubicBezTo>
                        <a:pt x="781" y="1003"/>
                        <a:pt x="771" y="1024"/>
                        <a:pt x="751" y="1039"/>
                      </a:cubicBezTo>
                      <a:cubicBezTo>
                        <a:pt x="730" y="1049"/>
                        <a:pt x="705" y="1054"/>
                        <a:pt x="675" y="1054"/>
                      </a:cubicBezTo>
                      <a:cubicBezTo>
                        <a:pt x="604" y="1054"/>
                        <a:pt x="518" y="1034"/>
                        <a:pt x="416" y="993"/>
                      </a:cubicBezTo>
                      <a:cubicBezTo>
                        <a:pt x="315" y="953"/>
                        <a:pt x="234" y="902"/>
                        <a:pt x="163" y="841"/>
                      </a:cubicBezTo>
                      <a:lnTo>
                        <a:pt x="1" y="1176"/>
                      </a:lnTo>
                      <a:cubicBezTo>
                        <a:pt x="87" y="1241"/>
                        <a:pt x="193" y="1297"/>
                        <a:pt x="310" y="1338"/>
                      </a:cubicBezTo>
                      <a:cubicBezTo>
                        <a:pt x="431" y="1373"/>
                        <a:pt x="553" y="1393"/>
                        <a:pt x="670" y="1393"/>
                      </a:cubicBezTo>
                      <a:cubicBezTo>
                        <a:pt x="776" y="1393"/>
                        <a:pt x="867" y="1378"/>
                        <a:pt x="953" y="1348"/>
                      </a:cubicBezTo>
                      <a:cubicBezTo>
                        <a:pt x="1039" y="1312"/>
                        <a:pt x="1105" y="1267"/>
                        <a:pt x="1156" y="1201"/>
                      </a:cubicBezTo>
                      <a:cubicBezTo>
                        <a:pt x="1207" y="1135"/>
                        <a:pt x="1232" y="1054"/>
                        <a:pt x="1232" y="958"/>
                      </a:cubicBezTo>
                      <a:cubicBezTo>
                        <a:pt x="1232" y="862"/>
                        <a:pt x="1207" y="786"/>
                        <a:pt x="1161" y="730"/>
                      </a:cubicBezTo>
                      <a:cubicBezTo>
                        <a:pt x="1115" y="674"/>
                        <a:pt x="1060" y="629"/>
                        <a:pt x="994" y="603"/>
                      </a:cubicBezTo>
                      <a:cubicBezTo>
                        <a:pt x="933" y="578"/>
                        <a:pt x="852" y="547"/>
                        <a:pt x="761" y="522"/>
                      </a:cubicBezTo>
                      <a:cubicBezTo>
                        <a:pt x="685" y="502"/>
                        <a:pt x="629" y="482"/>
                        <a:pt x="594" y="466"/>
                      </a:cubicBezTo>
                      <a:cubicBezTo>
                        <a:pt x="558" y="451"/>
                        <a:pt x="538" y="426"/>
                        <a:pt x="538" y="396"/>
                      </a:cubicBezTo>
                      <a:cubicBezTo>
                        <a:pt x="538" y="355"/>
                        <a:pt x="568" y="340"/>
                        <a:pt x="624" y="340"/>
                      </a:cubicBezTo>
                      <a:cubicBezTo>
                        <a:pt x="680" y="340"/>
                        <a:pt x="751" y="355"/>
                        <a:pt x="837" y="385"/>
                      </a:cubicBezTo>
                      <a:cubicBezTo>
                        <a:pt x="928" y="416"/>
                        <a:pt x="1009" y="451"/>
                        <a:pt x="1080" y="497"/>
                      </a:cubicBezTo>
                      <a:lnTo>
                        <a:pt x="1242" y="157"/>
                      </a:lnTo>
                      <a:cubicBezTo>
                        <a:pt x="1166" y="112"/>
                        <a:pt x="1075" y="71"/>
                        <a:pt x="968" y="41"/>
                      </a:cubicBezTo>
                      <a:cubicBezTo>
                        <a:pt x="867" y="11"/>
                        <a:pt x="766" y="0"/>
                        <a:pt x="6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2" name="Google Shape;2187;p37"/>
              <p:cNvSpPr/>
              <p:nvPr/>
            </p:nvSpPr>
            <p:spPr>
              <a:xfrm>
                <a:off x="4116047" y="3267466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188;p37"/>
              <p:cNvSpPr/>
              <p:nvPr/>
            </p:nvSpPr>
            <p:spPr>
              <a:xfrm>
                <a:off x="4116047" y="3343165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189;p37"/>
              <p:cNvSpPr/>
              <p:nvPr/>
            </p:nvSpPr>
            <p:spPr>
              <a:xfrm>
                <a:off x="4116047" y="3418769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190;p37"/>
              <p:cNvSpPr/>
              <p:nvPr/>
            </p:nvSpPr>
            <p:spPr>
              <a:xfrm>
                <a:off x="4116047" y="3494372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191;p37"/>
              <p:cNvSpPr/>
              <p:nvPr/>
            </p:nvSpPr>
            <p:spPr>
              <a:xfrm>
                <a:off x="4057382" y="2502316"/>
                <a:ext cx="1028775" cy="90724"/>
              </a:xfrm>
              <a:custGeom>
                <a:avLst/>
                <a:gdLst/>
                <a:ahLst/>
                <a:cxnLst/>
                <a:rect l="l" t="t" r="r" b="b"/>
                <a:pathLst>
                  <a:path w="10750" h="948" extrusionOk="0">
                    <a:moveTo>
                      <a:pt x="872" y="0"/>
                    </a:moveTo>
                    <a:cubicBezTo>
                      <a:pt x="396" y="0"/>
                      <a:pt x="0" y="390"/>
                      <a:pt x="0" y="867"/>
                    </a:cubicBezTo>
                    <a:lnTo>
                      <a:pt x="0" y="948"/>
                    </a:lnTo>
                    <a:lnTo>
                      <a:pt x="10750" y="948"/>
                    </a:lnTo>
                    <a:lnTo>
                      <a:pt x="10750" y="867"/>
                    </a:lnTo>
                    <a:cubicBezTo>
                      <a:pt x="10750" y="390"/>
                      <a:pt x="10360" y="0"/>
                      <a:pt x="98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192;p37"/>
              <p:cNvSpPr/>
              <p:nvPr/>
            </p:nvSpPr>
            <p:spPr>
              <a:xfrm>
                <a:off x="4127148" y="2538683"/>
                <a:ext cx="3014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58" y="0"/>
                    </a:moveTo>
                    <a:cubicBezTo>
                      <a:pt x="72" y="0"/>
                      <a:pt x="1" y="71"/>
                      <a:pt x="1" y="157"/>
                    </a:cubicBezTo>
                    <a:cubicBezTo>
                      <a:pt x="1" y="243"/>
                      <a:pt x="72" y="314"/>
                      <a:pt x="158" y="314"/>
                    </a:cubicBezTo>
                    <a:cubicBezTo>
                      <a:pt x="244" y="314"/>
                      <a:pt x="315" y="243"/>
                      <a:pt x="315" y="157"/>
                    </a:cubicBezTo>
                    <a:cubicBezTo>
                      <a:pt x="315" y="71"/>
                      <a:pt x="244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193;p37"/>
              <p:cNvSpPr/>
              <p:nvPr/>
            </p:nvSpPr>
            <p:spPr>
              <a:xfrm>
                <a:off x="4179975" y="2538683"/>
                <a:ext cx="30241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15" extrusionOk="0">
                    <a:moveTo>
                      <a:pt x="158" y="0"/>
                    </a:moveTo>
                    <a:cubicBezTo>
                      <a:pt x="72" y="0"/>
                      <a:pt x="1" y="71"/>
                      <a:pt x="1" y="157"/>
                    </a:cubicBezTo>
                    <a:cubicBezTo>
                      <a:pt x="1" y="243"/>
                      <a:pt x="72" y="314"/>
                      <a:pt x="158" y="314"/>
                    </a:cubicBezTo>
                    <a:cubicBezTo>
                      <a:pt x="244" y="314"/>
                      <a:pt x="315" y="243"/>
                      <a:pt x="315" y="157"/>
                    </a:cubicBezTo>
                    <a:cubicBezTo>
                      <a:pt x="315" y="71"/>
                      <a:pt x="244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194;p37"/>
              <p:cNvSpPr/>
              <p:nvPr/>
            </p:nvSpPr>
            <p:spPr>
              <a:xfrm>
                <a:off x="4232897" y="2538683"/>
                <a:ext cx="3014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57" y="0"/>
                    </a:moveTo>
                    <a:cubicBezTo>
                      <a:pt x="71" y="0"/>
                      <a:pt x="0" y="71"/>
                      <a:pt x="0" y="157"/>
                    </a:cubicBezTo>
                    <a:cubicBezTo>
                      <a:pt x="0" y="243"/>
                      <a:pt x="71" y="314"/>
                      <a:pt x="157" y="314"/>
                    </a:cubicBezTo>
                    <a:cubicBezTo>
                      <a:pt x="243" y="314"/>
                      <a:pt x="314" y="243"/>
                      <a:pt x="314" y="157"/>
                    </a:cubicBezTo>
                    <a:cubicBezTo>
                      <a:pt x="314" y="71"/>
                      <a:pt x="243" y="0"/>
                      <a:pt x="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195;p37"/>
              <p:cNvSpPr/>
              <p:nvPr/>
            </p:nvSpPr>
            <p:spPr>
              <a:xfrm>
                <a:off x="4308500" y="2547391"/>
                <a:ext cx="708371" cy="14164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7401" y="147"/>
                    </a:lnTo>
                    <a:lnTo>
                      <a:pt x="74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196;p37"/>
              <p:cNvSpPr/>
              <p:nvPr/>
            </p:nvSpPr>
            <p:spPr>
              <a:xfrm>
                <a:off x="4057382" y="3738957"/>
                <a:ext cx="1028775" cy="635639"/>
              </a:xfrm>
              <a:custGeom>
                <a:avLst/>
                <a:gdLst/>
                <a:ahLst/>
                <a:cxnLst/>
                <a:rect l="l" t="t" r="r" b="b"/>
                <a:pathLst>
                  <a:path w="10750" h="6642" extrusionOk="0">
                    <a:moveTo>
                      <a:pt x="872" y="1"/>
                    </a:moveTo>
                    <a:cubicBezTo>
                      <a:pt x="396" y="1"/>
                      <a:pt x="0" y="396"/>
                      <a:pt x="0" y="872"/>
                    </a:cubicBezTo>
                    <a:lnTo>
                      <a:pt x="0" y="5770"/>
                    </a:lnTo>
                    <a:cubicBezTo>
                      <a:pt x="0" y="6251"/>
                      <a:pt x="396" y="6641"/>
                      <a:pt x="872" y="6641"/>
                    </a:cubicBezTo>
                    <a:lnTo>
                      <a:pt x="9883" y="6641"/>
                    </a:lnTo>
                    <a:cubicBezTo>
                      <a:pt x="10360" y="6641"/>
                      <a:pt x="10750" y="6251"/>
                      <a:pt x="10750" y="5770"/>
                    </a:cubicBezTo>
                    <a:lnTo>
                      <a:pt x="10750" y="872"/>
                    </a:lnTo>
                    <a:cubicBezTo>
                      <a:pt x="10750" y="396"/>
                      <a:pt x="10360" y="1"/>
                      <a:pt x="98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197;p37"/>
              <p:cNvSpPr/>
              <p:nvPr/>
            </p:nvSpPr>
            <p:spPr>
              <a:xfrm>
                <a:off x="4057382" y="3738957"/>
                <a:ext cx="1028775" cy="90724"/>
              </a:xfrm>
              <a:custGeom>
                <a:avLst/>
                <a:gdLst/>
                <a:ahLst/>
                <a:cxnLst/>
                <a:rect l="l" t="t" r="r" b="b"/>
                <a:pathLst>
                  <a:path w="10750" h="948" extrusionOk="0">
                    <a:moveTo>
                      <a:pt x="872" y="1"/>
                    </a:moveTo>
                    <a:cubicBezTo>
                      <a:pt x="396" y="1"/>
                      <a:pt x="0" y="396"/>
                      <a:pt x="0" y="872"/>
                    </a:cubicBezTo>
                    <a:lnTo>
                      <a:pt x="0" y="948"/>
                    </a:lnTo>
                    <a:lnTo>
                      <a:pt x="10750" y="948"/>
                    </a:lnTo>
                    <a:lnTo>
                      <a:pt x="10750" y="872"/>
                    </a:lnTo>
                    <a:cubicBezTo>
                      <a:pt x="10750" y="396"/>
                      <a:pt x="10360" y="1"/>
                      <a:pt x="98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2198;p37"/>
              <p:cNvSpPr/>
              <p:nvPr/>
            </p:nvSpPr>
            <p:spPr>
              <a:xfrm>
                <a:off x="4127148" y="3775802"/>
                <a:ext cx="3014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58" y="1"/>
                    </a:moveTo>
                    <a:cubicBezTo>
                      <a:pt x="72" y="1"/>
                      <a:pt x="1" y="66"/>
                      <a:pt x="1" y="158"/>
                    </a:cubicBezTo>
                    <a:cubicBezTo>
                      <a:pt x="1" y="244"/>
                      <a:pt x="72" y="315"/>
                      <a:pt x="158" y="315"/>
                    </a:cubicBezTo>
                    <a:cubicBezTo>
                      <a:pt x="244" y="315"/>
                      <a:pt x="315" y="244"/>
                      <a:pt x="315" y="158"/>
                    </a:cubicBezTo>
                    <a:cubicBezTo>
                      <a:pt x="315" y="66"/>
                      <a:pt x="244" y="1"/>
                      <a:pt x="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199;p37"/>
              <p:cNvSpPr/>
              <p:nvPr/>
            </p:nvSpPr>
            <p:spPr>
              <a:xfrm>
                <a:off x="4179975" y="3775802"/>
                <a:ext cx="30241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15" extrusionOk="0">
                    <a:moveTo>
                      <a:pt x="158" y="1"/>
                    </a:moveTo>
                    <a:cubicBezTo>
                      <a:pt x="72" y="1"/>
                      <a:pt x="1" y="66"/>
                      <a:pt x="1" y="158"/>
                    </a:cubicBezTo>
                    <a:cubicBezTo>
                      <a:pt x="1" y="244"/>
                      <a:pt x="72" y="315"/>
                      <a:pt x="158" y="315"/>
                    </a:cubicBezTo>
                    <a:cubicBezTo>
                      <a:pt x="244" y="315"/>
                      <a:pt x="315" y="244"/>
                      <a:pt x="315" y="158"/>
                    </a:cubicBezTo>
                    <a:cubicBezTo>
                      <a:pt x="315" y="66"/>
                      <a:pt x="244" y="1"/>
                      <a:pt x="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200;p37"/>
              <p:cNvSpPr/>
              <p:nvPr/>
            </p:nvSpPr>
            <p:spPr>
              <a:xfrm>
                <a:off x="4232897" y="3775802"/>
                <a:ext cx="3014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57" y="1"/>
                    </a:moveTo>
                    <a:cubicBezTo>
                      <a:pt x="71" y="1"/>
                      <a:pt x="0" y="66"/>
                      <a:pt x="0" y="158"/>
                    </a:cubicBezTo>
                    <a:cubicBezTo>
                      <a:pt x="0" y="244"/>
                      <a:pt x="71" y="315"/>
                      <a:pt x="157" y="315"/>
                    </a:cubicBezTo>
                    <a:cubicBezTo>
                      <a:pt x="243" y="315"/>
                      <a:pt x="314" y="244"/>
                      <a:pt x="314" y="158"/>
                    </a:cubicBezTo>
                    <a:cubicBezTo>
                      <a:pt x="314" y="66"/>
                      <a:pt x="243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201;p37"/>
              <p:cNvSpPr/>
              <p:nvPr/>
            </p:nvSpPr>
            <p:spPr>
              <a:xfrm>
                <a:off x="4308500" y="3784511"/>
                <a:ext cx="708371" cy="13685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143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7401" y="143"/>
                    </a:lnTo>
                    <a:lnTo>
                      <a:pt x="74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202;p37"/>
              <p:cNvSpPr/>
              <p:nvPr/>
            </p:nvSpPr>
            <p:spPr>
              <a:xfrm>
                <a:off x="4121406" y="3876192"/>
                <a:ext cx="900728" cy="304996"/>
              </a:xfrm>
              <a:custGeom>
                <a:avLst/>
                <a:gdLst/>
                <a:ahLst/>
                <a:cxnLst/>
                <a:rect l="l" t="t" r="r" b="b"/>
                <a:pathLst>
                  <a:path w="9412" h="3187" extrusionOk="0">
                    <a:moveTo>
                      <a:pt x="0" y="0"/>
                    </a:moveTo>
                    <a:lnTo>
                      <a:pt x="0" y="3186"/>
                    </a:lnTo>
                    <a:lnTo>
                      <a:pt x="9412" y="3186"/>
                    </a:lnTo>
                    <a:lnTo>
                      <a:pt x="9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203;p37"/>
              <p:cNvSpPr/>
              <p:nvPr/>
            </p:nvSpPr>
            <p:spPr>
              <a:xfrm>
                <a:off x="4456357" y="3915907"/>
                <a:ext cx="231307" cy="23130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17" extrusionOk="0">
                    <a:moveTo>
                      <a:pt x="1206" y="0"/>
                    </a:moveTo>
                    <a:cubicBezTo>
                      <a:pt x="537" y="0"/>
                      <a:pt x="0" y="537"/>
                      <a:pt x="0" y="1206"/>
                    </a:cubicBezTo>
                    <a:cubicBezTo>
                      <a:pt x="0" y="1875"/>
                      <a:pt x="537" y="2417"/>
                      <a:pt x="1206" y="2417"/>
                    </a:cubicBezTo>
                    <a:cubicBezTo>
                      <a:pt x="1875" y="2417"/>
                      <a:pt x="2417" y="1875"/>
                      <a:pt x="2417" y="1206"/>
                    </a:cubicBezTo>
                    <a:cubicBezTo>
                      <a:pt x="2417" y="537"/>
                      <a:pt x="1875" y="0"/>
                      <a:pt x="1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204;p37"/>
              <p:cNvSpPr/>
              <p:nvPr/>
            </p:nvSpPr>
            <p:spPr>
              <a:xfrm>
                <a:off x="4537798" y="3964427"/>
                <a:ext cx="83450" cy="13091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368" extrusionOk="0">
                    <a:moveTo>
                      <a:pt x="0" y="0"/>
                    </a:moveTo>
                    <a:lnTo>
                      <a:pt x="0" y="1368"/>
                    </a:lnTo>
                    <a:lnTo>
                      <a:pt x="872" y="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2205;p37"/>
              <p:cNvSpPr/>
              <p:nvPr/>
            </p:nvSpPr>
            <p:spPr>
              <a:xfrm>
                <a:off x="4116047" y="4214971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80"/>
                    </a:lnTo>
                    <a:lnTo>
                      <a:pt x="9524" y="280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2206;p37"/>
              <p:cNvSpPr/>
              <p:nvPr/>
            </p:nvSpPr>
            <p:spPr>
              <a:xfrm>
                <a:off x="4116047" y="4290670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2207;p37"/>
              <p:cNvSpPr/>
              <p:nvPr/>
            </p:nvSpPr>
            <p:spPr>
              <a:xfrm>
                <a:off x="4116047" y="2956966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2208;p37"/>
              <p:cNvSpPr/>
              <p:nvPr/>
            </p:nvSpPr>
            <p:spPr>
              <a:xfrm>
                <a:off x="4116047" y="3032665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2209;p37"/>
              <p:cNvSpPr/>
              <p:nvPr/>
            </p:nvSpPr>
            <p:spPr>
              <a:xfrm>
                <a:off x="4116047" y="3108268"/>
                <a:ext cx="911447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79" extrusionOk="0">
                    <a:moveTo>
                      <a:pt x="0" y="0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2210;p37"/>
              <p:cNvSpPr/>
              <p:nvPr/>
            </p:nvSpPr>
            <p:spPr>
              <a:xfrm>
                <a:off x="4116047" y="3183872"/>
                <a:ext cx="911447" cy="2679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280" extrusionOk="0">
                    <a:moveTo>
                      <a:pt x="0" y="1"/>
                    </a:moveTo>
                    <a:lnTo>
                      <a:pt x="0" y="279"/>
                    </a:lnTo>
                    <a:lnTo>
                      <a:pt x="9524" y="279"/>
                    </a:lnTo>
                    <a:lnTo>
                      <a:pt x="9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62" y="838811"/>
            <a:ext cx="2148504" cy="42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2"/>
          <p:cNvSpPr/>
          <p:nvPr/>
        </p:nvSpPr>
        <p:spPr>
          <a:xfrm>
            <a:off x="4256975" y="2886925"/>
            <a:ext cx="630000" cy="63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393;p27"/>
          <p:cNvSpPr txBox="1">
            <a:spLocks noGrp="1"/>
          </p:cNvSpPr>
          <p:nvPr>
            <p:ph type="title"/>
          </p:nvPr>
        </p:nvSpPr>
        <p:spPr>
          <a:xfrm>
            <a:off x="457175" y="9798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Eg</a:t>
            </a:r>
            <a:r>
              <a:rPr lang="hu-HU" dirty="0" smtClean="0"/>
              <a:t>yéb példák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4" y="898296"/>
            <a:ext cx="4053840" cy="89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68" y="2025467"/>
            <a:ext cx="4704693" cy="720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77" y="3051620"/>
            <a:ext cx="5505103" cy="930610"/>
          </a:xfrm>
          <a:prstGeom prst="rect">
            <a:avLst/>
          </a:prstGeom>
        </p:spPr>
      </p:pic>
      <p:pic>
        <p:nvPicPr>
          <p:cNvPr id="4098" name="Picture 2" descr="undefin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80" y="772400"/>
            <a:ext cx="2979395" cy="417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0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2"/>
          <p:cNvSpPr/>
          <p:nvPr/>
        </p:nvSpPr>
        <p:spPr>
          <a:xfrm>
            <a:off x="4256975" y="2886925"/>
            <a:ext cx="630000" cy="63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393;p27"/>
          <p:cNvSpPr txBox="1">
            <a:spLocks noGrp="1"/>
          </p:cNvSpPr>
          <p:nvPr>
            <p:ph type="title"/>
          </p:nvPr>
        </p:nvSpPr>
        <p:spPr>
          <a:xfrm>
            <a:off x="457175" y="9798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Eg</a:t>
            </a:r>
            <a:r>
              <a:rPr lang="hu-HU" dirty="0" smtClean="0"/>
              <a:t>yéb példák</a:t>
            </a:r>
            <a:endParaRPr sz="2400" dirty="0"/>
          </a:p>
        </p:txBody>
      </p:sp>
      <p:pic>
        <p:nvPicPr>
          <p:cNvPr id="2050" name="Picture 2" descr="May be an image of 3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47" y="742347"/>
            <a:ext cx="2578055" cy="368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69" y="670679"/>
            <a:ext cx="3410426" cy="3629532"/>
          </a:xfrm>
          <a:prstGeom prst="rect">
            <a:avLst/>
          </a:prstGeom>
        </p:spPr>
      </p:pic>
      <p:pic>
        <p:nvPicPr>
          <p:cNvPr id="2052" name="Picture 4" descr="https://image.stirileprotv.ro/media/images/680xX/Jan2025/6251573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36" y="742347"/>
            <a:ext cx="2760403" cy="368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ke New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F7774"/>
      </a:accent1>
      <a:accent2>
        <a:srgbClr val="FF322E"/>
      </a:accent2>
      <a:accent3>
        <a:srgbClr val="9B0C21"/>
      </a:accent3>
      <a:accent4>
        <a:srgbClr val="77DDD0"/>
      </a:accent4>
      <a:accent5>
        <a:srgbClr val="14BBAE"/>
      </a:accent5>
      <a:accent6>
        <a:srgbClr val="1C918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182</Words>
  <Application>Microsoft Office PowerPoint</Application>
  <PresentationFormat>On-screen Show (16:9)</PresentationFormat>
  <Paragraphs>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Extra Condensed</vt:lpstr>
      <vt:lpstr>Arial</vt:lpstr>
      <vt:lpstr>Wingdings</vt:lpstr>
      <vt:lpstr>Roboto</vt:lpstr>
      <vt:lpstr>Fake News Infographics by Slidesgo</vt:lpstr>
      <vt:lpstr>Álhírek  (Fake News)</vt:lpstr>
      <vt:lpstr>Álhírek  (Fake News)</vt:lpstr>
      <vt:lpstr>Hol találkozhatunk álhírekkel</vt:lpstr>
      <vt:lpstr>Álhírek kategorizálása</vt:lpstr>
      <vt:lpstr>PowerPoint Presentation</vt:lpstr>
      <vt:lpstr>PowerPoint Presentation</vt:lpstr>
      <vt:lpstr>PowerPoint Presentation</vt:lpstr>
      <vt:lpstr>Egyéb példák</vt:lpstr>
      <vt:lpstr>Egyéb példák</vt:lpstr>
      <vt:lpstr>Egyéb példák</vt:lpstr>
      <vt:lpstr>Köszönöm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Infographics</dc:title>
  <cp:lastModifiedBy>Microsoft account</cp:lastModifiedBy>
  <cp:revision>20</cp:revision>
  <dcterms:modified xsi:type="dcterms:W3CDTF">2025-03-22T14:09:20Z</dcterms:modified>
</cp:coreProperties>
</file>