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29AECC-C4AA-47E9-BA35-0ED30A85358B}">
          <p14:sldIdLst>
            <p14:sldId id="256"/>
            <p14:sldId id="257"/>
            <p14:sldId id="259"/>
            <p14:sldId id="261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344-7913-4AAC-A130-5624475D2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Graph Search Algorithms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359D6-467E-4EF2-9BEF-8CF83CE72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Made by</a:t>
            </a:r>
          </a:p>
          <a:p>
            <a:r>
              <a:rPr lang="en-CA" dirty="0"/>
              <a:t>Norbert </a:t>
            </a:r>
            <a:r>
              <a:rPr lang="en-CA" dirty="0" err="1"/>
              <a:t>Posan</a:t>
            </a:r>
            <a:endParaRPr lang="en-CA" dirty="0"/>
          </a:p>
          <a:p>
            <a:r>
              <a:rPr lang="en-CA" dirty="0"/>
              <a:t>Artificial Intelligence project</a:t>
            </a:r>
          </a:p>
        </p:txBody>
      </p:sp>
    </p:spTree>
    <p:extLst>
      <p:ext uri="{BB962C8B-B14F-4D97-AF65-F5344CB8AC3E}">
        <p14:creationId xmlns:p14="http://schemas.microsoft.com/office/powerpoint/2010/main" val="14256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0FC7-B843-49E0-BA1B-98F4EBC6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CA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83A1-A04A-419E-B43A-9C08E523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2658"/>
            <a:ext cx="8534400" cy="3615267"/>
          </a:xfrm>
        </p:spPr>
        <p:txBody>
          <a:bodyPr anchor="t" anchorCtr="0"/>
          <a:lstStyle/>
          <a:p>
            <a:r>
              <a:rPr lang="en-CA" dirty="0"/>
              <a:t>I will create a “Packman” like game to simulate a maze</a:t>
            </a:r>
          </a:p>
          <a:p>
            <a:r>
              <a:rPr lang="en-CA" dirty="0"/>
              <a:t>Will be created one labyrinth and it will be able to generate new one randomly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5E57F-8856-4ECC-80DE-5AD82E9B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88" y="3633681"/>
            <a:ext cx="5271914" cy="27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5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0FC7-B843-49E0-BA1B-98F4EBC6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CA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83A1-A04A-419E-B43A-9C08E523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2658"/>
            <a:ext cx="8534400" cy="3615267"/>
          </a:xfrm>
        </p:spPr>
        <p:txBody>
          <a:bodyPr anchor="t" anchorCtr="0"/>
          <a:lstStyle/>
          <a:p>
            <a:r>
              <a:rPr lang="en-CA" dirty="0"/>
              <a:t>It will search in the graph and animation will show what is happening in the memory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AF2B5-53C5-41D6-82D9-72729BC2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62" y="3362324"/>
            <a:ext cx="3927475" cy="29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8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0FC7-B843-49E0-BA1B-98F4EBC6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CA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83A1-A04A-419E-B43A-9C08E523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2658"/>
            <a:ext cx="8534400" cy="3615267"/>
          </a:xfrm>
        </p:spPr>
        <p:txBody>
          <a:bodyPr anchor="t" anchorCtr="0"/>
          <a:lstStyle/>
          <a:p>
            <a:r>
              <a:rPr lang="en-CA" dirty="0"/>
              <a:t>DFS (depth first search)</a:t>
            </a:r>
          </a:p>
          <a:p>
            <a:r>
              <a:rPr lang="en-CA" dirty="0"/>
              <a:t>BFS (breadth first search)</a:t>
            </a:r>
          </a:p>
          <a:p>
            <a:r>
              <a:rPr lang="en-CA"/>
              <a:t>A*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12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0FC7-B843-49E0-BA1B-98F4EBC6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CA" dirty="0" err="1"/>
              <a:t>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583A1-A04A-419E-B43A-9C08E523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2658"/>
            <a:ext cx="8534400" cy="3615267"/>
          </a:xfrm>
        </p:spPr>
        <p:txBody>
          <a:bodyPr anchor="t" anchorCtr="0"/>
          <a:lstStyle/>
          <a:p>
            <a:r>
              <a:rPr lang="en-CA" dirty="0"/>
              <a:t>I will create a “Packman” like game to simulate a maze</a:t>
            </a:r>
          </a:p>
          <a:p>
            <a:r>
              <a:rPr lang="en-CA" dirty="0"/>
              <a:t>The labyrinth will he a Start point and End point</a:t>
            </a:r>
          </a:p>
          <a:p>
            <a:r>
              <a:rPr lang="en-CA" dirty="0"/>
              <a:t>It will able to generate labyrinth by itself randomly</a:t>
            </a:r>
          </a:p>
          <a:p>
            <a:r>
              <a:rPr lang="en-CA" dirty="0"/>
              <a:t>Will animated illustrate different graph search algorithms</a:t>
            </a:r>
          </a:p>
          <a:p>
            <a:r>
              <a:rPr lang="en-CA" dirty="0"/>
              <a:t>Basic statistics about memory and time consuming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59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0FC7-B843-49E0-BA1B-98F4EBC6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1164888" cy="5829300"/>
          </a:xfrm>
        </p:spPr>
        <p:txBody>
          <a:bodyPr/>
          <a:lstStyle/>
          <a:p>
            <a:r>
              <a:rPr lang="en-CA" dirty="0"/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2540297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128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Graph Search Algorithms </vt:lpstr>
      <vt:lpstr>Scope of project</vt:lpstr>
      <vt:lpstr>Scope of project</vt:lpstr>
      <vt:lpstr>Scope of project</vt:lpstr>
      <vt:lpstr>SUmmary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 Algorithms </dc:title>
  <dc:creator>Norbert Pósán</dc:creator>
  <cp:lastModifiedBy>Norbert Pósán</cp:lastModifiedBy>
  <cp:revision>4</cp:revision>
  <dcterms:created xsi:type="dcterms:W3CDTF">2018-12-03T12:56:41Z</dcterms:created>
  <dcterms:modified xsi:type="dcterms:W3CDTF">2018-12-03T16:42:07Z</dcterms:modified>
</cp:coreProperties>
</file>