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0EB0-C6EA-44DF-B179-BB7E37B28813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0407-67F7-425E-ADB3-E6E0B16D94F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90675"/>
            <a:ext cx="5181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835696" y="40466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Cadastro de juros e multas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042988"/>
            <a:ext cx="7286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4762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827584" y="26064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Associa-se o banco que foi cadastrado previamente e o </a:t>
            </a:r>
            <a:br>
              <a:rPr lang="pt-BR" dirty="0" smtClean="0"/>
            </a:br>
            <a:r>
              <a:rPr lang="pt-BR" dirty="0" smtClean="0"/>
              <a:t>aluno em </a:t>
            </a:r>
            <a:r>
              <a:rPr lang="pt-BR" dirty="0" err="1" smtClean="0"/>
              <a:t>questao</a:t>
            </a:r>
            <a:r>
              <a:rPr lang="pt-BR" dirty="0" smtClean="0"/>
              <a:t> . Classe . Turma por exemplo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3240360" cy="223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835696" y="4046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boleto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564904"/>
            <a:ext cx="3240360" cy="223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Apresentação na tela (4:3)</PresentationFormat>
  <Paragraphs>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2014-05-01T10:42:40Z</dcterms:created>
  <dcterms:modified xsi:type="dcterms:W3CDTF">2014-05-01T11:23:38Z</dcterms:modified>
</cp:coreProperties>
</file>