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2ECF-72FF-465A-9BEB-5C5C8B779B7F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9335-14DC-4829-B496-554FFC71B0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2ECF-72FF-465A-9BEB-5C5C8B779B7F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9335-14DC-4829-B496-554FFC71B0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2ECF-72FF-465A-9BEB-5C5C8B779B7F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9335-14DC-4829-B496-554FFC71B0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2ECF-72FF-465A-9BEB-5C5C8B779B7F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9335-14DC-4829-B496-554FFC71B0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2ECF-72FF-465A-9BEB-5C5C8B779B7F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9335-14DC-4829-B496-554FFC71B0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2ECF-72FF-465A-9BEB-5C5C8B779B7F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9335-14DC-4829-B496-554FFC71B0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2ECF-72FF-465A-9BEB-5C5C8B779B7F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9335-14DC-4829-B496-554FFC71B0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2ECF-72FF-465A-9BEB-5C5C8B779B7F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9335-14DC-4829-B496-554FFC71B0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2ECF-72FF-465A-9BEB-5C5C8B779B7F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9335-14DC-4829-B496-554FFC71B0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2ECF-72FF-465A-9BEB-5C5C8B779B7F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9335-14DC-4829-B496-554FFC71B0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2ECF-72FF-465A-9BEB-5C5C8B779B7F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9335-14DC-4829-B496-554FFC71B0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2ECF-72FF-465A-9BEB-5C5C8B779B7F}" type="datetimeFigureOut">
              <a:rPr lang="pt-BR" smtClean="0"/>
              <a:pPr/>
              <a:t>08/05/2014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99335-14DC-4829-B496-554FFC71B0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504825"/>
            <a:ext cx="90487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5"/>
            <a:ext cx="9144000" cy="476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3375"/>
            <a:ext cx="947737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3850"/>
            <a:ext cx="9496425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00089"/>
            <a:ext cx="9247571" cy="481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3375"/>
            <a:ext cx="947737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3850"/>
            <a:ext cx="9496425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3375"/>
            <a:ext cx="947737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5788"/>
            <a:ext cx="94869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3375"/>
            <a:ext cx="947737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4773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495300"/>
            <a:ext cx="9067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de seta reta 6"/>
          <p:cNvCxnSpPr/>
          <p:nvPr/>
        </p:nvCxnSpPr>
        <p:spPr>
          <a:xfrm flipV="1">
            <a:off x="5004048" y="3140968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4644008" y="3933056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012160" y="29249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Exclui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940152" y="46531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Altera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6275"/>
            <a:ext cx="95154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1038"/>
            <a:ext cx="947737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6275"/>
            <a:ext cx="95154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0563"/>
            <a:ext cx="947737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66750"/>
            <a:ext cx="9241194" cy="53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00088"/>
            <a:ext cx="92011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1038"/>
            <a:ext cx="92773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200025"/>
            <a:ext cx="673417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585788"/>
            <a:ext cx="912495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738"/>
            <a:ext cx="91630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585788"/>
            <a:ext cx="913447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6263"/>
            <a:ext cx="9144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585788"/>
            <a:ext cx="913447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738"/>
            <a:ext cx="91630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576263"/>
            <a:ext cx="913447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</Words>
  <Application>Microsoft Office PowerPoint</Application>
  <PresentationFormat>Apresentação na tela (4:3)</PresentationFormat>
  <Paragraphs>2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58</cp:revision>
  <dcterms:created xsi:type="dcterms:W3CDTF">2014-05-06T21:18:45Z</dcterms:created>
  <dcterms:modified xsi:type="dcterms:W3CDTF">2014-05-08T23:02:07Z</dcterms:modified>
</cp:coreProperties>
</file>