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5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9FC0-9F60-45F4-9E47-46CBCAB3F8F3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AT"/>
        </a:p>
      </dgm:t>
    </dgm:pt>
    <dgm:pt modelId="{45F056C0-7A97-480F-9804-6BFDB389B56C}">
      <dgm:prSet phldrT="[Text]" phldr="1"/>
      <dgm:spPr/>
      <dgm:t>
        <a:bodyPr/>
        <a:lstStyle/>
        <a:p>
          <a:endParaRPr lang="de-AT"/>
        </a:p>
      </dgm:t>
    </dgm:pt>
    <dgm:pt modelId="{0FD1777A-D5A3-4316-85D5-7DCC182FBD53}" type="parTrans" cxnId="{7CDE1C6D-3F75-453C-A368-BEAD768A4167}">
      <dgm:prSet/>
      <dgm:spPr/>
      <dgm:t>
        <a:bodyPr/>
        <a:lstStyle/>
        <a:p>
          <a:endParaRPr lang="de-AT"/>
        </a:p>
      </dgm:t>
    </dgm:pt>
    <dgm:pt modelId="{26D8DDE9-EAA0-4673-AB27-B910552C5A4D}" type="sibTrans" cxnId="{7CDE1C6D-3F75-453C-A368-BEAD768A4167}">
      <dgm:prSet/>
      <dgm:spPr/>
      <dgm:t>
        <a:bodyPr/>
        <a:lstStyle/>
        <a:p>
          <a:endParaRPr lang="de-AT"/>
        </a:p>
      </dgm:t>
    </dgm:pt>
    <dgm:pt modelId="{E850A748-FCEC-41D0-BB7D-E8FC41DAEF2F}">
      <dgm:prSet phldrT="[Text]" phldr="1"/>
      <dgm:spPr/>
      <dgm:t>
        <a:bodyPr/>
        <a:lstStyle/>
        <a:p>
          <a:endParaRPr lang="de-AT"/>
        </a:p>
      </dgm:t>
    </dgm:pt>
    <dgm:pt modelId="{B1A62C03-FBD3-4DDA-A29F-FAC609D368F0}" type="parTrans" cxnId="{CFFF5C23-D98D-4B8F-A443-A4F453D8B8B7}">
      <dgm:prSet/>
      <dgm:spPr/>
      <dgm:t>
        <a:bodyPr/>
        <a:lstStyle/>
        <a:p>
          <a:endParaRPr lang="de-AT"/>
        </a:p>
      </dgm:t>
    </dgm:pt>
    <dgm:pt modelId="{36781B70-91E8-49D6-AFD3-4EFE1C860C06}" type="sibTrans" cxnId="{CFFF5C23-D98D-4B8F-A443-A4F453D8B8B7}">
      <dgm:prSet/>
      <dgm:spPr/>
      <dgm:t>
        <a:bodyPr/>
        <a:lstStyle/>
        <a:p>
          <a:endParaRPr lang="de-AT"/>
        </a:p>
      </dgm:t>
    </dgm:pt>
    <dgm:pt modelId="{EFB72154-034D-4403-BA06-7D8CDE168212}">
      <dgm:prSet phldrT="[Text]"/>
      <dgm:spPr/>
      <dgm:t>
        <a:bodyPr/>
        <a:lstStyle/>
        <a:p>
          <a:pPr>
            <a:buNone/>
          </a:pPr>
          <a:r>
            <a:rPr lang="de-AT" dirty="0"/>
            <a:t>Verifikation</a:t>
          </a:r>
        </a:p>
      </dgm:t>
    </dgm:pt>
    <dgm:pt modelId="{DBA9CFDA-01EC-40C8-9B6E-FF91120323FA}" type="parTrans" cxnId="{FAA3911C-E36F-4E03-AF0C-921DA36ABEC6}">
      <dgm:prSet/>
      <dgm:spPr/>
      <dgm:t>
        <a:bodyPr/>
        <a:lstStyle/>
        <a:p>
          <a:endParaRPr lang="de-AT"/>
        </a:p>
      </dgm:t>
    </dgm:pt>
    <dgm:pt modelId="{00533C84-FF7D-4DC3-B93A-D19F95CEE633}" type="sibTrans" cxnId="{FAA3911C-E36F-4E03-AF0C-921DA36ABEC6}">
      <dgm:prSet/>
      <dgm:spPr/>
      <dgm:t>
        <a:bodyPr/>
        <a:lstStyle/>
        <a:p>
          <a:endParaRPr lang="de-AT"/>
        </a:p>
      </dgm:t>
    </dgm:pt>
    <dgm:pt modelId="{885E2A3A-F382-46E7-BDBC-91CA62614996}">
      <dgm:prSet/>
      <dgm:spPr/>
      <dgm:t>
        <a:bodyPr/>
        <a:lstStyle/>
        <a:p>
          <a:pPr>
            <a:buNone/>
          </a:pPr>
          <a:r>
            <a:rPr lang="de-AT" dirty="0"/>
            <a:t>Feature-Detektion</a:t>
          </a:r>
        </a:p>
      </dgm:t>
    </dgm:pt>
    <dgm:pt modelId="{B7AA294B-187D-45E3-8664-EE5758CBD3EC}" type="parTrans" cxnId="{8C8357D3-86A0-4F1B-84F6-5A76B0832460}">
      <dgm:prSet/>
      <dgm:spPr/>
      <dgm:t>
        <a:bodyPr/>
        <a:lstStyle/>
        <a:p>
          <a:endParaRPr lang="de-AT"/>
        </a:p>
      </dgm:t>
    </dgm:pt>
    <dgm:pt modelId="{D0BC6464-DF88-4A99-92A2-FD526D5F19C2}" type="sibTrans" cxnId="{8C8357D3-86A0-4F1B-84F6-5A76B0832460}">
      <dgm:prSet/>
      <dgm:spPr/>
      <dgm:t>
        <a:bodyPr/>
        <a:lstStyle/>
        <a:p>
          <a:endParaRPr lang="de-AT"/>
        </a:p>
      </dgm:t>
    </dgm:pt>
    <dgm:pt modelId="{7D8F9F75-4235-4EC9-B960-D82D1853353A}">
      <dgm:prSet/>
      <dgm:spPr/>
      <dgm:t>
        <a:bodyPr/>
        <a:lstStyle/>
        <a:p>
          <a:endParaRPr lang="de-AT"/>
        </a:p>
      </dgm:t>
    </dgm:pt>
    <dgm:pt modelId="{382A0AD3-EE0F-48C9-A7E5-8DAC86CBA3D8}" type="parTrans" cxnId="{1619D3FD-923B-42F6-B3C6-A419B8D3C2C2}">
      <dgm:prSet/>
      <dgm:spPr/>
      <dgm:t>
        <a:bodyPr/>
        <a:lstStyle/>
        <a:p>
          <a:endParaRPr lang="de-AT"/>
        </a:p>
      </dgm:t>
    </dgm:pt>
    <dgm:pt modelId="{0398790C-0843-4BD3-ACB8-73D35ABABD14}" type="sibTrans" cxnId="{1619D3FD-923B-42F6-B3C6-A419B8D3C2C2}">
      <dgm:prSet/>
      <dgm:spPr/>
      <dgm:t>
        <a:bodyPr/>
        <a:lstStyle/>
        <a:p>
          <a:endParaRPr lang="de-AT"/>
        </a:p>
      </dgm:t>
    </dgm:pt>
    <dgm:pt modelId="{36B7B34F-8611-48C7-B00E-180C0B481CFA}">
      <dgm:prSet/>
      <dgm:spPr/>
      <dgm:t>
        <a:bodyPr/>
        <a:lstStyle/>
        <a:p>
          <a:pPr>
            <a:buNone/>
          </a:pPr>
          <a:r>
            <a:rPr lang="de-AT" dirty="0"/>
            <a:t>Isolierung des segmentierten Bereichs</a:t>
          </a:r>
        </a:p>
      </dgm:t>
    </dgm:pt>
    <dgm:pt modelId="{B2D9C8E5-0A5D-4CA2-8637-2FEBF191A8C5}" type="parTrans" cxnId="{E14C876E-41CA-4DA7-B9EB-AF0A32F8044C}">
      <dgm:prSet/>
      <dgm:spPr/>
      <dgm:t>
        <a:bodyPr/>
        <a:lstStyle/>
        <a:p>
          <a:endParaRPr lang="de-AT"/>
        </a:p>
      </dgm:t>
    </dgm:pt>
    <dgm:pt modelId="{C39FE4D2-D0BD-47E9-BAE3-4743304ADBC7}" type="sibTrans" cxnId="{E14C876E-41CA-4DA7-B9EB-AF0A32F8044C}">
      <dgm:prSet/>
      <dgm:spPr/>
      <dgm:t>
        <a:bodyPr/>
        <a:lstStyle/>
        <a:p>
          <a:endParaRPr lang="de-AT"/>
        </a:p>
      </dgm:t>
    </dgm:pt>
    <dgm:pt modelId="{D7C57CBE-46B5-489F-98DD-D39B525222F9}">
      <dgm:prSet/>
      <dgm:spPr/>
      <dgm:t>
        <a:bodyPr/>
        <a:lstStyle/>
        <a:p>
          <a:r>
            <a:rPr lang="de-AT" dirty="0"/>
            <a:t>Verbesserung der generellen Bildqualität</a:t>
          </a:r>
        </a:p>
      </dgm:t>
    </dgm:pt>
    <dgm:pt modelId="{6B67A02F-200F-4D2B-8C22-B64D32D1CF8A}" type="parTrans" cxnId="{7EC3FFCF-475E-4140-B32D-0D315A3F8F87}">
      <dgm:prSet/>
      <dgm:spPr/>
      <dgm:t>
        <a:bodyPr/>
        <a:lstStyle/>
        <a:p>
          <a:endParaRPr lang="de-AT"/>
        </a:p>
      </dgm:t>
    </dgm:pt>
    <dgm:pt modelId="{0EECAA48-9104-4AC7-A5CA-45491AB9BFFC}" type="sibTrans" cxnId="{7EC3FFCF-475E-4140-B32D-0D315A3F8F87}">
      <dgm:prSet/>
      <dgm:spPr/>
      <dgm:t>
        <a:bodyPr/>
        <a:lstStyle/>
        <a:p>
          <a:endParaRPr lang="de-AT"/>
        </a:p>
      </dgm:t>
    </dgm:pt>
    <dgm:pt modelId="{08A0D1C0-324C-46A4-B0D1-703DC71C5056}">
      <dgm:prSet/>
      <dgm:spPr/>
      <dgm:t>
        <a:bodyPr/>
        <a:lstStyle/>
        <a:p>
          <a:r>
            <a:rPr lang="de-AT" dirty="0"/>
            <a:t>Klassische Segmentierung des interessanten Bildbereichs (LEGO Indiana Jones)</a:t>
          </a:r>
        </a:p>
      </dgm:t>
    </dgm:pt>
    <dgm:pt modelId="{144DFD72-109C-47CC-A1B9-57762BA88802}" type="parTrans" cxnId="{48DB2988-67F0-47F5-B183-5C40C26127C9}">
      <dgm:prSet/>
      <dgm:spPr/>
      <dgm:t>
        <a:bodyPr/>
        <a:lstStyle/>
        <a:p>
          <a:endParaRPr lang="de-AT"/>
        </a:p>
      </dgm:t>
    </dgm:pt>
    <dgm:pt modelId="{9D65DD2D-747C-49E9-A9B9-F194E616EB34}" type="sibTrans" cxnId="{48DB2988-67F0-47F5-B183-5C40C26127C9}">
      <dgm:prSet/>
      <dgm:spPr/>
      <dgm:t>
        <a:bodyPr/>
        <a:lstStyle/>
        <a:p>
          <a:endParaRPr lang="de-AT"/>
        </a:p>
      </dgm:t>
    </dgm:pt>
    <dgm:pt modelId="{840E2858-83B2-4D59-BCB9-A830A585A651}">
      <dgm:prSet/>
      <dgm:spPr/>
      <dgm:t>
        <a:bodyPr/>
        <a:lstStyle/>
        <a:p>
          <a:endParaRPr lang="de-AT" dirty="0"/>
        </a:p>
      </dgm:t>
    </dgm:pt>
    <dgm:pt modelId="{52FE7F11-D13D-4629-99D1-4707B686EAA3}" type="parTrans" cxnId="{7112A1D5-BC36-4C49-BA4E-D686F449096F}">
      <dgm:prSet/>
      <dgm:spPr/>
      <dgm:t>
        <a:bodyPr/>
        <a:lstStyle/>
        <a:p>
          <a:endParaRPr lang="de-AT"/>
        </a:p>
      </dgm:t>
    </dgm:pt>
    <dgm:pt modelId="{762C151F-A98A-4017-B200-86193B8D02C3}" type="sibTrans" cxnId="{7112A1D5-BC36-4C49-BA4E-D686F449096F}">
      <dgm:prSet/>
      <dgm:spPr/>
      <dgm:t>
        <a:bodyPr/>
        <a:lstStyle/>
        <a:p>
          <a:endParaRPr lang="de-AT"/>
        </a:p>
      </dgm:t>
    </dgm:pt>
    <dgm:pt modelId="{3B659A3F-F5C6-44B9-BAB4-AC27C3D02A21}" type="pres">
      <dgm:prSet presAssocID="{99069FC0-9F60-45F4-9E47-46CBCAB3F8F3}" presName="outerComposite" presStyleCnt="0">
        <dgm:presLayoutVars>
          <dgm:chMax val="5"/>
          <dgm:dir/>
          <dgm:resizeHandles val="exact"/>
        </dgm:presLayoutVars>
      </dgm:prSet>
      <dgm:spPr/>
    </dgm:pt>
    <dgm:pt modelId="{6BB8C8E9-B8FC-4DEE-8A0B-D17C125102CA}" type="pres">
      <dgm:prSet presAssocID="{99069FC0-9F60-45F4-9E47-46CBCAB3F8F3}" presName="dummyMaxCanvas" presStyleCnt="0">
        <dgm:presLayoutVars/>
      </dgm:prSet>
      <dgm:spPr/>
    </dgm:pt>
    <dgm:pt modelId="{7F74E3FD-2C05-4622-845F-9D8EC863D09D}" type="pres">
      <dgm:prSet presAssocID="{99069FC0-9F60-45F4-9E47-46CBCAB3F8F3}" presName="FiveNodes_1" presStyleLbl="node1" presStyleIdx="0" presStyleCnt="5">
        <dgm:presLayoutVars>
          <dgm:bulletEnabled val="1"/>
        </dgm:presLayoutVars>
      </dgm:prSet>
      <dgm:spPr/>
    </dgm:pt>
    <dgm:pt modelId="{671FC2C8-5909-4A2E-A827-040AB6C8DA8E}" type="pres">
      <dgm:prSet presAssocID="{99069FC0-9F60-45F4-9E47-46CBCAB3F8F3}" presName="FiveNodes_2" presStyleLbl="node1" presStyleIdx="1" presStyleCnt="5">
        <dgm:presLayoutVars>
          <dgm:bulletEnabled val="1"/>
        </dgm:presLayoutVars>
      </dgm:prSet>
      <dgm:spPr/>
    </dgm:pt>
    <dgm:pt modelId="{7B91258B-4D4A-4F88-8301-122CEA9F752F}" type="pres">
      <dgm:prSet presAssocID="{99069FC0-9F60-45F4-9E47-46CBCAB3F8F3}" presName="FiveNodes_3" presStyleLbl="node1" presStyleIdx="2" presStyleCnt="5">
        <dgm:presLayoutVars>
          <dgm:bulletEnabled val="1"/>
        </dgm:presLayoutVars>
      </dgm:prSet>
      <dgm:spPr/>
    </dgm:pt>
    <dgm:pt modelId="{55BCC889-CAAD-4374-8856-6952F5CFF401}" type="pres">
      <dgm:prSet presAssocID="{99069FC0-9F60-45F4-9E47-46CBCAB3F8F3}" presName="FiveNodes_4" presStyleLbl="node1" presStyleIdx="3" presStyleCnt="5">
        <dgm:presLayoutVars>
          <dgm:bulletEnabled val="1"/>
        </dgm:presLayoutVars>
      </dgm:prSet>
      <dgm:spPr/>
    </dgm:pt>
    <dgm:pt modelId="{572CEF6F-1A64-4A4B-8007-8CFAF59DE9D8}" type="pres">
      <dgm:prSet presAssocID="{99069FC0-9F60-45F4-9E47-46CBCAB3F8F3}" presName="FiveNodes_5" presStyleLbl="node1" presStyleIdx="4" presStyleCnt="5">
        <dgm:presLayoutVars>
          <dgm:bulletEnabled val="1"/>
        </dgm:presLayoutVars>
      </dgm:prSet>
      <dgm:spPr/>
    </dgm:pt>
    <dgm:pt modelId="{CE2ECF41-7740-49D6-9FBB-E7C1F8E6C8AD}" type="pres">
      <dgm:prSet presAssocID="{99069FC0-9F60-45F4-9E47-46CBCAB3F8F3}" presName="FiveConn_1-2" presStyleLbl="fgAccFollowNode1" presStyleIdx="0" presStyleCnt="4">
        <dgm:presLayoutVars>
          <dgm:bulletEnabled val="1"/>
        </dgm:presLayoutVars>
      </dgm:prSet>
      <dgm:spPr/>
    </dgm:pt>
    <dgm:pt modelId="{7B858E7B-AF12-4D38-BA92-0F2CCB08BE30}" type="pres">
      <dgm:prSet presAssocID="{99069FC0-9F60-45F4-9E47-46CBCAB3F8F3}" presName="FiveConn_2-3" presStyleLbl="fgAccFollowNode1" presStyleIdx="1" presStyleCnt="4">
        <dgm:presLayoutVars>
          <dgm:bulletEnabled val="1"/>
        </dgm:presLayoutVars>
      </dgm:prSet>
      <dgm:spPr/>
    </dgm:pt>
    <dgm:pt modelId="{CA3D3879-6CDE-4D93-952E-00B9147C7271}" type="pres">
      <dgm:prSet presAssocID="{99069FC0-9F60-45F4-9E47-46CBCAB3F8F3}" presName="FiveConn_3-4" presStyleLbl="fgAccFollowNode1" presStyleIdx="2" presStyleCnt="4">
        <dgm:presLayoutVars>
          <dgm:bulletEnabled val="1"/>
        </dgm:presLayoutVars>
      </dgm:prSet>
      <dgm:spPr/>
    </dgm:pt>
    <dgm:pt modelId="{9F6968B4-7F89-42C4-A01F-4E8C734F16F6}" type="pres">
      <dgm:prSet presAssocID="{99069FC0-9F60-45F4-9E47-46CBCAB3F8F3}" presName="FiveConn_4-5" presStyleLbl="fgAccFollowNode1" presStyleIdx="3" presStyleCnt="4">
        <dgm:presLayoutVars>
          <dgm:bulletEnabled val="1"/>
        </dgm:presLayoutVars>
      </dgm:prSet>
      <dgm:spPr/>
    </dgm:pt>
    <dgm:pt modelId="{1F403867-B9D4-4C87-B7B4-133238B90020}" type="pres">
      <dgm:prSet presAssocID="{99069FC0-9F60-45F4-9E47-46CBCAB3F8F3}" presName="FiveNodes_1_text" presStyleLbl="node1" presStyleIdx="4" presStyleCnt="5">
        <dgm:presLayoutVars>
          <dgm:bulletEnabled val="1"/>
        </dgm:presLayoutVars>
      </dgm:prSet>
      <dgm:spPr/>
    </dgm:pt>
    <dgm:pt modelId="{90635F39-67BC-4192-BB61-98B07186F46F}" type="pres">
      <dgm:prSet presAssocID="{99069FC0-9F60-45F4-9E47-46CBCAB3F8F3}" presName="FiveNodes_2_text" presStyleLbl="node1" presStyleIdx="4" presStyleCnt="5">
        <dgm:presLayoutVars>
          <dgm:bulletEnabled val="1"/>
        </dgm:presLayoutVars>
      </dgm:prSet>
      <dgm:spPr/>
    </dgm:pt>
    <dgm:pt modelId="{85D60703-0EFE-44BA-94EA-805EDB2FC301}" type="pres">
      <dgm:prSet presAssocID="{99069FC0-9F60-45F4-9E47-46CBCAB3F8F3}" presName="FiveNodes_3_text" presStyleLbl="node1" presStyleIdx="4" presStyleCnt="5">
        <dgm:presLayoutVars>
          <dgm:bulletEnabled val="1"/>
        </dgm:presLayoutVars>
      </dgm:prSet>
      <dgm:spPr/>
    </dgm:pt>
    <dgm:pt modelId="{C8A472AB-DAC2-4CF0-9144-C36244317137}" type="pres">
      <dgm:prSet presAssocID="{99069FC0-9F60-45F4-9E47-46CBCAB3F8F3}" presName="FiveNodes_4_text" presStyleLbl="node1" presStyleIdx="4" presStyleCnt="5">
        <dgm:presLayoutVars>
          <dgm:bulletEnabled val="1"/>
        </dgm:presLayoutVars>
      </dgm:prSet>
      <dgm:spPr/>
    </dgm:pt>
    <dgm:pt modelId="{F7D1465F-5B8A-46C0-AE87-FDABA5C7CB56}" type="pres">
      <dgm:prSet presAssocID="{99069FC0-9F60-45F4-9E47-46CBCAB3F8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6F9203-4BD6-46F0-9CA9-F9DB198EFF18}" type="presOf" srcId="{885E2A3A-F382-46E7-BDBC-91CA62614996}" destId="{55BCC889-CAAD-4374-8856-6952F5CFF401}" srcOrd="0" destOrd="0" presId="urn:microsoft.com/office/officeart/2005/8/layout/vProcess5"/>
    <dgm:cxn modelId="{73F9901A-BF87-438E-AE0B-6E554CDF2F63}" type="presOf" srcId="{885E2A3A-F382-46E7-BDBC-91CA62614996}" destId="{C8A472AB-DAC2-4CF0-9144-C36244317137}" srcOrd="1" destOrd="0" presId="urn:microsoft.com/office/officeart/2005/8/layout/vProcess5"/>
    <dgm:cxn modelId="{FAA3911C-E36F-4E03-AF0C-921DA36ABEC6}" srcId="{99069FC0-9F60-45F4-9E47-46CBCAB3F8F3}" destId="{EFB72154-034D-4403-BA06-7D8CDE168212}" srcOrd="4" destOrd="0" parTransId="{DBA9CFDA-01EC-40C8-9B6E-FF91120323FA}" sibTransId="{00533C84-FF7D-4DC3-B93A-D19F95CEE633}"/>
    <dgm:cxn modelId="{0525B51C-8BFA-4F36-8ECD-379B758C717C}" type="presOf" srcId="{C39FE4D2-D0BD-47E9-BAE3-4743304ADBC7}" destId="{CA3D3879-6CDE-4D93-952E-00B9147C7271}" srcOrd="0" destOrd="0" presId="urn:microsoft.com/office/officeart/2005/8/layout/vProcess5"/>
    <dgm:cxn modelId="{CFFF5C23-D98D-4B8F-A443-A4F453D8B8B7}" srcId="{99069FC0-9F60-45F4-9E47-46CBCAB3F8F3}" destId="{E850A748-FCEC-41D0-BB7D-E8FC41DAEF2F}" srcOrd="8" destOrd="0" parTransId="{B1A62C03-FBD3-4DDA-A29F-FAC609D368F0}" sibTransId="{36781B70-91E8-49D6-AFD3-4EFE1C860C06}"/>
    <dgm:cxn modelId="{2806BD61-9FC7-4F48-A58F-87F578DCC705}" type="presOf" srcId="{0EECAA48-9104-4AC7-A5CA-45491AB9BFFC}" destId="{CE2ECF41-7740-49D6-9FBB-E7C1F8E6C8AD}" srcOrd="0" destOrd="0" presId="urn:microsoft.com/office/officeart/2005/8/layout/vProcess5"/>
    <dgm:cxn modelId="{6F15CA64-FDCB-467C-9C71-C1962BF53B5B}" type="presOf" srcId="{36B7B34F-8611-48C7-B00E-180C0B481CFA}" destId="{7B91258B-4D4A-4F88-8301-122CEA9F752F}" srcOrd="0" destOrd="0" presId="urn:microsoft.com/office/officeart/2005/8/layout/vProcess5"/>
    <dgm:cxn modelId="{97E6C466-D406-4F93-A544-23D8A5513AB5}" type="presOf" srcId="{08A0D1C0-324C-46A4-B0D1-703DC71C5056}" destId="{671FC2C8-5909-4A2E-A827-040AB6C8DA8E}" srcOrd="0" destOrd="0" presId="urn:microsoft.com/office/officeart/2005/8/layout/vProcess5"/>
    <dgm:cxn modelId="{2A749D6A-2969-43D5-BC32-B9EC870DAA10}" type="presOf" srcId="{EFB72154-034D-4403-BA06-7D8CDE168212}" destId="{F7D1465F-5B8A-46C0-AE87-FDABA5C7CB56}" srcOrd="1" destOrd="0" presId="urn:microsoft.com/office/officeart/2005/8/layout/vProcess5"/>
    <dgm:cxn modelId="{7CDE1C6D-3F75-453C-A368-BEAD768A4167}" srcId="{99069FC0-9F60-45F4-9E47-46CBCAB3F8F3}" destId="{45F056C0-7A97-480F-9804-6BFDB389B56C}" srcOrd="7" destOrd="0" parTransId="{0FD1777A-D5A3-4316-85D5-7DCC182FBD53}" sibTransId="{26D8DDE9-EAA0-4673-AB27-B910552C5A4D}"/>
    <dgm:cxn modelId="{E14C876E-41CA-4DA7-B9EB-AF0A32F8044C}" srcId="{99069FC0-9F60-45F4-9E47-46CBCAB3F8F3}" destId="{36B7B34F-8611-48C7-B00E-180C0B481CFA}" srcOrd="2" destOrd="0" parTransId="{B2D9C8E5-0A5D-4CA2-8637-2FEBF191A8C5}" sibTransId="{C39FE4D2-D0BD-47E9-BAE3-4743304ADBC7}"/>
    <dgm:cxn modelId="{5E428972-9D51-49B2-A3EE-EEC123C2C12B}" type="presOf" srcId="{D7C57CBE-46B5-489F-98DD-D39B525222F9}" destId="{1F403867-B9D4-4C87-B7B4-133238B90020}" srcOrd="1" destOrd="0" presId="urn:microsoft.com/office/officeart/2005/8/layout/vProcess5"/>
    <dgm:cxn modelId="{C800495A-AAC4-4A1A-95F0-4185C2C16BBC}" type="presOf" srcId="{08A0D1C0-324C-46A4-B0D1-703DC71C5056}" destId="{90635F39-67BC-4192-BB61-98B07186F46F}" srcOrd="1" destOrd="0" presId="urn:microsoft.com/office/officeart/2005/8/layout/vProcess5"/>
    <dgm:cxn modelId="{03361E81-C909-4EDA-85EF-E6D89B3B86CD}" type="presOf" srcId="{D7C57CBE-46B5-489F-98DD-D39B525222F9}" destId="{7F74E3FD-2C05-4622-845F-9D8EC863D09D}" srcOrd="0" destOrd="0" presId="urn:microsoft.com/office/officeart/2005/8/layout/vProcess5"/>
    <dgm:cxn modelId="{48DB2988-67F0-47F5-B183-5C40C26127C9}" srcId="{99069FC0-9F60-45F4-9E47-46CBCAB3F8F3}" destId="{08A0D1C0-324C-46A4-B0D1-703DC71C5056}" srcOrd="1" destOrd="0" parTransId="{144DFD72-109C-47CC-A1B9-57762BA88802}" sibTransId="{9D65DD2D-747C-49E9-A9B9-F194E616EB34}"/>
    <dgm:cxn modelId="{8BB2B3B4-7114-4EBE-AD41-A5EB57C3EDCE}" type="presOf" srcId="{EFB72154-034D-4403-BA06-7D8CDE168212}" destId="{572CEF6F-1A64-4A4B-8007-8CFAF59DE9D8}" srcOrd="0" destOrd="0" presId="urn:microsoft.com/office/officeart/2005/8/layout/vProcess5"/>
    <dgm:cxn modelId="{154FA8C7-6D0D-43B5-A7C3-F9A1C9ABE109}" type="presOf" srcId="{36B7B34F-8611-48C7-B00E-180C0B481CFA}" destId="{85D60703-0EFE-44BA-94EA-805EDB2FC301}" srcOrd="1" destOrd="0" presId="urn:microsoft.com/office/officeart/2005/8/layout/vProcess5"/>
    <dgm:cxn modelId="{7EC3FFCF-475E-4140-B32D-0D315A3F8F87}" srcId="{99069FC0-9F60-45F4-9E47-46CBCAB3F8F3}" destId="{D7C57CBE-46B5-489F-98DD-D39B525222F9}" srcOrd="0" destOrd="0" parTransId="{6B67A02F-200F-4D2B-8C22-B64D32D1CF8A}" sibTransId="{0EECAA48-9104-4AC7-A5CA-45491AB9BFFC}"/>
    <dgm:cxn modelId="{8C8357D3-86A0-4F1B-84F6-5A76B0832460}" srcId="{99069FC0-9F60-45F4-9E47-46CBCAB3F8F3}" destId="{885E2A3A-F382-46E7-BDBC-91CA62614996}" srcOrd="3" destOrd="0" parTransId="{B7AA294B-187D-45E3-8664-EE5758CBD3EC}" sibTransId="{D0BC6464-DF88-4A99-92A2-FD526D5F19C2}"/>
    <dgm:cxn modelId="{7112A1D5-BC36-4C49-BA4E-D686F449096F}" srcId="{99069FC0-9F60-45F4-9E47-46CBCAB3F8F3}" destId="{840E2858-83B2-4D59-BCB9-A830A585A651}" srcOrd="5" destOrd="0" parTransId="{52FE7F11-D13D-4629-99D1-4707B686EAA3}" sibTransId="{762C151F-A98A-4017-B200-86193B8D02C3}"/>
    <dgm:cxn modelId="{1EA324DC-F5EE-42DE-9E9E-F9E58889BF1F}" type="presOf" srcId="{99069FC0-9F60-45F4-9E47-46CBCAB3F8F3}" destId="{3B659A3F-F5C6-44B9-BAB4-AC27C3D02A21}" srcOrd="0" destOrd="0" presId="urn:microsoft.com/office/officeart/2005/8/layout/vProcess5"/>
    <dgm:cxn modelId="{73D28EF5-1E46-41F5-967F-ADBDFEC9B335}" type="presOf" srcId="{9D65DD2D-747C-49E9-A9B9-F194E616EB34}" destId="{7B858E7B-AF12-4D38-BA92-0F2CCB08BE30}" srcOrd="0" destOrd="0" presId="urn:microsoft.com/office/officeart/2005/8/layout/vProcess5"/>
    <dgm:cxn modelId="{1619D3FD-923B-42F6-B3C6-A419B8D3C2C2}" srcId="{99069FC0-9F60-45F4-9E47-46CBCAB3F8F3}" destId="{7D8F9F75-4235-4EC9-B960-D82D1853353A}" srcOrd="6" destOrd="0" parTransId="{382A0AD3-EE0F-48C9-A7E5-8DAC86CBA3D8}" sibTransId="{0398790C-0843-4BD3-ACB8-73D35ABABD14}"/>
    <dgm:cxn modelId="{B63CDBFF-986D-4BD7-A600-F23B3E4D812E}" type="presOf" srcId="{D0BC6464-DF88-4A99-92A2-FD526D5F19C2}" destId="{9F6968B4-7F89-42C4-A01F-4E8C734F16F6}" srcOrd="0" destOrd="0" presId="urn:microsoft.com/office/officeart/2005/8/layout/vProcess5"/>
    <dgm:cxn modelId="{E272CD45-A917-4A5B-A82D-B4E43206A3C3}" type="presParOf" srcId="{3B659A3F-F5C6-44B9-BAB4-AC27C3D02A21}" destId="{6BB8C8E9-B8FC-4DEE-8A0B-D17C125102CA}" srcOrd="0" destOrd="0" presId="urn:microsoft.com/office/officeart/2005/8/layout/vProcess5"/>
    <dgm:cxn modelId="{BB1D5878-FAD8-422F-8CF7-73F8462D44AC}" type="presParOf" srcId="{3B659A3F-F5C6-44B9-BAB4-AC27C3D02A21}" destId="{7F74E3FD-2C05-4622-845F-9D8EC863D09D}" srcOrd="1" destOrd="0" presId="urn:microsoft.com/office/officeart/2005/8/layout/vProcess5"/>
    <dgm:cxn modelId="{358FFDE9-49F4-49D5-85F7-D759D3E595A1}" type="presParOf" srcId="{3B659A3F-F5C6-44B9-BAB4-AC27C3D02A21}" destId="{671FC2C8-5909-4A2E-A827-040AB6C8DA8E}" srcOrd="2" destOrd="0" presId="urn:microsoft.com/office/officeart/2005/8/layout/vProcess5"/>
    <dgm:cxn modelId="{205BCDED-3719-4742-B1EA-EEFF2FE5574D}" type="presParOf" srcId="{3B659A3F-F5C6-44B9-BAB4-AC27C3D02A21}" destId="{7B91258B-4D4A-4F88-8301-122CEA9F752F}" srcOrd="3" destOrd="0" presId="urn:microsoft.com/office/officeart/2005/8/layout/vProcess5"/>
    <dgm:cxn modelId="{661476A2-37D6-4CFB-8179-4EA1D3885BF9}" type="presParOf" srcId="{3B659A3F-F5C6-44B9-BAB4-AC27C3D02A21}" destId="{55BCC889-CAAD-4374-8856-6952F5CFF401}" srcOrd="4" destOrd="0" presId="urn:microsoft.com/office/officeart/2005/8/layout/vProcess5"/>
    <dgm:cxn modelId="{1178A426-5B1D-466D-B8ED-4510D406A1E1}" type="presParOf" srcId="{3B659A3F-F5C6-44B9-BAB4-AC27C3D02A21}" destId="{572CEF6F-1A64-4A4B-8007-8CFAF59DE9D8}" srcOrd="5" destOrd="0" presId="urn:microsoft.com/office/officeart/2005/8/layout/vProcess5"/>
    <dgm:cxn modelId="{209C5874-42FB-4A06-8B47-2771148E6A2B}" type="presParOf" srcId="{3B659A3F-F5C6-44B9-BAB4-AC27C3D02A21}" destId="{CE2ECF41-7740-49D6-9FBB-E7C1F8E6C8AD}" srcOrd="6" destOrd="0" presId="urn:microsoft.com/office/officeart/2005/8/layout/vProcess5"/>
    <dgm:cxn modelId="{4DBBFB2C-5C78-4ED1-8930-2C6E0619B226}" type="presParOf" srcId="{3B659A3F-F5C6-44B9-BAB4-AC27C3D02A21}" destId="{7B858E7B-AF12-4D38-BA92-0F2CCB08BE30}" srcOrd="7" destOrd="0" presId="urn:microsoft.com/office/officeart/2005/8/layout/vProcess5"/>
    <dgm:cxn modelId="{D8AE7E4B-7D68-4676-9DE3-D061ACFB42AE}" type="presParOf" srcId="{3B659A3F-F5C6-44B9-BAB4-AC27C3D02A21}" destId="{CA3D3879-6CDE-4D93-952E-00B9147C7271}" srcOrd="8" destOrd="0" presId="urn:microsoft.com/office/officeart/2005/8/layout/vProcess5"/>
    <dgm:cxn modelId="{80E0FF03-F592-4A7A-A03C-19543E813B67}" type="presParOf" srcId="{3B659A3F-F5C6-44B9-BAB4-AC27C3D02A21}" destId="{9F6968B4-7F89-42C4-A01F-4E8C734F16F6}" srcOrd="9" destOrd="0" presId="urn:microsoft.com/office/officeart/2005/8/layout/vProcess5"/>
    <dgm:cxn modelId="{05E6C0E4-9619-487A-8FD5-EF8286D04F55}" type="presParOf" srcId="{3B659A3F-F5C6-44B9-BAB4-AC27C3D02A21}" destId="{1F403867-B9D4-4C87-B7B4-133238B90020}" srcOrd="10" destOrd="0" presId="urn:microsoft.com/office/officeart/2005/8/layout/vProcess5"/>
    <dgm:cxn modelId="{BEA87286-E331-4A12-BF17-623312FF6BD9}" type="presParOf" srcId="{3B659A3F-F5C6-44B9-BAB4-AC27C3D02A21}" destId="{90635F39-67BC-4192-BB61-98B07186F46F}" srcOrd="11" destOrd="0" presId="urn:microsoft.com/office/officeart/2005/8/layout/vProcess5"/>
    <dgm:cxn modelId="{8409BFF4-D91C-4971-A73B-DE6E3C86E70C}" type="presParOf" srcId="{3B659A3F-F5C6-44B9-BAB4-AC27C3D02A21}" destId="{85D60703-0EFE-44BA-94EA-805EDB2FC301}" srcOrd="12" destOrd="0" presId="urn:microsoft.com/office/officeart/2005/8/layout/vProcess5"/>
    <dgm:cxn modelId="{9FC9DC9C-8D20-4F72-8699-9D42E6A85D1C}" type="presParOf" srcId="{3B659A3F-F5C6-44B9-BAB4-AC27C3D02A21}" destId="{C8A472AB-DAC2-4CF0-9144-C36244317137}" srcOrd="13" destOrd="0" presId="urn:microsoft.com/office/officeart/2005/8/layout/vProcess5"/>
    <dgm:cxn modelId="{9A05C934-817E-42D3-A338-EC8AF9595EA8}" type="presParOf" srcId="{3B659A3F-F5C6-44B9-BAB4-AC27C3D02A21}" destId="{F7D1465F-5B8A-46C0-AE87-FDABA5C7CB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E3FD-2C05-4622-845F-9D8EC863D09D}">
      <dsp:nvSpPr>
        <dsp:cNvPr id="0" name=""/>
        <dsp:cNvSpPr/>
      </dsp:nvSpPr>
      <dsp:spPr>
        <a:xfrm>
          <a:off x="0" y="0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Verbesserung der generellen Bildqualität</a:t>
          </a:r>
        </a:p>
      </dsp:txBody>
      <dsp:txXfrm>
        <a:off x="23448" y="23448"/>
        <a:ext cx="4662240" cy="753680"/>
      </dsp:txXfrm>
    </dsp:sp>
    <dsp:sp modelId="{671FC2C8-5909-4A2E-A827-040AB6C8DA8E}">
      <dsp:nvSpPr>
        <dsp:cNvPr id="0" name=""/>
        <dsp:cNvSpPr/>
      </dsp:nvSpPr>
      <dsp:spPr>
        <a:xfrm>
          <a:off x="419659" y="911767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Klassische Segmentierung des interessanten Bildbereichs (LEGO Indiana Jones)</a:t>
          </a:r>
        </a:p>
      </dsp:txBody>
      <dsp:txXfrm>
        <a:off x="443107" y="935215"/>
        <a:ext cx="4632861" cy="753680"/>
      </dsp:txXfrm>
    </dsp:sp>
    <dsp:sp modelId="{7B91258B-4D4A-4F88-8301-122CEA9F752F}">
      <dsp:nvSpPr>
        <dsp:cNvPr id="0" name=""/>
        <dsp:cNvSpPr/>
      </dsp:nvSpPr>
      <dsp:spPr>
        <a:xfrm>
          <a:off x="839319" y="1823534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Isolierung des segmentierten Bereichs</a:t>
          </a:r>
        </a:p>
      </dsp:txBody>
      <dsp:txXfrm>
        <a:off x="862767" y="1846982"/>
        <a:ext cx="4632861" cy="753680"/>
      </dsp:txXfrm>
    </dsp:sp>
    <dsp:sp modelId="{55BCC889-CAAD-4374-8856-6952F5CFF401}">
      <dsp:nvSpPr>
        <dsp:cNvPr id="0" name=""/>
        <dsp:cNvSpPr/>
      </dsp:nvSpPr>
      <dsp:spPr>
        <a:xfrm>
          <a:off x="1258979" y="2735301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Feature-Detektion</a:t>
          </a:r>
        </a:p>
      </dsp:txBody>
      <dsp:txXfrm>
        <a:off x="1282427" y="2758749"/>
        <a:ext cx="4632861" cy="753680"/>
      </dsp:txXfrm>
    </dsp:sp>
    <dsp:sp modelId="{572CEF6F-1A64-4A4B-8007-8CFAF59DE9D8}">
      <dsp:nvSpPr>
        <dsp:cNvPr id="0" name=""/>
        <dsp:cNvSpPr/>
      </dsp:nvSpPr>
      <dsp:spPr>
        <a:xfrm>
          <a:off x="1678639" y="3647068"/>
          <a:ext cx="5619791" cy="80057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Verifikation</a:t>
          </a:r>
        </a:p>
      </dsp:txBody>
      <dsp:txXfrm>
        <a:off x="1702087" y="3670516"/>
        <a:ext cx="4632861" cy="753680"/>
      </dsp:txXfrm>
    </dsp:sp>
    <dsp:sp modelId="{CE2ECF41-7740-49D6-9FBB-E7C1F8E6C8AD}">
      <dsp:nvSpPr>
        <dsp:cNvPr id="0" name=""/>
        <dsp:cNvSpPr/>
      </dsp:nvSpPr>
      <dsp:spPr>
        <a:xfrm>
          <a:off x="5099417" y="584865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216501" y="584865"/>
        <a:ext cx="286206" cy="391581"/>
      </dsp:txXfrm>
    </dsp:sp>
    <dsp:sp modelId="{7B858E7B-AF12-4D38-BA92-0F2CCB08BE30}">
      <dsp:nvSpPr>
        <dsp:cNvPr id="0" name=""/>
        <dsp:cNvSpPr/>
      </dsp:nvSpPr>
      <dsp:spPr>
        <a:xfrm>
          <a:off x="5519077" y="1496632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636161" y="1496632"/>
        <a:ext cx="286206" cy="391581"/>
      </dsp:txXfrm>
    </dsp:sp>
    <dsp:sp modelId="{CA3D3879-6CDE-4D93-952E-00B9147C7271}">
      <dsp:nvSpPr>
        <dsp:cNvPr id="0" name=""/>
        <dsp:cNvSpPr/>
      </dsp:nvSpPr>
      <dsp:spPr>
        <a:xfrm>
          <a:off x="5938736" y="2395056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055820" y="2395056"/>
        <a:ext cx="286206" cy="391581"/>
      </dsp:txXfrm>
    </dsp:sp>
    <dsp:sp modelId="{9F6968B4-7F89-42C4-A01F-4E8C734F16F6}">
      <dsp:nvSpPr>
        <dsp:cNvPr id="0" name=""/>
        <dsp:cNvSpPr/>
      </dsp:nvSpPr>
      <dsp:spPr>
        <a:xfrm>
          <a:off x="6358396" y="3315719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475480" y="3315719"/>
        <a:ext cx="286206" cy="39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2142-0BE5-476D-82CA-8DCCAE6CBA88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742E-F1D8-4EDB-B351-F583675451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9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28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1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58" y="4545812"/>
            <a:ext cx="3905377" cy="1141851"/>
          </a:xfrm>
          <a:noFill/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080808"/>
                </a:solidFill>
              </a:rPr>
              <a:t>Jakob Schuch (S1910567022) &amp;</a:t>
            </a:r>
            <a:br>
              <a:rPr lang="de-AT" sz="2000" dirty="0">
                <a:solidFill>
                  <a:srgbClr val="080808"/>
                </a:solidFill>
              </a:rPr>
            </a:br>
            <a:r>
              <a:rPr lang="de-AT" sz="2000" dirty="0">
                <a:solidFill>
                  <a:srgbClr val="080808"/>
                </a:solidFill>
              </a:rPr>
              <a:t>Patrick Würflinger (S1910567022)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AT" sz="3600">
                <a:solidFill>
                  <a:srgbClr val="080808"/>
                </a:solidFill>
              </a:rPr>
              <a:t>DIP-Abschlussprojekt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Feature Detektion – 3.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4534507" cy="3598989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des selben Modells</a:t>
            </a:r>
          </a:p>
          <a:p>
            <a:pPr lvl="1"/>
            <a:r>
              <a:rPr lang="de-AT" sz="2000" dirty="0"/>
              <a:t>Aufteilung der Daten</a:t>
            </a:r>
          </a:p>
          <a:p>
            <a:pPr lvl="2"/>
            <a:r>
              <a:rPr lang="de-AT" dirty="0"/>
              <a:t>80% Training</a:t>
            </a:r>
          </a:p>
          <a:p>
            <a:pPr lvl="2"/>
            <a:r>
              <a:rPr lang="de-AT" dirty="0"/>
              <a:t>20% Test</a:t>
            </a:r>
          </a:p>
          <a:p>
            <a:pPr lvl="1"/>
            <a:r>
              <a:rPr lang="de-AT" sz="2000" dirty="0"/>
              <a:t>10 Klassen (Alle Körperteile + </a:t>
            </a:r>
            <a:br>
              <a:rPr lang="de-AT" sz="2000" dirty="0"/>
            </a:br>
            <a:r>
              <a:rPr lang="de-AT" sz="2000" dirty="0"/>
              <a:t>„</a:t>
            </a:r>
            <a:r>
              <a:rPr lang="de-AT" sz="2000" dirty="0" err="1"/>
              <a:t>No</a:t>
            </a:r>
            <a:r>
              <a:rPr lang="de-AT" sz="2000" dirty="0"/>
              <a:t> Head“)</a:t>
            </a:r>
          </a:p>
          <a:p>
            <a:pPr lvl="1"/>
            <a:r>
              <a:rPr lang="de-AT" sz="2000" dirty="0" err="1"/>
              <a:t>Labeling</a:t>
            </a:r>
            <a:r>
              <a:rPr lang="de-AT" sz="2000" dirty="0"/>
              <a:t>-Prozess ~4h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503F6C-F895-4B1F-A39F-7CBDC8B9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7" r="4317" b="-1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9BDEE0-9A02-4A9F-B77E-85FA123F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5" y="2946474"/>
            <a:ext cx="3336412" cy="2864596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3E8CEC6-4778-479F-85B6-2AC919D2E9D6}"/>
              </a:ext>
            </a:extLst>
          </p:cNvPr>
          <p:cNvSpPr/>
          <p:nvPr/>
        </p:nvSpPr>
        <p:spPr>
          <a:xfrm>
            <a:off x="7852114" y="3961528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136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47E073-B728-4DA5-8BAB-36A3E20A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Verifikation &amp; Ergebnisse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DCA038B-2454-42A2-9817-DBF5912B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 err="1"/>
              <a:t>Zusätzliche</a:t>
            </a:r>
            <a:r>
              <a:rPr lang="en-US" sz="1700" dirty="0"/>
              <a:t> </a:t>
            </a:r>
            <a:r>
              <a:rPr lang="en-US" sz="1700" dirty="0" err="1"/>
              <a:t>Testaufteilung</a:t>
            </a:r>
            <a:r>
              <a:rPr lang="en-US" sz="1700" dirty="0"/>
              <a:t> in </a:t>
            </a:r>
            <a:r>
              <a:rPr lang="en-US" sz="1700" dirty="0" err="1"/>
              <a:t>Detailklassen</a:t>
            </a:r>
            <a:endParaRPr lang="en-US" sz="1700" dirty="0"/>
          </a:p>
          <a:p>
            <a:r>
              <a:rPr lang="en-US" sz="1700" dirty="0" err="1"/>
              <a:t>Mögliche</a:t>
            </a:r>
            <a:r>
              <a:rPr lang="en-US" sz="1700" dirty="0"/>
              <a:t> </a:t>
            </a:r>
            <a:r>
              <a:rPr lang="en-US" sz="1700" dirty="0" err="1"/>
              <a:t>Verbesserungen</a:t>
            </a:r>
            <a:r>
              <a:rPr lang="en-US" sz="1700" dirty="0"/>
              <a:t>:</a:t>
            </a:r>
          </a:p>
          <a:p>
            <a:pPr lvl="1"/>
            <a:r>
              <a:rPr lang="en-US" sz="1700" dirty="0" err="1"/>
              <a:t>Mehr</a:t>
            </a:r>
            <a:r>
              <a:rPr lang="en-US" sz="1700" dirty="0"/>
              <a:t> </a:t>
            </a:r>
            <a:r>
              <a:rPr lang="en-US" sz="1700" dirty="0" err="1"/>
              <a:t>Trainingsdaten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Trainingsdatensatz</a:t>
            </a:r>
            <a:r>
              <a:rPr lang="en-US" sz="1700" dirty="0"/>
              <a:t> </a:t>
            </a:r>
            <a:r>
              <a:rPr lang="en-US" sz="1700" dirty="0" err="1"/>
              <a:t>künstlich</a:t>
            </a:r>
            <a:r>
              <a:rPr lang="en-US" sz="1700" dirty="0"/>
              <a:t> </a:t>
            </a:r>
            <a:r>
              <a:rPr lang="en-US" sz="1700" dirty="0" err="1"/>
              <a:t>erweitern</a:t>
            </a:r>
            <a:endParaRPr lang="en-US" sz="1700" dirty="0"/>
          </a:p>
          <a:p>
            <a:pPr lvl="1"/>
            <a:r>
              <a:rPr lang="en-US" sz="1700" dirty="0"/>
              <a:t>Rotation der </a:t>
            </a:r>
            <a:r>
              <a:rPr lang="en-US" sz="1700" dirty="0" err="1"/>
              <a:t>Figur</a:t>
            </a:r>
            <a:r>
              <a:rPr lang="en-US" sz="1700" dirty="0"/>
              <a:t> bevor Labeling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/>
            <a:r>
              <a:rPr lang="en-US" sz="1700" dirty="0"/>
              <a:t>       Live-Demonstration </a:t>
            </a:r>
            <a:r>
              <a:rPr lang="en-US" sz="1700" dirty="0" err="1"/>
              <a:t>mit</a:t>
            </a:r>
            <a:r>
              <a:rPr lang="en-US" sz="1700" dirty="0"/>
              <a:t> Jupiter Notebook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F160A5D-13C6-4497-867D-1669D161BFCF}"/>
              </a:ext>
            </a:extLst>
          </p:cNvPr>
          <p:cNvSpPr/>
          <p:nvPr/>
        </p:nvSpPr>
        <p:spPr>
          <a:xfrm>
            <a:off x="829690" y="5574653"/>
            <a:ext cx="751926" cy="55514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AT" dirty="0"/>
              <a:t> </a:t>
            </a:r>
            <a:endParaRPr lang="de-AT"/>
          </a:p>
        </p:txBody>
      </p:sp>
      <p:pic>
        <p:nvPicPr>
          <p:cNvPr id="22" name="Inhaltsplatzhalter 6">
            <a:extLst>
              <a:ext uri="{FF2B5EF4-FFF2-40B4-BE49-F238E27FC236}">
                <a16:creationId xmlns:a16="http://schemas.microsoft.com/office/drawing/2014/main" id="{48043F49-7FF6-4039-AAB0-E762A2BC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53" y="4901731"/>
            <a:ext cx="2352675" cy="381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5611C75-9007-4CAC-AB0E-65E27CB9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90" y="2740315"/>
            <a:ext cx="3270622" cy="34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D667C-E32C-42B3-B314-D7812A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Aufteilung der Aufgabenbereiche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11D7395-DA2C-4530-9243-AF29B7843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05132"/>
              </p:ext>
            </p:extLst>
          </p:nvPr>
        </p:nvGraphicFramePr>
        <p:xfrm>
          <a:off x="2032000" y="1690688"/>
          <a:ext cx="729843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2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3DCD4-B617-4312-9A0F-6DA3E9A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Verbesserung der Bildqualität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ED25BA3-50C9-44DE-A446-D35B04814F20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Kompensieren</a:t>
            </a:r>
            <a:r>
              <a:rPr lang="en-US" sz="2000" dirty="0"/>
              <a:t>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mittels</a:t>
            </a:r>
            <a:r>
              <a:rPr lang="en-US" sz="2000" dirty="0"/>
              <a:t> </a:t>
            </a:r>
            <a:r>
              <a:rPr lang="en-US" sz="2000" dirty="0" err="1"/>
              <a:t>Shadding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Division des </a:t>
            </a:r>
            <a:r>
              <a:rPr lang="en-US" sz="2000" dirty="0" err="1"/>
              <a:t>Hintergrunds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Original-Bild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FA99BB-DC71-4A54-81C1-8E3648DC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r="2" b="1542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F7CFF7-5CB5-4398-8200-02B1CF84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6" r="-3" b="1759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B8B741-83F8-4D72-8EC3-BA7ADBF5ACA2}"/>
              </a:ext>
            </a:extLst>
          </p:cNvPr>
          <p:cNvSpPr/>
          <p:nvPr/>
        </p:nvSpPr>
        <p:spPr>
          <a:xfrm rot="5400000">
            <a:off x="8666956" y="3024535"/>
            <a:ext cx="881060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6C5F77-A97F-418D-8780-98F65ECD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Segmentierung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6246F-AC87-48F9-A068-4142BB6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sz="2000" dirty="0"/>
              <a:t>Verwendung von AI</a:t>
            </a:r>
          </a:p>
          <a:p>
            <a:r>
              <a:rPr lang="de-AT" sz="2000" dirty="0"/>
              <a:t>Aufteilung der Daten</a:t>
            </a:r>
          </a:p>
          <a:p>
            <a:pPr lvl="1"/>
            <a:r>
              <a:rPr lang="de-AT" sz="2000" dirty="0"/>
              <a:t>80% Training</a:t>
            </a:r>
          </a:p>
          <a:p>
            <a:pPr lvl="1"/>
            <a:r>
              <a:rPr lang="de-AT" sz="2000" dirty="0"/>
              <a:t>20% Test</a:t>
            </a:r>
          </a:p>
          <a:p>
            <a:r>
              <a:rPr lang="de-AT" sz="2000" dirty="0"/>
              <a:t>Manuelles </a:t>
            </a:r>
            <a:r>
              <a:rPr lang="de-AT" sz="2000" dirty="0" err="1"/>
              <a:t>Labeling</a:t>
            </a:r>
            <a:r>
              <a:rPr lang="de-AT" sz="2000" dirty="0"/>
              <a:t> für 3 Klassen</a:t>
            </a:r>
          </a:p>
          <a:p>
            <a:pPr lvl="1"/>
            <a:r>
              <a:rPr lang="de-AT" sz="2000" dirty="0"/>
              <a:t>„Indiana Jones“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Guy“</a:t>
            </a:r>
          </a:p>
          <a:p>
            <a:pPr lvl="1"/>
            <a:r>
              <a:rPr lang="de-AT" sz="2000" dirty="0"/>
              <a:t>„</a:t>
            </a:r>
            <a:r>
              <a:rPr lang="de-AT" sz="2000" dirty="0" err="1"/>
              <a:t>Unknown</a:t>
            </a:r>
            <a:r>
              <a:rPr lang="de-AT" sz="2000" dirty="0"/>
              <a:t> Girl“</a:t>
            </a:r>
          </a:p>
          <a:p>
            <a:r>
              <a:rPr lang="de-AT" sz="2000" dirty="0" err="1"/>
              <a:t>Labeling</a:t>
            </a:r>
            <a:r>
              <a:rPr lang="de-AT" sz="2000" dirty="0"/>
              <a:t>-Prozess ~1h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D0F060-FA79-4045-A477-196635FD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" r="1404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AT" sz="3600" dirty="0"/>
              <a:t>AI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7BBF3-425B-4B59-B514-0B906ADE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AT" sz="1800"/>
              <a:t>Verwendung eines fertigen Modells</a:t>
            </a:r>
          </a:p>
          <a:p>
            <a:pPr lvl="1"/>
            <a:r>
              <a:rPr lang="de-AT" sz="1800"/>
              <a:t>Tensorflow 2 Object Detection API</a:t>
            </a:r>
          </a:p>
          <a:p>
            <a:pPr lvl="1"/>
            <a:r>
              <a:rPr lang="de-AT" sz="1800"/>
              <a:t>CNN: Efficientdet </a:t>
            </a:r>
          </a:p>
          <a:p>
            <a:pPr lvl="2"/>
            <a:r>
              <a:rPr lang="de-AT" sz="1800"/>
              <a:t>Anwendungsbereich: Object Detection</a:t>
            </a:r>
          </a:p>
          <a:p>
            <a:pPr lvl="2"/>
            <a:r>
              <a:rPr lang="de-AT" sz="1800"/>
              <a:t>Variable Input-Größe der Images</a:t>
            </a:r>
          </a:p>
          <a:p>
            <a:pPr lvl="2"/>
            <a:r>
              <a:rPr lang="de-AT" sz="1800"/>
              <a:t>Gute Skalierbarkeit (Edge-Devices)</a:t>
            </a:r>
          </a:p>
          <a:p>
            <a:pPr lvl="1"/>
            <a:r>
              <a:rPr lang="de-AT" sz="1800"/>
              <a:t>Vor-trainiert auf COCO 2017 Dataset </a:t>
            </a:r>
          </a:p>
          <a:p>
            <a:r>
              <a:rPr lang="de-AT" sz="1800"/>
              <a:t>Umlernen des Netzwerks auf unsere Daten</a:t>
            </a:r>
          </a:p>
          <a:p>
            <a:r>
              <a:rPr lang="de-AT" sz="1800"/>
              <a:t>Resultat: Keine Falsch-Detektionen auf allen Test- und Trainingsdaten</a:t>
            </a:r>
          </a:p>
          <a:p>
            <a:endParaRPr lang="de-AT" sz="18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3DC21-8747-4810-9E19-0A19E1AD6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" r="-2" b="16684"/>
          <a:stretch/>
        </p:blipFill>
        <p:spPr>
          <a:xfrm>
            <a:off x="6581554" y="3329247"/>
            <a:ext cx="4565417" cy="26791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61543D-E7CD-47A8-B81C-4D9F9317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4" r="13723"/>
          <a:stretch/>
        </p:blipFill>
        <p:spPr>
          <a:xfrm>
            <a:off x="6675088" y="504857"/>
            <a:ext cx="4565417" cy="267919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Training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54879E-B655-4F21-8B9D-87A80103F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7949"/>
            <a:ext cx="5429250" cy="49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9A4434A-C217-4416-B40F-5EB4A42C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41" y="1377949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786538-F6A3-4A49-91DD-2DA57F4B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88" y="3429000"/>
            <a:ext cx="2897241" cy="26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142FAE-3BEE-4352-AC6A-D6B2AB18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Ausschneiden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6B157-FD19-443E-A0A6-AC363DCB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"/>
            <a:ext cx="10143668" cy="6035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Analyse</a:t>
            </a:r>
            <a:r>
              <a:rPr lang="en-US" sz="2400" dirty="0"/>
              <a:t> der </a:t>
            </a:r>
            <a:r>
              <a:rPr lang="en-US" sz="2400" dirty="0" err="1"/>
              <a:t>Prädiktions-Raten</a:t>
            </a:r>
            <a:r>
              <a:rPr lang="en-US" sz="2400" dirty="0"/>
              <a:t> und </a:t>
            </a:r>
            <a:r>
              <a:rPr lang="en-US" sz="2400" dirty="0" err="1"/>
              <a:t>Zuweisung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Thresholds</a:t>
            </a:r>
          </a:p>
          <a:p>
            <a:r>
              <a:rPr lang="en-US" sz="2400" dirty="0" err="1"/>
              <a:t>Ausschneiden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Hilfe</a:t>
            </a:r>
            <a:r>
              <a:rPr lang="en-US" sz="2400" dirty="0"/>
              <a:t> der Bounding Boxes</a:t>
            </a:r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A09946AC-3825-472F-AD94-84CA810F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9" y="4124794"/>
            <a:ext cx="2285412" cy="1566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A17418C-F3BE-4B41-A62A-60AC11EF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79" y="3760065"/>
            <a:ext cx="22764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4D01D2D-565D-4A52-A50F-B3480C3D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71" y="3407970"/>
            <a:ext cx="3808850" cy="2831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9C4AB75B-5C37-41F2-8477-B67471A4794C}"/>
              </a:ext>
            </a:extLst>
          </p:cNvPr>
          <p:cNvSpPr/>
          <p:nvPr/>
        </p:nvSpPr>
        <p:spPr>
          <a:xfrm>
            <a:off x="2864266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44E63781-70BA-414F-9269-A35B22071AA1}"/>
              </a:ext>
            </a:extLst>
          </p:cNvPr>
          <p:cNvSpPr/>
          <p:nvPr/>
        </p:nvSpPr>
        <p:spPr>
          <a:xfrm>
            <a:off x="6443077" y="4620803"/>
            <a:ext cx="978542" cy="751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1.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4534507" cy="3598989"/>
          </a:xfrm>
        </p:spPr>
        <p:txBody>
          <a:bodyPr anchor="ctr">
            <a:normAutofit/>
          </a:bodyPr>
          <a:lstStyle/>
          <a:p>
            <a:r>
              <a:rPr lang="de-AT" sz="2000" dirty="0"/>
              <a:t>Rotieren und Template-</a:t>
            </a:r>
            <a:r>
              <a:rPr lang="de-AT" sz="2000" dirty="0" err="1"/>
              <a:t>Matching</a:t>
            </a:r>
            <a:r>
              <a:rPr lang="de-AT" sz="2000" dirty="0"/>
              <a:t> für richtige Position von Indy</a:t>
            </a:r>
          </a:p>
          <a:p>
            <a:r>
              <a:rPr lang="de-AT" sz="2000" dirty="0"/>
              <a:t>Template-</a:t>
            </a:r>
            <a:r>
              <a:rPr lang="de-AT" sz="2000" dirty="0" err="1"/>
              <a:t>Matching</a:t>
            </a:r>
            <a:r>
              <a:rPr lang="de-AT" sz="2000" dirty="0"/>
              <a:t> der einzelnen Features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 dirty="0"/>
              <a:t>Feature Detektion – 2. Lösungsansatz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599509"/>
            <a:ext cx="4534507" cy="3598989"/>
          </a:xfrm>
        </p:spPr>
        <p:txBody>
          <a:bodyPr anchor="ctr">
            <a:normAutofit/>
          </a:bodyPr>
          <a:lstStyle/>
          <a:p>
            <a:r>
              <a:rPr lang="de-AT" sz="2000" dirty="0" err="1"/>
              <a:t>OpenCV</a:t>
            </a:r>
            <a:r>
              <a:rPr lang="de-AT" sz="2000" dirty="0"/>
              <a:t> Feature </a:t>
            </a:r>
            <a:r>
              <a:rPr lang="de-AT" sz="2000" dirty="0" err="1"/>
              <a:t>Matching</a:t>
            </a:r>
            <a:r>
              <a:rPr lang="de-AT" sz="2000" dirty="0"/>
              <a:t> via SIFT </a:t>
            </a:r>
          </a:p>
          <a:p>
            <a:pPr marL="457200" lvl="1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67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DIP-Abschlussprojekt</vt:lpstr>
      <vt:lpstr>Aufteilung der Aufgabenbereiche</vt:lpstr>
      <vt:lpstr>Verbesserung der Bildqualität</vt:lpstr>
      <vt:lpstr>Segmentierung</vt:lpstr>
      <vt:lpstr>AI Model</vt:lpstr>
      <vt:lpstr>Training</vt:lpstr>
      <vt:lpstr>Ausschneiden</vt:lpstr>
      <vt:lpstr>Feature Detektion – 1. Lösungsansatz</vt:lpstr>
      <vt:lpstr>Feature Detektion – 2. Lösungsansatz</vt:lpstr>
      <vt:lpstr>Feature Detektion – 3. Lösungsansatz</vt:lpstr>
      <vt:lpstr>Verifikation &amp;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Patrick Würflinger</cp:lastModifiedBy>
  <cp:revision>11</cp:revision>
  <dcterms:created xsi:type="dcterms:W3CDTF">2021-01-31T13:02:25Z</dcterms:created>
  <dcterms:modified xsi:type="dcterms:W3CDTF">2021-01-31T17:14:56Z</dcterms:modified>
</cp:coreProperties>
</file>