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E9016D5-7B6D-4BEC-B37D-C3048E2B5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CE4679D2-0725-40A0-96EB-D30F68780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90EC70A-C5ED-4821-A3B0-A863D877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DAC84DB-2F0A-4B14-80C3-D7D333AE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7E50AEE-3D3D-40C8-BA6E-2615D42A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057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C3E4486-6FCC-40DF-9104-EA94319A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47B1E8F7-02D5-4EE9-95C1-D624CD2A7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05B20CA-179C-4F21-B162-48D747F8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4F404EC-23CB-4A31-81CD-FE8A328D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68E0B209-C71F-4AFF-972F-B025A95C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566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76906A51-052F-4023-BB11-606D2E1B3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7C6E1AFF-048D-45A3-875F-ACD6638DD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C5B347B-8B30-4538-8500-AED90C66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9E71F27-DA1D-4736-A329-7B9FFC11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9F8D8BF-B0D9-490D-959F-0373BCB4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73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55AB1D-29E7-400B-9E56-5AA9AD35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196B9BC-B5A4-4689-A819-D325475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DC4E5B2-39CD-4535-B57C-1E7F10ED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8D97158-4722-4B77-91EE-001BF8B5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E9C62A6-59E7-47C4-8B23-07A8E755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346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A4C6828-55CE-4E37-833D-F95F13E5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383E21F5-1516-4D64-B24D-C3E2C1596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94B4DD4-4A18-4E04-BD38-F25ED282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82F0BCE-5365-415C-BD7B-885955E4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B083DB3-4B83-438F-A215-1F44A507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740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E2D59EF-9F1A-41EC-894A-3F2720E4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80B59B2-F730-4BCA-96ED-8C35BF205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B7146DCE-7F30-4AAF-8F7E-6F7225122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2AD60FEB-D2BF-4933-ACB8-A0B949DC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6E6C1F87-E3E9-4228-9AC9-897BD2BD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0F2A0B60-7700-4335-939D-8FAD0307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12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6F787B1-9CEA-44CF-83B7-1E4FA3C8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63F08A8-4AC2-4797-B94A-0462BBDF4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CAF7EB6F-EEE0-4F58-8B42-E48B0D86C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658A8169-8905-46A2-837A-F8FD98B77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6F2FDFF-9631-4C74-97A0-03E2A6150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A66E1DD4-6D90-4227-9FA9-DEABFB3E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48803254-B3C0-401B-B40A-BF6BDCF0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17C962CD-D57A-4A10-9C20-EC47DD77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958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1B086E7-F97A-40D1-90F7-FA40560B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5E2DACE-BE35-4ADD-AD84-13353AEA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0F6B161-2BD2-4CD9-B3C3-018CB02B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CB059D67-8994-48ED-B689-AF0121E8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447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40D88186-E6FA-4C52-8DD3-8944E13C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EF590C5E-6BC8-496A-8CE8-CDE21CAC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0AFDBAC1-2097-47FC-91B6-A4227CF0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901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B665667-3C14-42BD-9B7B-8AEBA6F0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E12AD63-0B94-4321-9368-C47DA3A0A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B955D00F-4C2C-4C0A-800D-CAA05FDD9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3B7BE8A-5E8A-4BAC-B11C-0D9589B9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9F805D9-9249-49A8-B621-1F60EE6E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F713E99B-AD0F-4D92-9F03-FCF31FB1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112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0A95671-8D6D-4D4B-A714-7DF1BC02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3A15F88D-8EF1-463F-8AD4-63DEBB40E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7499F9E7-2387-42D5-A81C-B535FA028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31CB737-3E17-45A6-A651-6BEC19C9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9DFD062A-6139-414C-B8B3-2E6C943E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D452DA9-14F0-427D-8CC0-B77F6CA9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428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3A969D30-CDA8-4646-A32F-52431418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13B6DB0A-1502-4748-B65C-89F583300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43FF316-4A2A-4B53-8EEF-53CB0880E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5825D-C3D3-4C06-8D46-0854EAC6BD2A}" type="datetimeFigureOut">
              <a:rPr lang="de-AT" smtClean="0"/>
              <a:t>31.01.2021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DF9C5C8-D1E8-4457-861A-7F30A7113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51F2ADC-5E16-45EE-9C63-A011DAE0A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160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39FE2E-3435-4AAE-89B3-82FB2F8D0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DIP-Abschlussprojekt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A4A3B394-275F-4105-B871-7A4A91C2B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Jakob Schuch &amp; </a:t>
            </a:r>
            <a:r>
              <a:rPr lang="de-AT"/>
              <a:t>Patrick Würflinger</a:t>
            </a:r>
          </a:p>
        </p:txBody>
      </p:sp>
    </p:spTree>
    <p:extLst>
      <p:ext uri="{BB962C8B-B14F-4D97-AF65-F5344CB8AC3E}">
        <p14:creationId xmlns:p14="http://schemas.microsoft.com/office/powerpoint/2010/main" val="112580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Lösungsansatz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Verbessern der generellen Bildqualität</a:t>
            </a:r>
          </a:p>
          <a:p>
            <a:r>
              <a:rPr lang="de-AT" dirty="0" smtClean="0"/>
              <a:t>Segmentierung vom gewünschten Bereich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5200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Lösungsansatz – Finden von Indiana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124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DIP-Abschlussprojekt</vt:lpstr>
      <vt:lpstr>Lösungsansatz</vt:lpstr>
      <vt:lpstr>Lösungsansatz – Finden von Indiana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DIP-Abschlussprojekt</dc:title>
  <dc:creator>Patrick Würflinger</dc:creator>
  <cp:lastModifiedBy>Jakob Schuch</cp:lastModifiedBy>
  <cp:revision>2</cp:revision>
  <dcterms:created xsi:type="dcterms:W3CDTF">2021-01-28T17:47:32Z</dcterms:created>
  <dcterms:modified xsi:type="dcterms:W3CDTF">2021-01-31T12:25:49Z</dcterms:modified>
</cp:coreProperties>
</file>