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D9706-5E37-42AC-9F6A-94763248F717}" type="datetimeFigureOut">
              <a:rPr lang="hu-HU" smtClean="0"/>
              <a:t>2013.03.28.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5835D-AE9E-4EAC-893B-7A648DF60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743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0648CE7-F680-4E87-B0A5-545591168B58}" type="datetime1">
              <a:rPr lang="hu-HU" smtClean="0"/>
              <a:t>2013.03.28.</a:t>
            </a:fld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Adatbázis alapú rendszerek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BB6B983-29A6-49F9-92F7-10DD2821174C}" type="slidenum">
              <a:rPr lang="hu-HU" smtClean="0"/>
              <a:t>‹#›</a:t>
            </a:fld>
            <a:endParaRPr lang="hu-H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D3F-56C8-4A94-90AC-792636DC0D48}" type="datetime1">
              <a:rPr lang="hu-HU" smtClean="0"/>
              <a:t>2013.03.28.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B983-29A6-49F9-92F7-10DD2821174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5DA3-2A72-4433-8D35-89CCD35D3B5E}" type="datetime1">
              <a:rPr lang="hu-HU" smtClean="0"/>
              <a:t>2013.03.28.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B983-29A6-49F9-92F7-10DD2821174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39E6-5D96-4810-8448-437907C5EDE4}" type="datetime1">
              <a:rPr lang="hu-HU" smtClean="0"/>
              <a:t>2013.03.28.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B983-29A6-49F9-92F7-10DD2821174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B700-0B3A-4323-8B2E-60D63D5CC23C}" type="datetime1">
              <a:rPr lang="hu-HU" smtClean="0"/>
              <a:t>2013.03.28.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B983-29A6-49F9-92F7-10DD2821174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AC49-54CE-453F-BBFB-D3C130F82F47}" type="datetime1">
              <a:rPr lang="hu-HU" smtClean="0"/>
              <a:t>2013.03.28.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B983-29A6-49F9-92F7-10DD2821174C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52DE-DA71-43A5-8CE2-12E8B98964CB}" type="datetime1">
              <a:rPr lang="hu-HU" smtClean="0"/>
              <a:t>2013.03.28.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B983-29A6-49F9-92F7-10DD2821174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EB69-7732-483D-80E3-67210C2C2B13}" type="datetime1">
              <a:rPr lang="hu-HU" smtClean="0"/>
              <a:t>2013.03.28.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B983-29A6-49F9-92F7-10DD2821174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7838-1C78-4AB9-B270-E6D75FBE783A}" type="datetime1">
              <a:rPr lang="hu-HU" smtClean="0"/>
              <a:t>2013.03.28.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B983-29A6-49F9-92F7-10DD2821174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8B7B-EF85-440D-A027-25769A5C8E73}" type="datetime1">
              <a:rPr lang="hu-HU" smtClean="0"/>
              <a:t>2013.03.28.</a:t>
            </a:fld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B983-29A6-49F9-92F7-10DD2821174C}" type="slidenum">
              <a:rPr lang="hu-HU" smtClean="0"/>
              <a:t>‹#›</a:t>
            </a:fld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hu-HU" smtClean="0"/>
              <a:t>Adatbázis alapú rendszerek</a:t>
            </a:r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939B-ABD3-4ED4-9DB5-70290E5672E6}" type="datetime1">
              <a:rPr lang="hu-HU" smtClean="0"/>
              <a:t>2013.03.28.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hu-HU" smtClean="0"/>
              <a:t>Adatbázis alapú rendszerek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B983-29A6-49F9-92F7-10DD2821174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BDF2277-3A8C-4BCB-A2FB-579E0D1BB0B9}" type="datetime1">
              <a:rPr lang="hu-HU" smtClean="0"/>
              <a:t>2013.03.28.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Adatbázis alapú rendszerek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BB6B983-29A6-49F9-92F7-10DD2821174C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-1476672" y="1196752"/>
            <a:ext cx="7777851" cy="1944216"/>
          </a:xfrm>
          <a:effectLst>
            <a:reflection blurRad="6350" stA="50000" endA="300" endPos="90000" dir="5400000" sy="-100000" algn="bl" rotWithShape="0"/>
          </a:effectLst>
        </p:spPr>
        <p:txBody>
          <a:bodyPr>
            <a:noAutofit/>
          </a:bodyPr>
          <a:lstStyle/>
          <a:p>
            <a:pPr algn="ctr"/>
            <a:r>
              <a:rPr lang="hu-HU" sz="8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NetShop</a:t>
            </a:r>
            <a:endParaRPr lang="hu-HU" sz="8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1700" b="1" u="sng" dirty="0"/>
              <a:t>Csapattagok:</a:t>
            </a:r>
          </a:p>
          <a:p>
            <a:pPr marL="68580"/>
            <a:r>
              <a:rPr lang="hu-HU" sz="1500" dirty="0"/>
              <a:t>Kasziba Cintia</a:t>
            </a:r>
          </a:p>
          <a:p>
            <a:pPr marL="68580"/>
            <a:r>
              <a:rPr lang="hu-HU" sz="1500" dirty="0"/>
              <a:t>Verebélyi Csaba</a:t>
            </a:r>
          </a:p>
          <a:p>
            <a:pPr marL="68580"/>
            <a:r>
              <a:rPr lang="hu-HU" sz="1500" dirty="0"/>
              <a:t>Verebélyi Bertalan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298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Csapatbemutató</a:t>
            </a:r>
            <a:endParaRPr lang="hu-H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Projekt feladatként internetes áruház elkészítését választottuk; </a:t>
            </a:r>
          </a:p>
          <a:p>
            <a:r>
              <a:rPr lang="hu-HU" dirty="0" smtClean="0"/>
              <a:t>Célunk, hogy sikeresen megvalósítsuk a feladatunkat, ehhez viszont elengedhetetlen a jó csapatmunka;</a:t>
            </a:r>
          </a:p>
          <a:p>
            <a:r>
              <a:rPr lang="hu-HU" dirty="0" smtClean="0"/>
              <a:t>Ezért a feladatokat szétosztottuk egymás között;</a:t>
            </a:r>
          </a:p>
          <a:p>
            <a:r>
              <a:rPr lang="hu-HU" dirty="0" smtClean="0"/>
              <a:t>Folyamatos kommunikáció zajlik a csapattagok között;</a:t>
            </a:r>
          </a:p>
          <a:p>
            <a:r>
              <a:rPr lang="hu-HU" dirty="0" smtClean="0"/>
              <a:t>Hetente tartunk csapatmegbeszéléseket.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5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Feladatkörök – 1. SSADM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Verebélyi Csaba feladata</a:t>
            </a:r>
          </a:p>
          <a:p>
            <a:r>
              <a:rPr lang="hu-HU" dirty="0" smtClean="0"/>
              <a:t>Az SSADM </a:t>
            </a:r>
            <a:r>
              <a:rPr lang="hu-HU" dirty="0" err="1" smtClean="0"/>
              <a:t>struktúrált</a:t>
            </a:r>
            <a:r>
              <a:rPr lang="hu-HU" dirty="0" smtClean="0"/>
              <a:t> módszertan elkészítésével a rendszerünk fejlesztésének eredményességét igyekszünk növelni, a kockázatokat pedig minimalizálni;</a:t>
            </a:r>
          </a:p>
          <a:p>
            <a:r>
              <a:rPr lang="hu-HU" dirty="0" smtClean="0"/>
              <a:t>Az SSADM dokumentáció készítése a projekt elején kezdődik és a végéig tart;</a:t>
            </a:r>
          </a:p>
          <a:p>
            <a:r>
              <a:rPr lang="hu-HU" dirty="0" smtClean="0"/>
              <a:t>Folyamatosan módosul.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5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Feladatkörök – 2. Adatbázis létrehozása,  feltöltése</a:t>
            </a:r>
            <a:endParaRPr lang="hu-H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Kasziba Cintia feladata</a:t>
            </a:r>
          </a:p>
          <a:p>
            <a:r>
              <a:rPr lang="hu-HU" dirty="0" smtClean="0"/>
              <a:t>Az SQL scriptek és az integritási szabályok  az SSADM adatszótár technikája alapján készülnek el;</a:t>
            </a:r>
          </a:p>
          <a:p>
            <a:r>
              <a:rPr lang="hu-HU" dirty="0" smtClean="0"/>
              <a:t>Adatbázis feltöltése;</a:t>
            </a:r>
          </a:p>
          <a:p>
            <a:r>
              <a:rPr lang="hu-HU" dirty="0" smtClean="0"/>
              <a:t>Adatbázis kezelő rendszer: Oracle;</a:t>
            </a:r>
          </a:p>
          <a:p>
            <a:r>
              <a:rPr lang="hu-HU" dirty="0" smtClean="0"/>
              <a:t>Adatbázis fejlesztői környezet: SQL </a:t>
            </a:r>
            <a:r>
              <a:rPr lang="hu-HU" dirty="0" err="1" smtClean="0"/>
              <a:t>Developer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59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Feladatkör – 3. Felhasználói felület megvalósítása</a:t>
            </a:r>
            <a:endParaRPr lang="hu-H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Verebélyi Bertalan feladata</a:t>
            </a:r>
          </a:p>
          <a:p>
            <a:r>
              <a:rPr lang="hu-HU" dirty="0" smtClean="0"/>
              <a:t>A megvalósítás a PHP programozási nyelvvel készül el;</a:t>
            </a:r>
          </a:p>
          <a:p>
            <a:r>
              <a:rPr lang="hu-HU" dirty="0" smtClean="0"/>
              <a:t>Az SSADM dokumentációban meghatározott funkciók elkészítése a létrehozott adatbázis alapján;</a:t>
            </a:r>
          </a:p>
          <a:p>
            <a:r>
              <a:rPr lang="hu-HU" dirty="0" smtClean="0"/>
              <a:t>Igényes felület kialakítása;</a:t>
            </a:r>
          </a:p>
          <a:p>
            <a:r>
              <a:rPr lang="hu-HU" dirty="0" smtClean="0"/>
              <a:t>Kényelmes adatbeviteli/adatlekérdezési felületek elkészítése.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58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Funkciók – Admin felület</a:t>
            </a:r>
            <a:endParaRPr lang="hu-H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Termék feltöltése / módosítása;</a:t>
            </a:r>
          </a:p>
          <a:p>
            <a:r>
              <a:rPr lang="hu-HU" dirty="0" smtClean="0"/>
              <a:t>Kategória felvétele;</a:t>
            </a:r>
          </a:p>
          <a:p>
            <a:r>
              <a:rPr lang="hu-HU" dirty="0" smtClean="0"/>
              <a:t>Vásárlások </a:t>
            </a:r>
            <a:r>
              <a:rPr lang="hu-HU" dirty="0" err="1" smtClean="0"/>
              <a:t>kilistázása</a:t>
            </a:r>
            <a:r>
              <a:rPr lang="hu-HU" dirty="0" smtClean="0"/>
              <a:t>;</a:t>
            </a:r>
          </a:p>
          <a:p>
            <a:r>
              <a:rPr lang="hu-HU" dirty="0" smtClean="0"/>
              <a:t>Felhasználó hozzáadása;</a:t>
            </a:r>
          </a:p>
          <a:p>
            <a:r>
              <a:rPr lang="hu-HU" dirty="0" smtClean="0"/>
              <a:t>Felhasználó törlése.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340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Funkciók – Felhasználó felület</a:t>
            </a:r>
            <a:endParaRPr lang="hu-H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Regisztráció / Bejelentkezés / Kijelentkezés;</a:t>
            </a:r>
          </a:p>
          <a:p>
            <a:r>
              <a:rPr lang="hu-HU" dirty="0" smtClean="0"/>
              <a:t>Katalógus megtekintése;</a:t>
            </a:r>
          </a:p>
          <a:p>
            <a:r>
              <a:rPr lang="hu-HU" dirty="0" smtClean="0"/>
              <a:t>Regisztráció törlése;</a:t>
            </a:r>
          </a:p>
          <a:p>
            <a:r>
              <a:rPr lang="hu-HU" dirty="0" smtClean="0"/>
              <a:t>Felhasználói adatok módosítása;</a:t>
            </a:r>
          </a:p>
          <a:p>
            <a:r>
              <a:rPr lang="hu-HU" dirty="0" smtClean="0"/>
              <a:t>Vásárlás;</a:t>
            </a:r>
          </a:p>
          <a:p>
            <a:r>
              <a:rPr lang="hu-HU" dirty="0" smtClean="0"/>
              <a:t>Egyenleg feltöltése;</a:t>
            </a:r>
          </a:p>
          <a:p>
            <a:r>
              <a:rPr lang="hu-HU" dirty="0" smtClean="0"/>
              <a:t>Vásárolt termékek megjelenítése;</a:t>
            </a:r>
          </a:p>
          <a:p>
            <a:r>
              <a:rPr lang="hu-HU" dirty="0" smtClean="0"/>
              <a:t>Vásárlói vélemény hozzáfűzése;</a:t>
            </a:r>
          </a:p>
          <a:p>
            <a:r>
              <a:rPr lang="hu-HU" dirty="0" smtClean="0"/>
              <a:t>Keresés kulcsszó alapján.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48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Funkciók – Rendszer –Felhasználó számára </a:t>
            </a:r>
            <a:endParaRPr lang="hu-H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5 legújabb  termék </a:t>
            </a:r>
            <a:r>
              <a:rPr lang="hu-HU" dirty="0" err="1" smtClean="0"/>
              <a:t>kilistázása</a:t>
            </a:r>
            <a:r>
              <a:rPr lang="hu-HU" dirty="0" smtClean="0"/>
              <a:t> kategóriánként;</a:t>
            </a:r>
          </a:p>
          <a:p>
            <a:r>
              <a:rPr lang="hu-HU" dirty="0" smtClean="0"/>
              <a:t>5 legnépszerűbb termék megjelenítése;</a:t>
            </a:r>
          </a:p>
          <a:p>
            <a:r>
              <a:rPr lang="hu-HU" dirty="0" smtClean="0"/>
              <a:t>Legutóbb vásárolt termékek alapján termékajánló;</a:t>
            </a:r>
          </a:p>
          <a:p>
            <a:r>
              <a:rPr lang="hu-HU" dirty="0" smtClean="0"/>
              <a:t>Hasonló termékek listázása;</a:t>
            </a:r>
          </a:p>
          <a:p>
            <a:r>
              <a:rPr lang="hu-HU" dirty="0" smtClean="0"/>
              <a:t>Email küldése a vásárlásról;</a:t>
            </a:r>
          </a:p>
          <a:p>
            <a:r>
              <a:rPr lang="hu-HU" dirty="0" smtClean="0"/>
              <a:t>Törzsvásárló válás lehetősége.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34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Funkciók – Rendszer – </a:t>
            </a:r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dmin számára</a:t>
            </a:r>
            <a:endParaRPr lang="hu-H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Éves statisztika havi lebontásban;</a:t>
            </a:r>
          </a:p>
          <a:p>
            <a:r>
              <a:rPr lang="hu-HU" dirty="0" smtClean="0"/>
              <a:t>Készletnyilvántartás.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Adatbázis alapú rendszerek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2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116</TotalTime>
  <Words>306</Words>
  <Application>Microsoft Office PowerPoint</Application>
  <PresentationFormat>Diavetítés a képernyőre (4:3 oldalarány)</PresentationFormat>
  <Paragraphs>63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Austin</vt:lpstr>
      <vt:lpstr>NetShop</vt:lpstr>
      <vt:lpstr>Csapatbemutató</vt:lpstr>
      <vt:lpstr>Feladatkörök – 1. SSADM</vt:lpstr>
      <vt:lpstr>Feladatkörök – 2. Adatbázis létrehozása,  feltöltése</vt:lpstr>
      <vt:lpstr>Feladatkör – 3. Felhasználói felület megvalósítása</vt:lpstr>
      <vt:lpstr>Funkciók – Admin felület</vt:lpstr>
      <vt:lpstr>Funkciók – Felhasználó felület</vt:lpstr>
      <vt:lpstr>Funkciók – Rendszer –Felhasználó számára </vt:lpstr>
      <vt:lpstr>Funkciók – Rendszer – Admin számára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Kasziba Szintia</dc:creator>
  <cp:lastModifiedBy>Kasziba Szintia</cp:lastModifiedBy>
  <cp:revision>11</cp:revision>
  <dcterms:created xsi:type="dcterms:W3CDTF">2013-03-28T09:32:06Z</dcterms:created>
  <dcterms:modified xsi:type="dcterms:W3CDTF">2013-03-28T11:28:52Z</dcterms:modified>
</cp:coreProperties>
</file>