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150" d="100"/>
          <a:sy n="150" d="100"/>
        </p:scale>
        <p:origin x="-1974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5B10-C190-35C2-549B-77C6C053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A7C67-13EC-E762-E4CA-1D88DDD4E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E97D-B677-B719-748C-47D7E922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9BAC-666F-9901-6ED7-92C8663B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03AD-3AB9-A840-01B3-440E6322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3184-0623-4DBB-6B78-81B0BDDB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8FE4-9160-10F1-5ADF-E100C811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EA1A-2DE2-AB4B-CD82-18D720D1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EEBE-0F9D-C6F6-14BE-E8F4948C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733C9-DACD-576B-1972-F587DADA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27D8D-1E0F-3835-5189-B3A1C8209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8E489-BF6D-037B-942D-62BE2D10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3D40-D313-C7DA-D791-58F4E842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1E52-5613-A776-9FA9-C7742630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2219-06A1-0F9B-9FAE-6BE1CA95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30C0-B7FF-D3F4-CAA5-28EA89EF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AA7D-1B0A-9F8E-97E8-0937FDD0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8EF5-7652-4F67-78A0-855C4002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AA3C-F237-68E2-8843-2618842A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A454-B21F-9117-D61E-D170A7C5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017A-92B3-9710-B95E-87815AF6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F77B1-98A9-682A-FFAD-EB6A3B48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2938-F92B-B757-6DA3-884F1DD6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CCAE-B10C-61C8-A97E-6D9BB8DE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4EA7-AB69-E574-5D90-B0E5E7A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107-2ACE-ADCA-AAA5-DC312C47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1998-6412-C3D3-4380-6A9082A3D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0D2AF-68A1-0FEF-AF46-422883B5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74FA-AE4E-7284-1614-F09D62D5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2C66-0B21-DB39-9E8A-A7410091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DDC9B-31E1-E44A-5888-17451A15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F552-EF0B-CC1E-253D-8FEABFA3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E7E0-C3EB-CA1F-4ADE-5FF23E6F7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B6F1-441E-F97D-DB3D-460E8BA9B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078E2-0420-D8DF-544B-80137BF63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04AF3-4DD2-42DB-1F7D-EDCE189D9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859F9-AC19-8F03-0395-D2CB975F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3D8A4-0973-0C44-C99A-8F2A9CA0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29B6B-3C03-4F04-E68C-79D37D30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57B-6FB9-CC6C-AC54-614F00AB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5A7AC-C5EF-79E9-335E-11BD7BA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7CFD7-8972-4260-7565-1BA3D5B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F2165-6D70-F056-33FC-25F99C8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86B73-D5A8-3AB8-9C3C-66C5489D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4DD80-7AD0-C4B8-D03F-883B813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132A-53C5-216A-C31D-00404D0E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1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0440-9FF1-5593-7C1C-AC580B0F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73E9-6841-BF0E-1FD9-32B395CF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B019E-9F4E-8AB5-A2C2-966B9917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A43A9-03CE-3CAC-DFDC-4C86D7A3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0358B-FED0-7D0E-94D1-D379E1AF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505A3-8A5E-4B83-218F-FA75EFB6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2C4B-3BF2-D89C-1F63-D9399843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8BB7B-1972-98BE-69B0-49C20E82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E352-5F1E-7346-6059-90A36E29D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DCE33-7957-DDE5-5386-7FF9221B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9DF4-A1DE-1CDB-739C-87D0155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B597-C229-88D7-CDF6-B87A782C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85A3B-5C91-B7E8-6603-448CC0A2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216D8-B2D4-C9D7-554E-1CCD1637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CAA8-3AFF-C37B-CA46-866C8F33C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F58D-ABDE-418E-B2D1-5901F2A93F66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84B7-5AE8-E75A-5212-D45CA742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F635-9D9A-C935-CD33-4C014744A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1A90-167F-41D1-B56C-91B5DBD7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C11AEF-CFD4-2AB0-F3D8-20580E9A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4" r="82653"/>
          <a:stretch/>
        </p:blipFill>
        <p:spPr>
          <a:xfrm rot="10800000">
            <a:off x="7443117" y="2293636"/>
            <a:ext cx="1004411" cy="1500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39A82-9591-942F-8F05-B8B936387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913" r="82679" b="51242"/>
          <a:stretch/>
        </p:blipFill>
        <p:spPr>
          <a:xfrm rot="10800000">
            <a:off x="6299607" y="2333851"/>
            <a:ext cx="1004411" cy="1279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1AB72-1B27-4989-F21C-4D72D16D8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r="48494" b="51414"/>
          <a:stretch/>
        </p:blipFill>
        <p:spPr>
          <a:xfrm rot="10800000">
            <a:off x="3208814" y="2346093"/>
            <a:ext cx="855641" cy="1448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E0BC5-7C8B-3B15-8B5A-DAA2CEA4B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t="57001" r="64963"/>
          <a:stretch/>
        </p:blipFill>
        <p:spPr>
          <a:xfrm rot="10800000">
            <a:off x="5251751" y="2346093"/>
            <a:ext cx="1004411" cy="1281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444DC0-F481-1768-BB9A-0CBE85198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t="2833" r="64451" b="51413"/>
          <a:stretch/>
        </p:blipFill>
        <p:spPr>
          <a:xfrm rot="10800000">
            <a:off x="4095319" y="2346093"/>
            <a:ext cx="1034041" cy="13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8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Norby YT1300</dc:creator>
  <cp:lastModifiedBy>Norby YT1300</cp:lastModifiedBy>
  <cp:revision>3</cp:revision>
  <dcterms:created xsi:type="dcterms:W3CDTF">2022-06-24T02:36:18Z</dcterms:created>
  <dcterms:modified xsi:type="dcterms:W3CDTF">2022-06-24T02:41:48Z</dcterms:modified>
</cp:coreProperties>
</file>