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29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18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23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9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21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94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68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90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11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57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E055-FEE1-4910-8CFC-DEE00C944F9A}" type="datetimeFigureOut">
              <a:rPr lang="en-CA" smtClean="0"/>
              <a:t>22/09/2018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800C-C52B-435C-88E3-26A1118E1F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5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Taco Bell </a:t>
            </a:r>
          </a:p>
          <a:p>
            <a:r>
              <a:rPr lang="en-US" b="0" dirty="0" smtClean="0"/>
              <a:t>- “Nice atmosphere”</a:t>
            </a:r>
            <a:endParaRPr lang="en-CA" b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Authentic Mexican</a:t>
            </a:r>
          </a:p>
          <a:p>
            <a:r>
              <a:rPr lang="en-US" b="0" dirty="0" smtClean="0"/>
              <a:t>- “Too spicy”</a:t>
            </a:r>
            <a:endParaRPr lang="en-CA" b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3015724" cy="372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4" y="2276872"/>
            <a:ext cx="296287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0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052736"/>
            <a:ext cx="4248472" cy="25202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9" name="Picture 7" descr="C:\Users\mweinbe\Downloads\icons8-user-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87132"/>
            <a:ext cx="1236744" cy="12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23728" y="126876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Rating Application</a:t>
            </a:r>
            <a:endParaRPr lang="en-CA" sz="2400" dirty="0"/>
          </a:p>
        </p:txBody>
      </p:sp>
      <p:pic>
        <p:nvPicPr>
          <p:cNvPr id="3080" name="Picture 8" descr="C:\Users\mweinbe\Downloads\icons8-database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9590"/>
            <a:ext cx="1219370" cy="12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63688" y="3029761"/>
            <a:ext cx="121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Data</a:t>
            </a:r>
            <a:endParaRPr lang="en-CA" dirty="0"/>
          </a:p>
        </p:txBody>
      </p:sp>
      <p:pic>
        <p:nvPicPr>
          <p:cNvPr id="3081" name="Picture 9" descr="C:\Users\mweinbe\Downloads\icons8-rest-api-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63" y="1973769"/>
            <a:ext cx="1063469" cy="10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6216" y="3123876"/>
            <a:ext cx="123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</a:t>
            </a:r>
            <a:endParaRPr lang="en-CA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83058" y="2505503"/>
            <a:ext cx="81350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76056" y="2492896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052736"/>
            <a:ext cx="4248472" cy="25202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9" name="Picture 7" descr="C:\Users\mweinbe\Downloads\icons8-user-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87132"/>
            <a:ext cx="1236744" cy="12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23728" y="126876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Rating Application</a:t>
            </a:r>
            <a:endParaRPr lang="en-CA" sz="2400" dirty="0"/>
          </a:p>
        </p:txBody>
      </p:sp>
      <p:pic>
        <p:nvPicPr>
          <p:cNvPr id="3081" name="Picture 9" descr="C:\Users\mweinbe\Downloads\icons8-rest-api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63" y="1973769"/>
            <a:ext cx="1063469" cy="10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6216" y="3123876"/>
            <a:ext cx="123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</a:t>
            </a:r>
            <a:endParaRPr lang="en-CA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76056" y="2492896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8" descr="C:\Users\mweinbe\Downloads\icons8-database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1975"/>
            <a:ext cx="1219370" cy="12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792288" y="5361345"/>
            <a:ext cx="121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Data</a:t>
            </a:r>
            <a:endParaRPr lang="en-CA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915816" y="3037238"/>
            <a:ext cx="1080120" cy="1104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052736"/>
            <a:ext cx="4248472" cy="25202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9" name="Picture 7" descr="C:\Users\mweinbe\Downloads\icons8-user-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87132"/>
            <a:ext cx="1236744" cy="12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23728" y="126876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Rating Application</a:t>
            </a:r>
            <a:endParaRPr lang="en-CA" sz="2400" dirty="0"/>
          </a:p>
        </p:txBody>
      </p:sp>
      <p:pic>
        <p:nvPicPr>
          <p:cNvPr id="3081" name="Picture 9" descr="C:\Users\mweinbe\Downloads\icons8-rest-api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63" y="1973769"/>
            <a:ext cx="1063469" cy="10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6216" y="3123876"/>
            <a:ext cx="123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</a:t>
            </a:r>
            <a:endParaRPr lang="en-CA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76056" y="2492896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8" descr="C:\Users\mweinbe\Downloads\icons8-database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1975"/>
            <a:ext cx="1219370" cy="12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792288" y="5361345"/>
            <a:ext cx="121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Data</a:t>
            </a:r>
            <a:endParaRPr lang="en-CA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915816" y="3037238"/>
            <a:ext cx="1080120" cy="1104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9" descr="C:\Users\mweinbe\Downloads\icons8-rest-api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51" y="4141975"/>
            <a:ext cx="1063469" cy="10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071012" y="4658932"/>
            <a:ext cx="1356972" cy="14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C:\Users\mweinbe\Downloads\icons8-person-female-9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27657"/>
            <a:ext cx="1206971" cy="120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5735308" y="4653136"/>
            <a:ext cx="8529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052736"/>
            <a:ext cx="4248472" cy="25202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9" name="Picture 7" descr="C:\Users\mweinbe\Downloads\icons8-user-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87132"/>
            <a:ext cx="1236744" cy="12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23728" y="126876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Rating Application</a:t>
            </a:r>
            <a:endParaRPr lang="en-CA" sz="2400" dirty="0"/>
          </a:p>
        </p:txBody>
      </p:sp>
      <p:pic>
        <p:nvPicPr>
          <p:cNvPr id="3081" name="Picture 9" descr="C:\Users\mweinbe\Downloads\icons8-rest-api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63" y="1973769"/>
            <a:ext cx="1063469" cy="10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6216" y="3123876"/>
            <a:ext cx="123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</a:t>
            </a:r>
            <a:endParaRPr lang="en-CA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76056" y="2492896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8" descr="C:\Users\mweinbe\Downloads\icons8-database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1975"/>
            <a:ext cx="1219370" cy="12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792288" y="5361345"/>
            <a:ext cx="121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Data</a:t>
            </a:r>
            <a:endParaRPr lang="en-CA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915816" y="3037238"/>
            <a:ext cx="1080120" cy="1104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9" descr="C:\Users\mweinbe\Downloads\icons8-rest-api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80" y="5361345"/>
            <a:ext cx="1063469" cy="10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mweinbe\Downloads\icons8-rest-api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51" y="4141975"/>
            <a:ext cx="1063469" cy="10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071012" y="4658932"/>
            <a:ext cx="1356972" cy="14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71012" y="5114381"/>
            <a:ext cx="1356972" cy="616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C:\Users\mweinbe\Downloads\icons8-person-female-9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27657"/>
            <a:ext cx="1206971" cy="120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weinbe\Downloads\icons8-businessman-14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68" y="5081544"/>
            <a:ext cx="1371792" cy="137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5735308" y="4653136"/>
            <a:ext cx="8529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24128" y="5877272"/>
            <a:ext cx="8529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7290"/>
            <a:ext cx="21145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2357438"/>
            <a:ext cx="2016224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7384"/>
            <a:ext cx="21145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45" y="0"/>
            <a:ext cx="21145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46" y="4293096"/>
            <a:ext cx="41719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1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34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BMO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Elevate Hackathon</dc:title>
  <dc:creator>Weinberg, Max</dc:creator>
  <cp:lastModifiedBy>Weinberg, Max</cp:lastModifiedBy>
  <cp:revision>20</cp:revision>
  <dcterms:created xsi:type="dcterms:W3CDTF">2018-09-22T17:19:56Z</dcterms:created>
  <dcterms:modified xsi:type="dcterms:W3CDTF">2018-09-23T01:18:33Z</dcterms:modified>
</cp:coreProperties>
</file>