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61"/>
  </p:normalViewPr>
  <p:slideViewPr>
    <p:cSldViewPr snapToGrid="0" snapToObjects="1">
      <p:cViewPr varScale="1">
        <p:scale>
          <a:sx n="103" d="100"/>
          <a:sy n="103" d="100"/>
        </p:scale>
        <p:origin x="208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03194-DC31-6C4C-8FDE-3B996C359D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65F9DB-DCE7-6740-8D4E-0805675B8D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077B1-492F-6340-A5EF-C002FA1B9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8A284-92A4-4A4B-AC53-A861447132E8}" type="datetimeFigureOut">
              <a:rPr lang="en-US" smtClean="0"/>
              <a:t>8/23/18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A0C492-F7AE-A248-A3C5-09499160D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ADC5DF-540D-3645-8D29-462EFFEFD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06086-B91F-EB43-A5C3-9D31D3ED7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159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4088D-DB02-9F41-B1B8-FB3F40C0E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8C2E22-6DC3-2644-87C4-07B325D154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0D94B5-AD07-4742-9FE6-9E6731A09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8A284-92A4-4A4B-AC53-A861447132E8}" type="datetimeFigureOut">
              <a:rPr lang="en-US" smtClean="0"/>
              <a:t>8/23/18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FC31D0-D544-4046-90D4-CF3670461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0DB270-1C3D-574E-B210-A6E45D21F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06086-B91F-EB43-A5C3-9D31D3ED7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927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C2435F-707E-014D-850C-CDD8EF43F7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B19264-75A3-E14E-B81F-2C2502A8CC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8D2EA1-6065-8448-9422-A30F1506F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8A284-92A4-4A4B-AC53-A861447132E8}" type="datetimeFigureOut">
              <a:rPr lang="en-US" smtClean="0"/>
              <a:t>8/23/18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457366-9DAE-B546-A68A-BD98C0E22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9572BE-0974-AD48-BF07-00F70C122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06086-B91F-EB43-A5C3-9D31D3ED7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192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06E94-7A96-3648-96CD-82B8C8D23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8D96B-DEAF-0C4C-88C9-35FB56606E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D59575-F9EE-9C4B-B497-BF404888E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8A284-92A4-4A4B-AC53-A861447132E8}" type="datetimeFigureOut">
              <a:rPr lang="en-US" smtClean="0"/>
              <a:t>8/23/18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7CC7F8-8362-5140-8C70-81CCA38CA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090375-1387-AD44-AC33-FE2AB1152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06086-B91F-EB43-A5C3-9D31D3ED7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996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13368-DA61-5340-916F-C87C75184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7D3D9-0900-EC4E-9A44-F602D906C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FDF330-E2B1-E647-BB9E-16709E986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8A284-92A4-4A4B-AC53-A861447132E8}" type="datetimeFigureOut">
              <a:rPr lang="en-US" smtClean="0"/>
              <a:t>8/23/18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18A4C6-CDE6-424B-96FF-1DC773CEB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41565E-08B1-2443-BC0D-D28244235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06086-B91F-EB43-A5C3-9D31D3ED7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905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FA1E1-7096-244F-8271-FB7F2917B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0ADF7-890F-8A46-936D-1421CC56AF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69C4BE-58CF-7C4B-A23D-1CF784092E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3BC4F1-7487-FB43-A4E4-790FA6678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8A284-92A4-4A4B-AC53-A861447132E8}" type="datetimeFigureOut">
              <a:rPr lang="en-US" smtClean="0"/>
              <a:t>8/23/18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82143A-008F-7F4D-8A58-8A590CDBE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33BA34-C4D8-944E-B101-2F38A80D2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06086-B91F-EB43-A5C3-9D31D3ED7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173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54781-A58A-AF43-A6EE-A2D84C053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B800D8-F90C-3542-B2ED-BACBBB42BC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07ADC8-BC41-3642-B948-EF0C30BE78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034B01-F5B7-9747-9E7F-3F5447A302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F36E16-9D70-0543-9607-21F54DBBBC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BACA4C-CD28-BE4D-A04B-E37F25527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8A284-92A4-4A4B-AC53-A861447132E8}" type="datetimeFigureOut">
              <a:rPr lang="en-US" smtClean="0"/>
              <a:t>8/23/18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2F4741-EFAD-E147-91B7-E0EB8CF54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702189-ADFC-1047-AC7A-333AF54B8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06086-B91F-EB43-A5C3-9D31D3ED7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826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2AE48-C38F-504E-9113-33482BA3F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AB0A2B-128A-7C4D-9DFB-7CFCA9221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8A284-92A4-4A4B-AC53-A861447132E8}" type="datetimeFigureOut">
              <a:rPr lang="en-US" smtClean="0"/>
              <a:t>8/23/18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B33E91-6B6D-8A41-8423-75E7B242A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7D7D40-2FF1-F744-A2AC-691FBB5DB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06086-B91F-EB43-A5C3-9D31D3ED7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403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6C28EE-0FB9-F542-9BC4-767C3760F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8A284-92A4-4A4B-AC53-A861447132E8}" type="datetimeFigureOut">
              <a:rPr lang="en-US" smtClean="0"/>
              <a:t>8/23/18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E76A4F-57CB-0D46-8D5A-3D148447F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8255D4-8FF7-D14A-B403-DB4394476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06086-B91F-EB43-A5C3-9D31D3ED7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966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BDEBE-1C57-6B4C-AADB-BF332AC2E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9D221-845E-9748-8FD6-594DE4E92E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A643B4-38B7-8642-9BA1-F25243DCD0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568104-C299-E84B-92D5-BD8E7F05A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8A284-92A4-4A4B-AC53-A861447132E8}" type="datetimeFigureOut">
              <a:rPr lang="en-US" smtClean="0"/>
              <a:t>8/23/18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8992E9-4DA2-C740-8DBD-CECDF75CA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0ABFC4-9EE8-E94B-9AEC-585B4BD84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06086-B91F-EB43-A5C3-9D31D3ED7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551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594D3-D155-9340-B8CF-D6EA3914D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7B8338-C26A-1243-A040-5D61C106C5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B49A11-6DD4-7743-807B-6C0C1772B0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AFED7E-A54C-AD4B-A578-3292AF078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8A284-92A4-4A4B-AC53-A861447132E8}" type="datetimeFigureOut">
              <a:rPr lang="en-US" smtClean="0"/>
              <a:t>8/23/18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D20873-714A-2045-824E-15E233504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986681-11FD-1443-8844-325810DAE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06086-B91F-EB43-A5C3-9D31D3ED7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79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DD5284-260F-804D-8323-5CFC2D74D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BD6BBD-65D8-614B-A196-2A82AC0F2F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B6D58-F73C-6E48-B27E-76EC3CE2AE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68A284-92A4-4A4B-AC53-A861447132E8}" type="datetimeFigureOut">
              <a:rPr lang="en-US" smtClean="0"/>
              <a:t>8/23/18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62D751-C5A9-634E-BB50-15697DA334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ADC774-EB7D-C949-97B4-AADA45791F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806086-B91F-EB43-A5C3-9D31D3ED7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335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FB8E6-0D52-D143-BFD7-04252E0924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8242E6-001B-6A45-844D-D8BBCE01A9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6585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10"/>
    </mc:Choice>
    <mc:Fallback>
      <p:transition spd="slow" advTm="101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CF894D1-D86F-5B40-8DC3-D65DA57315B7}"/>
              </a:ext>
            </a:extLst>
          </p:cNvPr>
          <p:cNvCxnSpPr>
            <a:cxnSpLocks/>
          </p:cNvCxnSpPr>
          <p:nvPr/>
        </p:nvCxnSpPr>
        <p:spPr>
          <a:xfrm>
            <a:off x="2243579" y="5241303"/>
            <a:ext cx="75320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E8546FD-50A4-EB4F-B929-45083BA1F813}"/>
              </a:ext>
            </a:extLst>
          </p:cNvPr>
          <p:cNvCxnSpPr>
            <a:cxnSpLocks/>
          </p:cNvCxnSpPr>
          <p:nvPr/>
        </p:nvCxnSpPr>
        <p:spPr>
          <a:xfrm flipV="1">
            <a:off x="2243579" y="857839"/>
            <a:ext cx="0" cy="4383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B2D00FC-3903-F84E-B879-54B1FAD77AA3}"/>
              </a:ext>
            </a:extLst>
          </p:cNvPr>
          <p:cNvSpPr txBox="1"/>
          <p:nvPr/>
        </p:nvSpPr>
        <p:spPr>
          <a:xfrm>
            <a:off x="9912326" y="5056163"/>
            <a:ext cx="9028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>
                <a:latin typeface="Yuanti TC" panose="02010600040101010101" pitchFamily="2" charset="-120"/>
                <a:ea typeface="Yuanti TC" panose="02010600040101010101" pitchFamily="2" charset="-120"/>
              </a:rPr>
              <a:t>分服人数</a:t>
            </a:r>
            <a:endParaRPr lang="en-US" sz="1400" dirty="0">
              <a:latin typeface="Yuanti TC" panose="02010600040101010101" pitchFamily="2" charset="-120"/>
              <a:ea typeface="Yuanti TC" panose="02010600040101010101" pitchFamily="2" charset="-120"/>
            </a:endParaRP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C1CFBAA7-1F2E-124B-BD9A-811BA5146872}"/>
              </a:ext>
            </a:extLst>
          </p:cNvPr>
          <p:cNvSpPr/>
          <p:nvPr/>
        </p:nvSpPr>
        <p:spPr>
          <a:xfrm>
            <a:off x="3742442" y="1145392"/>
            <a:ext cx="4831236" cy="4095437"/>
          </a:xfrm>
          <a:custGeom>
            <a:avLst/>
            <a:gdLst>
              <a:gd name="connsiteX0" fmla="*/ 0 w 7041823"/>
              <a:gd name="connsiteY0" fmla="*/ 3780148 h 3780148"/>
              <a:gd name="connsiteX1" fmla="*/ 5759777 w 7041823"/>
              <a:gd name="connsiteY1" fmla="*/ 980387 h 3780148"/>
              <a:gd name="connsiteX2" fmla="*/ 7041823 w 7041823"/>
              <a:gd name="connsiteY2" fmla="*/ 0 h 3780148"/>
              <a:gd name="connsiteX0" fmla="*/ 0 w 7041823"/>
              <a:gd name="connsiteY0" fmla="*/ 3780148 h 3780148"/>
              <a:gd name="connsiteX1" fmla="*/ 4260915 w 7041823"/>
              <a:gd name="connsiteY1" fmla="*/ 2780907 h 3780148"/>
              <a:gd name="connsiteX2" fmla="*/ 7041823 w 7041823"/>
              <a:gd name="connsiteY2" fmla="*/ 0 h 3780148"/>
              <a:gd name="connsiteX0" fmla="*/ 0 w 7041823"/>
              <a:gd name="connsiteY0" fmla="*/ 3780148 h 3780148"/>
              <a:gd name="connsiteX1" fmla="*/ 4260915 w 7041823"/>
              <a:gd name="connsiteY1" fmla="*/ 2780907 h 3780148"/>
              <a:gd name="connsiteX2" fmla="*/ 7041823 w 7041823"/>
              <a:gd name="connsiteY2" fmla="*/ 0 h 3780148"/>
              <a:gd name="connsiteX0" fmla="*/ 0 w 7041823"/>
              <a:gd name="connsiteY0" fmla="*/ 3780148 h 3780148"/>
              <a:gd name="connsiteX1" fmla="*/ 4779390 w 7041823"/>
              <a:gd name="connsiteY1" fmla="*/ 2686639 h 3780148"/>
              <a:gd name="connsiteX2" fmla="*/ 7041823 w 7041823"/>
              <a:gd name="connsiteY2" fmla="*/ 0 h 3780148"/>
              <a:gd name="connsiteX0" fmla="*/ 0 w 7041823"/>
              <a:gd name="connsiteY0" fmla="*/ 3780148 h 3780148"/>
              <a:gd name="connsiteX1" fmla="*/ 4779390 w 7041823"/>
              <a:gd name="connsiteY1" fmla="*/ 2686639 h 3780148"/>
              <a:gd name="connsiteX2" fmla="*/ 7041823 w 7041823"/>
              <a:gd name="connsiteY2" fmla="*/ 0 h 3780148"/>
              <a:gd name="connsiteX0" fmla="*/ 0 w 7041823"/>
              <a:gd name="connsiteY0" fmla="*/ 3780148 h 3780148"/>
              <a:gd name="connsiteX1" fmla="*/ 4656841 w 7041823"/>
              <a:gd name="connsiteY1" fmla="*/ 2884602 h 3780148"/>
              <a:gd name="connsiteX2" fmla="*/ 7041823 w 7041823"/>
              <a:gd name="connsiteY2" fmla="*/ 0 h 3780148"/>
              <a:gd name="connsiteX0" fmla="*/ 0 w 5712643"/>
              <a:gd name="connsiteY0" fmla="*/ 3780148 h 3780148"/>
              <a:gd name="connsiteX1" fmla="*/ 3327661 w 5712643"/>
              <a:gd name="connsiteY1" fmla="*/ 2884602 h 3780148"/>
              <a:gd name="connsiteX2" fmla="*/ 5712643 w 5712643"/>
              <a:gd name="connsiteY2" fmla="*/ 0 h 3780148"/>
              <a:gd name="connsiteX0" fmla="*/ 0 w 5712643"/>
              <a:gd name="connsiteY0" fmla="*/ 3780148 h 3784656"/>
              <a:gd name="connsiteX1" fmla="*/ 3327661 w 5712643"/>
              <a:gd name="connsiteY1" fmla="*/ 2884602 h 3784656"/>
              <a:gd name="connsiteX2" fmla="*/ 5712643 w 5712643"/>
              <a:gd name="connsiteY2" fmla="*/ 0 h 3784656"/>
              <a:gd name="connsiteX0" fmla="*/ 0 w 5712643"/>
              <a:gd name="connsiteY0" fmla="*/ 3780148 h 3780148"/>
              <a:gd name="connsiteX1" fmla="*/ 3327661 w 5712643"/>
              <a:gd name="connsiteY1" fmla="*/ 2884602 h 3780148"/>
              <a:gd name="connsiteX2" fmla="*/ 5712643 w 5712643"/>
              <a:gd name="connsiteY2" fmla="*/ 0 h 3780148"/>
              <a:gd name="connsiteX0" fmla="*/ 0 w 5213023"/>
              <a:gd name="connsiteY0" fmla="*/ 3120272 h 3120272"/>
              <a:gd name="connsiteX1" fmla="*/ 3327661 w 5213023"/>
              <a:gd name="connsiteY1" fmla="*/ 2224726 h 3120272"/>
              <a:gd name="connsiteX2" fmla="*/ 5213023 w 5213023"/>
              <a:gd name="connsiteY2" fmla="*/ 0 h 3120272"/>
              <a:gd name="connsiteX0" fmla="*/ 0 w 4298623"/>
              <a:gd name="connsiteY0" fmla="*/ 2752627 h 2752627"/>
              <a:gd name="connsiteX1" fmla="*/ 3327661 w 4298623"/>
              <a:gd name="connsiteY1" fmla="*/ 1857081 h 2752627"/>
              <a:gd name="connsiteX2" fmla="*/ 4298623 w 4298623"/>
              <a:gd name="connsiteY2" fmla="*/ 0 h 2752627"/>
              <a:gd name="connsiteX0" fmla="*/ 0 w 4298623"/>
              <a:gd name="connsiteY0" fmla="*/ 2752627 h 2752627"/>
              <a:gd name="connsiteX1" fmla="*/ 2573517 w 4298623"/>
              <a:gd name="connsiteY1" fmla="*/ 2253006 h 2752627"/>
              <a:gd name="connsiteX2" fmla="*/ 4298623 w 4298623"/>
              <a:gd name="connsiteY2" fmla="*/ 0 h 2752627"/>
              <a:gd name="connsiteX0" fmla="*/ 0 w 4119513"/>
              <a:gd name="connsiteY0" fmla="*/ 2535810 h 2535810"/>
              <a:gd name="connsiteX1" fmla="*/ 2573517 w 4119513"/>
              <a:gd name="connsiteY1" fmla="*/ 2036189 h 2535810"/>
              <a:gd name="connsiteX2" fmla="*/ 4119513 w 4119513"/>
              <a:gd name="connsiteY2" fmla="*/ 0 h 2535810"/>
              <a:gd name="connsiteX0" fmla="*/ 0 w 4374036"/>
              <a:gd name="connsiteY0" fmla="*/ 3242821 h 3243295"/>
              <a:gd name="connsiteX1" fmla="*/ 2573517 w 4374036"/>
              <a:gd name="connsiteY1" fmla="*/ 2743200 h 3243295"/>
              <a:gd name="connsiteX2" fmla="*/ 4374036 w 4374036"/>
              <a:gd name="connsiteY2" fmla="*/ 0 h 3243295"/>
              <a:gd name="connsiteX0" fmla="*/ 0 w 4374036"/>
              <a:gd name="connsiteY0" fmla="*/ 3242821 h 3242821"/>
              <a:gd name="connsiteX1" fmla="*/ 2585873 w 4374036"/>
              <a:gd name="connsiteY1" fmla="*/ 2656703 h 3242821"/>
              <a:gd name="connsiteX2" fmla="*/ 4374036 w 4374036"/>
              <a:gd name="connsiteY2" fmla="*/ 0 h 3242821"/>
              <a:gd name="connsiteX0" fmla="*/ 0 w 4374036"/>
              <a:gd name="connsiteY0" fmla="*/ 3242821 h 3242821"/>
              <a:gd name="connsiteX1" fmla="*/ 2758868 w 4374036"/>
              <a:gd name="connsiteY1" fmla="*/ 2545492 h 3242821"/>
              <a:gd name="connsiteX2" fmla="*/ 4374036 w 4374036"/>
              <a:gd name="connsiteY2" fmla="*/ 0 h 3242821"/>
              <a:gd name="connsiteX0" fmla="*/ 0 w 4831236"/>
              <a:gd name="connsiteY0" fmla="*/ 4095437 h 4095437"/>
              <a:gd name="connsiteX1" fmla="*/ 2758868 w 4831236"/>
              <a:gd name="connsiteY1" fmla="*/ 3398108 h 4095437"/>
              <a:gd name="connsiteX2" fmla="*/ 4831236 w 4831236"/>
              <a:gd name="connsiteY2" fmla="*/ 0 h 4095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31236" h="4095437">
                <a:moveTo>
                  <a:pt x="0" y="4095437"/>
                </a:moveTo>
                <a:cubicBezTo>
                  <a:pt x="963891" y="4094651"/>
                  <a:pt x="1953662" y="4080681"/>
                  <a:pt x="2758868" y="3398108"/>
                </a:cubicBezTo>
                <a:cubicBezTo>
                  <a:pt x="3564074" y="2715535"/>
                  <a:pt x="4667838" y="710153"/>
                  <a:pt x="4831236" y="0"/>
                </a:cubicBezTo>
              </a:path>
            </a:pathLst>
          </a:cu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8F8C6FC7-951D-3842-9572-D3D21F8F5D78}"/>
              </a:ext>
            </a:extLst>
          </p:cNvPr>
          <p:cNvSpPr/>
          <p:nvPr/>
        </p:nvSpPr>
        <p:spPr>
          <a:xfrm>
            <a:off x="2215299" y="2159423"/>
            <a:ext cx="6759018" cy="2276680"/>
          </a:xfrm>
          <a:custGeom>
            <a:avLst/>
            <a:gdLst>
              <a:gd name="connsiteX0" fmla="*/ 0 w 7041823"/>
              <a:gd name="connsiteY0" fmla="*/ 3780148 h 3780148"/>
              <a:gd name="connsiteX1" fmla="*/ 5759777 w 7041823"/>
              <a:gd name="connsiteY1" fmla="*/ 980387 h 3780148"/>
              <a:gd name="connsiteX2" fmla="*/ 7041823 w 7041823"/>
              <a:gd name="connsiteY2" fmla="*/ 0 h 3780148"/>
              <a:gd name="connsiteX0" fmla="*/ 0 w 7041823"/>
              <a:gd name="connsiteY0" fmla="*/ 3780148 h 3780148"/>
              <a:gd name="connsiteX1" fmla="*/ 4260915 w 7041823"/>
              <a:gd name="connsiteY1" fmla="*/ 2780907 h 3780148"/>
              <a:gd name="connsiteX2" fmla="*/ 7041823 w 7041823"/>
              <a:gd name="connsiteY2" fmla="*/ 0 h 3780148"/>
              <a:gd name="connsiteX0" fmla="*/ 0 w 7041823"/>
              <a:gd name="connsiteY0" fmla="*/ 3780148 h 3780148"/>
              <a:gd name="connsiteX1" fmla="*/ 4260915 w 7041823"/>
              <a:gd name="connsiteY1" fmla="*/ 2780907 h 3780148"/>
              <a:gd name="connsiteX2" fmla="*/ 7041823 w 7041823"/>
              <a:gd name="connsiteY2" fmla="*/ 0 h 3780148"/>
              <a:gd name="connsiteX0" fmla="*/ 0 w 7041823"/>
              <a:gd name="connsiteY0" fmla="*/ 3780148 h 3780148"/>
              <a:gd name="connsiteX1" fmla="*/ 4779390 w 7041823"/>
              <a:gd name="connsiteY1" fmla="*/ 2686639 h 3780148"/>
              <a:gd name="connsiteX2" fmla="*/ 7041823 w 7041823"/>
              <a:gd name="connsiteY2" fmla="*/ 0 h 3780148"/>
              <a:gd name="connsiteX0" fmla="*/ 0 w 7041823"/>
              <a:gd name="connsiteY0" fmla="*/ 3780148 h 3780148"/>
              <a:gd name="connsiteX1" fmla="*/ 4779390 w 7041823"/>
              <a:gd name="connsiteY1" fmla="*/ 2686639 h 3780148"/>
              <a:gd name="connsiteX2" fmla="*/ 7041823 w 7041823"/>
              <a:gd name="connsiteY2" fmla="*/ 0 h 3780148"/>
              <a:gd name="connsiteX0" fmla="*/ 0 w 7041823"/>
              <a:gd name="connsiteY0" fmla="*/ 3780148 h 3780148"/>
              <a:gd name="connsiteX1" fmla="*/ 4656841 w 7041823"/>
              <a:gd name="connsiteY1" fmla="*/ 2884602 h 3780148"/>
              <a:gd name="connsiteX2" fmla="*/ 7041823 w 7041823"/>
              <a:gd name="connsiteY2" fmla="*/ 0 h 3780148"/>
              <a:gd name="connsiteX0" fmla="*/ 0 w 5712643"/>
              <a:gd name="connsiteY0" fmla="*/ 3780148 h 3780148"/>
              <a:gd name="connsiteX1" fmla="*/ 3327661 w 5712643"/>
              <a:gd name="connsiteY1" fmla="*/ 2884602 h 3780148"/>
              <a:gd name="connsiteX2" fmla="*/ 5712643 w 5712643"/>
              <a:gd name="connsiteY2" fmla="*/ 0 h 3780148"/>
              <a:gd name="connsiteX0" fmla="*/ 0 w 5712643"/>
              <a:gd name="connsiteY0" fmla="*/ 3780148 h 3784656"/>
              <a:gd name="connsiteX1" fmla="*/ 3327661 w 5712643"/>
              <a:gd name="connsiteY1" fmla="*/ 2884602 h 3784656"/>
              <a:gd name="connsiteX2" fmla="*/ 5712643 w 5712643"/>
              <a:gd name="connsiteY2" fmla="*/ 0 h 3784656"/>
              <a:gd name="connsiteX0" fmla="*/ 0 w 5712643"/>
              <a:gd name="connsiteY0" fmla="*/ 3780148 h 3780148"/>
              <a:gd name="connsiteX1" fmla="*/ 3327661 w 5712643"/>
              <a:gd name="connsiteY1" fmla="*/ 2884602 h 3780148"/>
              <a:gd name="connsiteX2" fmla="*/ 5712643 w 5712643"/>
              <a:gd name="connsiteY2" fmla="*/ 0 h 3780148"/>
              <a:gd name="connsiteX0" fmla="*/ 0 w 5213023"/>
              <a:gd name="connsiteY0" fmla="*/ 3120272 h 3120272"/>
              <a:gd name="connsiteX1" fmla="*/ 3327661 w 5213023"/>
              <a:gd name="connsiteY1" fmla="*/ 2224726 h 3120272"/>
              <a:gd name="connsiteX2" fmla="*/ 5213023 w 5213023"/>
              <a:gd name="connsiteY2" fmla="*/ 0 h 3120272"/>
              <a:gd name="connsiteX0" fmla="*/ 0 w 5213023"/>
              <a:gd name="connsiteY0" fmla="*/ 3120272 h 3120272"/>
              <a:gd name="connsiteX1" fmla="*/ 2912882 w 5213023"/>
              <a:gd name="connsiteY1" fmla="*/ 641023 h 3120272"/>
              <a:gd name="connsiteX2" fmla="*/ 5213023 w 5213023"/>
              <a:gd name="connsiteY2" fmla="*/ 0 h 3120272"/>
              <a:gd name="connsiteX0" fmla="*/ 0 w 5213023"/>
              <a:gd name="connsiteY0" fmla="*/ 3121456 h 3121456"/>
              <a:gd name="connsiteX1" fmla="*/ 2912882 w 5213023"/>
              <a:gd name="connsiteY1" fmla="*/ 642207 h 3121456"/>
              <a:gd name="connsiteX2" fmla="*/ 5213023 w 5213023"/>
              <a:gd name="connsiteY2" fmla="*/ 1184 h 3121456"/>
              <a:gd name="connsiteX0" fmla="*/ 0 w 5213023"/>
              <a:gd name="connsiteY0" fmla="*/ 3121456 h 3121456"/>
              <a:gd name="connsiteX1" fmla="*/ 2912882 w 5213023"/>
              <a:gd name="connsiteY1" fmla="*/ 642207 h 3121456"/>
              <a:gd name="connsiteX2" fmla="*/ 5213023 w 5213023"/>
              <a:gd name="connsiteY2" fmla="*/ 1184 h 3121456"/>
              <a:gd name="connsiteX0" fmla="*/ 0 w 5213023"/>
              <a:gd name="connsiteY0" fmla="*/ 3120651 h 3120651"/>
              <a:gd name="connsiteX1" fmla="*/ 1998482 w 5213023"/>
              <a:gd name="connsiteY1" fmla="*/ 980767 h 3120651"/>
              <a:gd name="connsiteX2" fmla="*/ 5213023 w 5213023"/>
              <a:gd name="connsiteY2" fmla="*/ 379 h 3120651"/>
              <a:gd name="connsiteX0" fmla="*/ 0 w 5844619"/>
              <a:gd name="connsiteY0" fmla="*/ 2800583 h 2800583"/>
              <a:gd name="connsiteX1" fmla="*/ 1998482 w 5844619"/>
              <a:gd name="connsiteY1" fmla="*/ 660699 h 2800583"/>
              <a:gd name="connsiteX2" fmla="*/ 5844619 w 5844619"/>
              <a:gd name="connsiteY2" fmla="*/ 823 h 2800583"/>
              <a:gd name="connsiteX0" fmla="*/ 0 w 5844619"/>
              <a:gd name="connsiteY0" fmla="*/ 2802459 h 2802459"/>
              <a:gd name="connsiteX1" fmla="*/ 2347274 w 5844619"/>
              <a:gd name="connsiteY1" fmla="*/ 492892 h 2802459"/>
              <a:gd name="connsiteX2" fmla="*/ 5844619 w 5844619"/>
              <a:gd name="connsiteY2" fmla="*/ 2699 h 2802459"/>
              <a:gd name="connsiteX0" fmla="*/ 0 w 5844619"/>
              <a:gd name="connsiteY0" fmla="*/ 2802459 h 2802459"/>
              <a:gd name="connsiteX1" fmla="*/ 838986 w 5844619"/>
              <a:gd name="connsiteY1" fmla="*/ 1421432 h 2802459"/>
              <a:gd name="connsiteX2" fmla="*/ 2347274 w 5844619"/>
              <a:gd name="connsiteY2" fmla="*/ 492892 h 2802459"/>
              <a:gd name="connsiteX3" fmla="*/ 5844619 w 5844619"/>
              <a:gd name="connsiteY3" fmla="*/ 2699 h 2802459"/>
              <a:gd name="connsiteX0" fmla="*/ 0 w 5844619"/>
              <a:gd name="connsiteY0" fmla="*/ 2801928 h 2828443"/>
              <a:gd name="connsiteX1" fmla="*/ 1611984 w 5844619"/>
              <a:gd name="connsiteY1" fmla="*/ 2674666 h 2828443"/>
              <a:gd name="connsiteX2" fmla="*/ 2347274 w 5844619"/>
              <a:gd name="connsiteY2" fmla="*/ 492361 h 2828443"/>
              <a:gd name="connsiteX3" fmla="*/ 5844619 w 5844619"/>
              <a:gd name="connsiteY3" fmla="*/ 2168 h 2828443"/>
              <a:gd name="connsiteX0" fmla="*/ 0 w 5854046"/>
              <a:gd name="connsiteY0" fmla="*/ 3141293 h 3141293"/>
              <a:gd name="connsiteX1" fmla="*/ 1621411 w 5854046"/>
              <a:gd name="connsiteY1" fmla="*/ 2674666 h 3141293"/>
              <a:gd name="connsiteX2" fmla="*/ 2356701 w 5854046"/>
              <a:gd name="connsiteY2" fmla="*/ 492361 h 3141293"/>
              <a:gd name="connsiteX3" fmla="*/ 5854046 w 5854046"/>
              <a:gd name="connsiteY3" fmla="*/ 2168 h 3141293"/>
              <a:gd name="connsiteX0" fmla="*/ 0 w 5854046"/>
              <a:gd name="connsiteY0" fmla="*/ 3141293 h 3141293"/>
              <a:gd name="connsiteX1" fmla="*/ 1621411 w 5854046"/>
              <a:gd name="connsiteY1" fmla="*/ 2674666 h 3141293"/>
              <a:gd name="connsiteX2" fmla="*/ 2356701 w 5854046"/>
              <a:gd name="connsiteY2" fmla="*/ 492361 h 3141293"/>
              <a:gd name="connsiteX3" fmla="*/ 5854046 w 5854046"/>
              <a:gd name="connsiteY3" fmla="*/ 2168 h 3141293"/>
              <a:gd name="connsiteX0" fmla="*/ 0 w 5854046"/>
              <a:gd name="connsiteY0" fmla="*/ 3141544 h 3141544"/>
              <a:gd name="connsiteX1" fmla="*/ 1366888 w 5854046"/>
              <a:gd name="connsiteY1" fmla="*/ 2740904 h 3141544"/>
              <a:gd name="connsiteX2" fmla="*/ 2356701 w 5854046"/>
              <a:gd name="connsiteY2" fmla="*/ 492612 h 3141544"/>
              <a:gd name="connsiteX3" fmla="*/ 5854046 w 5854046"/>
              <a:gd name="connsiteY3" fmla="*/ 2419 h 3141544"/>
              <a:gd name="connsiteX0" fmla="*/ 0 w 5854046"/>
              <a:gd name="connsiteY0" fmla="*/ 3140856 h 3140856"/>
              <a:gd name="connsiteX1" fmla="*/ 1432876 w 5854046"/>
              <a:gd name="connsiteY1" fmla="*/ 2523399 h 3140856"/>
              <a:gd name="connsiteX2" fmla="*/ 2356701 w 5854046"/>
              <a:gd name="connsiteY2" fmla="*/ 491924 h 3140856"/>
              <a:gd name="connsiteX3" fmla="*/ 5854046 w 5854046"/>
              <a:gd name="connsiteY3" fmla="*/ 1731 h 3140856"/>
              <a:gd name="connsiteX0" fmla="*/ 0 w 5854046"/>
              <a:gd name="connsiteY0" fmla="*/ 3140711 h 3140711"/>
              <a:gd name="connsiteX1" fmla="*/ 1442302 w 5854046"/>
              <a:gd name="connsiteY1" fmla="*/ 2457267 h 3140711"/>
              <a:gd name="connsiteX2" fmla="*/ 2356701 w 5854046"/>
              <a:gd name="connsiteY2" fmla="*/ 491779 h 3140711"/>
              <a:gd name="connsiteX3" fmla="*/ 5854046 w 5854046"/>
              <a:gd name="connsiteY3" fmla="*/ 1586 h 3140711"/>
              <a:gd name="connsiteX0" fmla="*/ 0 w 5854046"/>
              <a:gd name="connsiteY0" fmla="*/ 3140711 h 3140711"/>
              <a:gd name="connsiteX1" fmla="*/ 1442302 w 5854046"/>
              <a:gd name="connsiteY1" fmla="*/ 2457267 h 3140711"/>
              <a:gd name="connsiteX2" fmla="*/ 2356701 w 5854046"/>
              <a:gd name="connsiteY2" fmla="*/ 491779 h 3140711"/>
              <a:gd name="connsiteX3" fmla="*/ 5854046 w 5854046"/>
              <a:gd name="connsiteY3" fmla="*/ 1586 h 3140711"/>
              <a:gd name="connsiteX0" fmla="*/ 0 w 5854046"/>
              <a:gd name="connsiteY0" fmla="*/ 3140464 h 3140464"/>
              <a:gd name="connsiteX1" fmla="*/ 1508290 w 5854046"/>
              <a:gd name="connsiteY1" fmla="*/ 2315618 h 3140464"/>
              <a:gd name="connsiteX2" fmla="*/ 2356701 w 5854046"/>
              <a:gd name="connsiteY2" fmla="*/ 491532 h 3140464"/>
              <a:gd name="connsiteX3" fmla="*/ 5854046 w 5854046"/>
              <a:gd name="connsiteY3" fmla="*/ 1339 h 3140464"/>
              <a:gd name="connsiteX0" fmla="*/ 0 w 5854046"/>
              <a:gd name="connsiteY0" fmla="*/ 3140916 h 3140916"/>
              <a:gd name="connsiteX1" fmla="*/ 1508290 w 5854046"/>
              <a:gd name="connsiteY1" fmla="*/ 2316070 h 3140916"/>
              <a:gd name="connsiteX2" fmla="*/ 3007150 w 5854046"/>
              <a:gd name="connsiteY2" fmla="*/ 454277 h 3140916"/>
              <a:gd name="connsiteX3" fmla="*/ 5854046 w 5854046"/>
              <a:gd name="connsiteY3" fmla="*/ 1791 h 3140916"/>
              <a:gd name="connsiteX0" fmla="*/ 0 w 5854046"/>
              <a:gd name="connsiteY0" fmla="*/ 3139603 h 3139603"/>
              <a:gd name="connsiteX1" fmla="*/ 1508290 w 5854046"/>
              <a:gd name="connsiteY1" fmla="*/ 2314757 h 3139603"/>
              <a:gd name="connsiteX2" fmla="*/ 2799760 w 5854046"/>
              <a:gd name="connsiteY2" fmla="*/ 745195 h 3139603"/>
              <a:gd name="connsiteX3" fmla="*/ 5854046 w 5854046"/>
              <a:gd name="connsiteY3" fmla="*/ 478 h 3139603"/>
              <a:gd name="connsiteX0" fmla="*/ 0 w 5854046"/>
              <a:gd name="connsiteY0" fmla="*/ 3140502 h 3140502"/>
              <a:gd name="connsiteX1" fmla="*/ 1508290 w 5854046"/>
              <a:gd name="connsiteY1" fmla="*/ 2315656 h 3140502"/>
              <a:gd name="connsiteX2" fmla="*/ 2799760 w 5854046"/>
              <a:gd name="connsiteY2" fmla="*/ 746094 h 3140502"/>
              <a:gd name="connsiteX3" fmla="*/ 5854046 w 5854046"/>
              <a:gd name="connsiteY3" fmla="*/ 1377 h 3140502"/>
              <a:gd name="connsiteX0" fmla="*/ 0 w 5693790"/>
              <a:gd name="connsiteY0" fmla="*/ 2548515 h 2548515"/>
              <a:gd name="connsiteX1" fmla="*/ 1508290 w 5693790"/>
              <a:gd name="connsiteY1" fmla="*/ 1723669 h 2548515"/>
              <a:gd name="connsiteX2" fmla="*/ 2799760 w 5693790"/>
              <a:gd name="connsiteY2" fmla="*/ 154107 h 2548515"/>
              <a:gd name="connsiteX3" fmla="*/ 5693790 w 5693790"/>
              <a:gd name="connsiteY3" fmla="*/ 69266 h 2548515"/>
              <a:gd name="connsiteX0" fmla="*/ 0 w 5693790"/>
              <a:gd name="connsiteY0" fmla="*/ 2674157 h 2674157"/>
              <a:gd name="connsiteX1" fmla="*/ 1508290 w 5693790"/>
              <a:gd name="connsiteY1" fmla="*/ 1849311 h 2674157"/>
              <a:gd name="connsiteX2" fmla="*/ 2799760 w 5693790"/>
              <a:gd name="connsiteY2" fmla="*/ 279749 h 2674157"/>
              <a:gd name="connsiteX3" fmla="*/ 5693790 w 5693790"/>
              <a:gd name="connsiteY3" fmla="*/ 194908 h 2674157"/>
              <a:gd name="connsiteX0" fmla="*/ 0 w 5693790"/>
              <a:gd name="connsiteY0" fmla="*/ 2635771 h 2635771"/>
              <a:gd name="connsiteX1" fmla="*/ 1508290 w 5693790"/>
              <a:gd name="connsiteY1" fmla="*/ 1810925 h 2635771"/>
              <a:gd name="connsiteX2" fmla="*/ 2799760 w 5693790"/>
              <a:gd name="connsiteY2" fmla="*/ 241363 h 2635771"/>
              <a:gd name="connsiteX3" fmla="*/ 3789576 w 5693790"/>
              <a:gd name="connsiteY3" fmla="*/ 977 h 2635771"/>
              <a:gd name="connsiteX4" fmla="*/ 5693790 w 5693790"/>
              <a:gd name="connsiteY4" fmla="*/ 156522 h 2635771"/>
              <a:gd name="connsiteX0" fmla="*/ 0 w 5693790"/>
              <a:gd name="connsiteY0" fmla="*/ 2635771 h 2635771"/>
              <a:gd name="connsiteX1" fmla="*/ 1508290 w 5693790"/>
              <a:gd name="connsiteY1" fmla="*/ 1810925 h 2635771"/>
              <a:gd name="connsiteX2" fmla="*/ 2432115 w 5693790"/>
              <a:gd name="connsiteY2" fmla="*/ 618436 h 2635771"/>
              <a:gd name="connsiteX3" fmla="*/ 3789576 w 5693790"/>
              <a:gd name="connsiteY3" fmla="*/ 977 h 2635771"/>
              <a:gd name="connsiteX4" fmla="*/ 5693790 w 5693790"/>
              <a:gd name="connsiteY4" fmla="*/ 156522 h 2635771"/>
              <a:gd name="connsiteX0" fmla="*/ 0 w 5693790"/>
              <a:gd name="connsiteY0" fmla="*/ 2635771 h 2635771"/>
              <a:gd name="connsiteX1" fmla="*/ 1404595 w 5693790"/>
              <a:gd name="connsiteY1" fmla="*/ 1707230 h 2635771"/>
              <a:gd name="connsiteX2" fmla="*/ 2432115 w 5693790"/>
              <a:gd name="connsiteY2" fmla="*/ 618436 h 2635771"/>
              <a:gd name="connsiteX3" fmla="*/ 3789576 w 5693790"/>
              <a:gd name="connsiteY3" fmla="*/ 977 h 2635771"/>
              <a:gd name="connsiteX4" fmla="*/ 5693790 w 5693790"/>
              <a:gd name="connsiteY4" fmla="*/ 156522 h 2635771"/>
              <a:gd name="connsiteX0" fmla="*/ 0 w 5712643"/>
              <a:gd name="connsiteY0" fmla="*/ 2192711 h 2192711"/>
              <a:gd name="connsiteX1" fmla="*/ 1423448 w 5712643"/>
              <a:gd name="connsiteY1" fmla="*/ 1707230 h 2192711"/>
              <a:gd name="connsiteX2" fmla="*/ 2450968 w 5712643"/>
              <a:gd name="connsiteY2" fmla="*/ 618436 h 2192711"/>
              <a:gd name="connsiteX3" fmla="*/ 3808429 w 5712643"/>
              <a:gd name="connsiteY3" fmla="*/ 977 h 2192711"/>
              <a:gd name="connsiteX4" fmla="*/ 5712643 w 5712643"/>
              <a:gd name="connsiteY4" fmla="*/ 156522 h 2192711"/>
              <a:gd name="connsiteX0" fmla="*/ 0 w 5712643"/>
              <a:gd name="connsiteY0" fmla="*/ 2192711 h 2192808"/>
              <a:gd name="connsiteX1" fmla="*/ 1423448 w 5712643"/>
              <a:gd name="connsiteY1" fmla="*/ 1707230 h 2192808"/>
              <a:gd name="connsiteX2" fmla="*/ 2450968 w 5712643"/>
              <a:gd name="connsiteY2" fmla="*/ 618436 h 2192808"/>
              <a:gd name="connsiteX3" fmla="*/ 3808429 w 5712643"/>
              <a:gd name="connsiteY3" fmla="*/ 977 h 2192808"/>
              <a:gd name="connsiteX4" fmla="*/ 5712643 w 5712643"/>
              <a:gd name="connsiteY4" fmla="*/ 156522 h 2192808"/>
              <a:gd name="connsiteX0" fmla="*/ 0 w 5712643"/>
              <a:gd name="connsiteY0" fmla="*/ 2192711 h 2192811"/>
              <a:gd name="connsiteX1" fmla="*/ 1423448 w 5712643"/>
              <a:gd name="connsiteY1" fmla="*/ 1707230 h 2192811"/>
              <a:gd name="connsiteX2" fmla="*/ 2479248 w 5712643"/>
              <a:gd name="connsiteY2" fmla="*/ 571302 h 2192811"/>
              <a:gd name="connsiteX3" fmla="*/ 3808429 w 5712643"/>
              <a:gd name="connsiteY3" fmla="*/ 977 h 2192811"/>
              <a:gd name="connsiteX4" fmla="*/ 5712643 w 5712643"/>
              <a:gd name="connsiteY4" fmla="*/ 156522 h 2192811"/>
              <a:gd name="connsiteX0" fmla="*/ 0 w 5712643"/>
              <a:gd name="connsiteY0" fmla="*/ 2192711 h 2192811"/>
              <a:gd name="connsiteX1" fmla="*/ 1423448 w 5712643"/>
              <a:gd name="connsiteY1" fmla="*/ 1707230 h 2192811"/>
              <a:gd name="connsiteX2" fmla="*/ 2479248 w 5712643"/>
              <a:gd name="connsiteY2" fmla="*/ 571302 h 2192811"/>
              <a:gd name="connsiteX3" fmla="*/ 3808429 w 5712643"/>
              <a:gd name="connsiteY3" fmla="*/ 977 h 2192811"/>
              <a:gd name="connsiteX4" fmla="*/ 5712643 w 5712643"/>
              <a:gd name="connsiteY4" fmla="*/ 156522 h 2192811"/>
              <a:gd name="connsiteX0" fmla="*/ 0 w 5712643"/>
              <a:gd name="connsiteY0" fmla="*/ 2202079 h 2202179"/>
              <a:gd name="connsiteX1" fmla="*/ 1423448 w 5712643"/>
              <a:gd name="connsiteY1" fmla="*/ 1716598 h 2202179"/>
              <a:gd name="connsiteX2" fmla="*/ 2479248 w 5712643"/>
              <a:gd name="connsiteY2" fmla="*/ 580670 h 2202179"/>
              <a:gd name="connsiteX3" fmla="*/ 3902697 w 5712643"/>
              <a:gd name="connsiteY3" fmla="*/ 919 h 2202179"/>
              <a:gd name="connsiteX4" fmla="*/ 5712643 w 5712643"/>
              <a:gd name="connsiteY4" fmla="*/ 165890 h 2202179"/>
              <a:gd name="connsiteX0" fmla="*/ 0 w 5806911"/>
              <a:gd name="connsiteY0" fmla="*/ 2201599 h 2201699"/>
              <a:gd name="connsiteX1" fmla="*/ 1423448 w 5806911"/>
              <a:gd name="connsiteY1" fmla="*/ 1716118 h 2201699"/>
              <a:gd name="connsiteX2" fmla="*/ 2479248 w 5806911"/>
              <a:gd name="connsiteY2" fmla="*/ 580190 h 2201699"/>
              <a:gd name="connsiteX3" fmla="*/ 3902697 w 5806911"/>
              <a:gd name="connsiteY3" fmla="*/ 439 h 2201699"/>
              <a:gd name="connsiteX4" fmla="*/ 5806911 w 5806911"/>
              <a:gd name="connsiteY4" fmla="*/ 344520 h 2201699"/>
              <a:gd name="connsiteX0" fmla="*/ 0 w 5806911"/>
              <a:gd name="connsiteY0" fmla="*/ 2201936 h 2202036"/>
              <a:gd name="connsiteX1" fmla="*/ 1423448 w 5806911"/>
              <a:gd name="connsiteY1" fmla="*/ 1716455 h 2202036"/>
              <a:gd name="connsiteX2" fmla="*/ 2479248 w 5806911"/>
              <a:gd name="connsiteY2" fmla="*/ 580527 h 2202036"/>
              <a:gd name="connsiteX3" fmla="*/ 3902697 w 5806911"/>
              <a:gd name="connsiteY3" fmla="*/ 776 h 2202036"/>
              <a:gd name="connsiteX4" fmla="*/ 5806911 w 5806911"/>
              <a:gd name="connsiteY4" fmla="*/ 344857 h 2202036"/>
              <a:gd name="connsiteX0" fmla="*/ 0 w 5986020"/>
              <a:gd name="connsiteY0" fmla="*/ 2201545 h 2201645"/>
              <a:gd name="connsiteX1" fmla="*/ 1423448 w 5986020"/>
              <a:gd name="connsiteY1" fmla="*/ 1716064 h 2201645"/>
              <a:gd name="connsiteX2" fmla="*/ 2479248 w 5986020"/>
              <a:gd name="connsiteY2" fmla="*/ 580136 h 2201645"/>
              <a:gd name="connsiteX3" fmla="*/ 3902697 w 5986020"/>
              <a:gd name="connsiteY3" fmla="*/ 385 h 2201645"/>
              <a:gd name="connsiteX4" fmla="*/ 5986020 w 5986020"/>
              <a:gd name="connsiteY4" fmla="*/ 542429 h 2201645"/>
              <a:gd name="connsiteX0" fmla="*/ 0 w 5986020"/>
              <a:gd name="connsiteY0" fmla="*/ 2201758 h 2201858"/>
              <a:gd name="connsiteX1" fmla="*/ 1423448 w 5986020"/>
              <a:gd name="connsiteY1" fmla="*/ 1716277 h 2201858"/>
              <a:gd name="connsiteX2" fmla="*/ 2479248 w 5986020"/>
              <a:gd name="connsiteY2" fmla="*/ 580349 h 2201858"/>
              <a:gd name="connsiteX3" fmla="*/ 3902697 w 5986020"/>
              <a:gd name="connsiteY3" fmla="*/ 598 h 2201858"/>
              <a:gd name="connsiteX4" fmla="*/ 5986020 w 5986020"/>
              <a:gd name="connsiteY4" fmla="*/ 542642 h 2201858"/>
              <a:gd name="connsiteX0" fmla="*/ 0 w 5986020"/>
              <a:gd name="connsiteY0" fmla="*/ 2201758 h 2201858"/>
              <a:gd name="connsiteX1" fmla="*/ 1423448 w 5986020"/>
              <a:gd name="connsiteY1" fmla="*/ 1716277 h 2201858"/>
              <a:gd name="connsiteX2" fmla="*/ 2479248 w 5986020"/>
              <a:gd name="connsiteY2" fmla="*/ 580349 h 2201858"/>
              <a:gd name="connsiteX3" fmla="*/ 3902697 w 5986020"/>
              <a:gd name="connsiteY3" fmla="*/ 598 h 2201858"/>
              <a:gd name="connsiteX4" fmla="*/ 5986020 w 5986020"/>
              <a:gd name="connsiteY4" fmla="*/ 542642 h 2201858"/>
              <a:gd name="connsiteX0" fmla="*/ 0 w 6759018"/>
              <a:gd name="connsiteY0" fmla="*/ 2201424 h 2201524"/>
              <a:gd name="connsiteX1" fmla="*/ 1423448 w 6759018"/>
              <a:gd name="connsiteY1" fmla="*/ 1715943 h 2201524"/>
              <a:gd name="connsiteX2" fmla="*/ 2479248 w 6759018"/>
              <a:gd name="connsiteY2" fmla="*/ 580015 h 2201524"/>
              <a:gd name="connsiteX3" fmla="*/ 3902697 w 6759018"/>
              <a:gd name="connsiteY3" fmla="*/ 264 h 2201524"/>
              <a:gd name="connsiteX4" fmla="*/ 6759018 w 6759018"/>
              <a:gd name="connsiteY4" fmla="*/ 862819 h 2201524"/>
              <a:gd name="connsiteX0" fmla="*/ 0 w 6759018"/>
              <a:gd name="connsiteY0" fmla="*/ 2202050 h 2202150"/>
              <a:gd name="connsiteX1" fmla="*/ 1423448 w 6759018"/>
              <a:gd name="connsiteY1" fmla="*/ 1716569 h 2202150"/>
              <a:gd name="connsiteX2" fmla="*/ 2479248 w 6759018"/>
              <a:gd name="connsiteY2" fmla="*/ 580641 h 2202150"/>
              <a:gd name="connsiteX3" fmla="*/ 3902697 w 6759018"/>
              <a:gd name="connsiteY3" fmla="*/ 890 h 2202150"/>
              <a:gd name="connsiteX4" fmla="*/ 6759018 w 6759018"/>
              <a:gd name="connsiteY4" fmla="*/ 863445 h 2202150"/>
              <a:gd name="connsiteX0" fmla="*/ 0 w 6759018"/>
              <a:gd name="connsiteY0" fmla="*/ 2202050 h 2202150"/>
              <a:gd name="connsiteX1" fmla="*/ 1423448 w 6759018"/>
              <a:gd name="connsiteY1" fmla="*/ 1716569 h 2202150"/>
              <a:gd name="connsiteX2" fmla="*/ 2479248 w 6759018"/>
              <a:gd name="connsiteY2" fmla="*/ 580641 h 2202150"/>
              <a:gd name="connsiteX3" fmla="*/ 3902697 w 6759018"/>
              <a:gd name="connsiteY3" fmla="*/ 890 h 2202150"/>
              <a:gd name="connsiteX4" fmla="*/ 6759018 w 6759018"/>
              <a:gd name="connsiteY4" fmla="*/ 863445 h 2202150"/>
              <a:gd name="connsiteX0" fmla="*/ 0 w 6759018"/>
              <a:gd name="connsiteY0" fmla="*/ 2201424 h 2201524"/>
              <a:gd name="connsiteX1" fmla="*/ 1423448 w 6759018"/>
              <a:gd name="connsiteY1" fmla="*/ 1715943 h 2201524"/>
              <a:gd name="connsiteX2" fmla="*/ 2479248 w 6759018"/>
              <a:gd name="connsiteY2" fmla="*/ 580015 h 2201524"/>
              <a:gd name="connsiteX3" fmla="*/ 3902697 w 6759018"/>
              <a:gd name="connsiteY3" fmla="*/ 264 h 2201524"/>
              <a:gd name="connsiteX4" fmla="*/ 6759018 w 6759018"/>
              <a:gd name="connsiteY4" fmla="*/ 862819 h 2201524"/>
              <a:gd name="connsiteX0" fmla="*/ 0 w 6759018"/>
              <a:gd name="connsiteY0" fmla="*/ 2201166 h 2201249"/>
              <a:gd name="connsiteX1" fmla="*/ 1423448 w 6759018"/>
              <a:gd name="connsiteY1" fmla="*/ 1715685 h 2201249"/>
              <a:gd name="connsiteX2" fmla="*/ 2293897 w 6759018"/>
              <a:gd name="connsiteY2" fmla="*/ 851606 h 2201249"/>
              <a:gd name="connsiteX3" fmla="*/ 3902697 w 6759018"/>
              <a:gd name="connsiteY3" fmla="*/ 6 h 2201249"/>
              <a:gd name="connsiteX4" fmla="*/ 6759018 w 6759018"/>
              <a:gd name="connsiteY4" fmla="*/ 862561 h 2201249"/>
              <a:gd name="connsiteX0" fmla="*/ 0 w 6759018"/>
              <a:gd name="connsiteY0" fmla="*/ 2201166 h 2201249"/>
              <a:gd name="connsiteX1" fmla="*/ 1423448 w 6759018"/>
              <a:gd name="connsiteY1" fmla="*/ 1715685 h 2201249"/>
              <a:gd name="connsiteX2" fmla="*/ 2293897 w 6759018"/>
              <a:gd name="connsiteY2" fmla="*/ 851606 h 2201249"/>
              <a:gd name="connsiteX3" fmla="*/ 3902697 w 6759018"/>
              <a:gd name="connsiteY3" fmla="*/ 6 h 2201249"/>
              <a:gd name="connsiteX4" fmla="*/ 6759018 w 6759018"/>
              <a:gd name="connsiteY4" fmla="*/ 862561 h 2201249"/>
              <a:gd name="connsiteX0" fmla="*/ 0 w 6759018"/>
              <a:gd name="connsiteY0" fmla="*/ 2201168 h 2201251"/>
              <a:gd name="connsiteX1" fmla="*/ 1423448 w 6759018"/>
              <a:gd name="connsiteY1" fmla="*/ 1715687 h 2201251"/>
              <a:gd name="connsiteX2" fmla="*/ 2293897 w 6759018"/>
              <a:gd name="connsiteY2" fmla="*/ 851608 h 2201251"/>
              <a:gd name="connsiteX3" fmla="*/ 3902697 w 6759018"/>
              <a:gd name="connsiteY3" fmla="*/ 8 h 2201251"/>
              <a:gd name="connsiteX4" fmla="*/ 6759018 w 6759018"/>
              <a:gd name="connsiteY4" fmla="*/ 862563 h 2201251"/>
              <a:gd name="connsiteX0" fmla="*/ 0 w 6759018"/>
              <a:gd name="connsiteY0" fmla="*/ 2201165 h 2201926"/>
              <a:gd name="connsiteX1" fmla="*/ 1250454 w 6759018"/>
              <a:gd name="connsiteY1" fmla="*/ 1962820 h 2201926"/>
              <a:gd name="connsiteX2" fmla="*/ 2293897 w 6759018"/>
              <a:gd name="connsiteY2" fmla="*/ 851605 h 2201926"/>
              <a:gd name="connsiteX3" fmla="*/ 3902697 w 6759018"/>
              <a:gd name="connsiteY3" fmla="*/ 5 h 2201926"/>
              <a:gd name="connsiteX4" fmla="*/ 6759018 w 6759018"/>
              <a:gd name="connsiteY4" fmla="*/ 862560 h 2201926"/>
              <a:gd name="connsiteX0" fmla="*/ 0 w 6759018"/>
              <a:gd name="connsiteY0" fmla="*/ 2201719 h 2202180"/>
              <a:gd name="connsiteX1" fmla="*/ 1250454 w 6759018"/>
              <a:gd name="connsiteY1" fmla="*/ 1963374 h 2202180"/>
              <a:gd name="connsiteX2" fmla="*/ 2392751 w 6759018"/>
              <a:gd name="connsiteY2" fmla="*/ 988083 h 2202180"/>
              <a:gd name="connsiteX3" fmla="*/ 3902697 w 6759018"/>
              <a:gd name="connsiteY3" fmla="*/ 559 h 2202180"/>
              <a:gd name="connsiteX4" fmla="*/ 6759018 w 6759018"/>
              <a:gd name="connsiteY4" fmla="*/ 863114 h 2202180"/>
              <a:gd name="connsiteX0" fmla="*/ 0 w 6759018"/>
              <a:gd name="connsiteY0" fmla="*/ 2201719 h 2202180"/>
              <a:gd name="connsiteX1" fmla="*/ 1250454 w 6759018"/>
              <a:gd name="connsiteY1" fmla="*/ 1963374 h 2202180"/>
              <a:gd name="connsiteX2" fmla="*/ 2392751 w 6759018"/>
              <a:gd name="connsiteY2" fmla="*/ 988083 h 2202180"/>
              <a:gd name="connsiteX3" fmla="*/ 3902697 w 6759018"/>
              <a:gd name="connsiteY3" fmla="*/ 559 h 2202180"/>
              <a:gd name="connsiteX4" fmla="*/ 6759018 w 6759018"/>
              <a:gd name="connsiteY4" fmla="*/ 863114 h 2202180"/>
              <a:gd name="connsiteX0" fmla="*/ 0 w 6759018"/>
              <a:gd name="connsiteY0" fmla="*/ 2201719 h 2225884"/>
              <a:gd name="connsiteX1" fmla="*/ 1250454 w 6759018"/>
              <a:gd name="connsiteY1" fmla="*/ 1963374 h 2225884"/>
              <a:gd name="connsiteX2" fmla="*/ 3902697 w 6759018"/>
              <a:gd name="connsiteY2" fmla="*/ 559 h 2225884"/>
              <a:gd name="connsiteX3" fmla="*/ 6759018 w 6759018"/>
              <a:gd name="connsiteY3" fmla="*/ 863114 h 2225884"/>
              <a:gd name="connsiteX0" fmla="*/ 0 w 6759018"/>
              <a:gd name="connsiteY0" fmla="*/ 2224155 h 2224752"/>
              <a:gd name="connsiteX1" fmla="*/ 1509946 w 6759018"/>
              <a:gd name="connsiteY1" fmla="*/ 1837529 h 2224752"/>
              <a:gd name="connsiteX2" fmla="*/ 3902697 w 6759018"/>
              <a:gd name="connsiteY2" fmla="*/ 22995 h 2224752"/>
              <a:gd name="connsiteX3" fmla="*/ 6759018 w 6759018"/>
              <a:gd name="connsiteY3" fmla="*/ 885550 h 2224752"/>
              <a:gd name="connsiteX0" fmla="*/ 0 w 6759018"/>
              <a:gd name="connsiteY0" fmla="*/ 2296417 h 2297206"/>
              <a:gd name="connsiteX1" fmla="*/ 1509946 w 6759018"/>
              <a:gd name="connsiteY1" fmla="*/ 1909791 h 2297206"/>
              <a:gd name="connsiteX2" fmla="*/ 3902697 w 6759018"/>
              <a:gd name="connsiteY2" fmla="*/ 21116 h 2297206"/>
              <a:gd name="connsiteX3" fmla="*/ 6759018 w 6759018"/>
              <a:gd name="connsiteY3" fmla="*/ 957812 h 2297206"/>
              <a:gd name="connsiteX0" fmla="*/ 0 w 6759018"/>
              <a:gd name="connsiteY0" fmla="*/ 2275891 h 2276680"/>
              <a:gd name="connsiteX1" fmla="*/ 1509946 w 6759018"/>
              <a:gd name="connsiteY1" fmla="*/ 1889265 h 2276680"/>
              <a:gd name="connsiteX2" fmla="*/ 3902697 w 6759018"/>
              <a:gd name="connsiteY2" fmla="*/ 590 h 2276680"/>
              <a:gd name="connsiteX3" fmla="*/ 6759018 w 6759018"/>
              <a:gd name="connsiteY3" fmla="*/ 937286 h 2276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59018" h="2276680">
                <a:moveTo>
                  <a:pt x="0" y="2275891"/>
                </a:moveTo>
                <a:cubicBezTo>
                  <a:pt x="724293" y="2281390"/>
                  <a:pt x="859497" y="2268482"/>
                  <a:pt x="1509946" y="1889265"/>
                </a:cubicBezTo>
                <a:cubicBezTo>
                  <a:pt x="2160396" y="1510048"/>
                  <a:pt x="2966069" y="23328"/>
                  <a:pt x="3902697" y="590"/>
                </a:cubicBezTo>
                <a:cubicBezTo>
                  <a:pt x="4839325" y="-22148"/>
                  <a:pt x="6139992" y="619130"/>
                  <a:pt x="6759018" y="937286"/>
                </a:cubicBezTo>
              </a:path>
            </a:pathLst>
          </a:cu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4CDE73F-BE32-3748-BA50-8CBA09866F79}"/>
              </a:ext>
            </a:extLst>
          </p:cNvPr>
          <p:cNvSpPr txBox="1"/>
          <p:nvPr/>
        </p:nvSpPr>
        <p:spPr>
          <a:xfrm>
            <a:off x="8667200" y="3159170"/>
            <a:ext cx="1261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>
                <a:solidFill>
                  <a:srgbClr val="00B050"/>
                </a:solidFill>
                <a:latin typeface="Yuanti TC" panose="02010600040101010101" pitchFamily="2" charset="-120"/>
                <a:ea typeface="Yuanti TC" panose="02010600040101010101" pitchFamily="2" charset="-120"/>
              </a:rPr>
              <a:t>平均经济收益</a:t>
            </a:r>
            <a:endParaRPr lang="en-US" sz="1400" dirty="0">
              <a:solidFill>
                <a:srgbClr val="00B050"/>
              </a:solidFill>
              <a:latin typeface="Yuanti TC" panose="02010600040101010101" pitchFamily="2" charset="-120"/>
              <a:ea typeface="Yuanti TC" panose="02010600040101010101" pitchFamily="2" charset="-12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C27CD7-7038-6447-B71F-362AC9F0FBC7}"/>
              </a:ext>
            </a:extLst>
          </p:cNvPr>
          <p:cNvSpPr txBox="1"/>
          <p:nvPr/>
        </p:nvSpPr>
        <p:spPr>
          <a:xfrm>
            <a:off x="8586034" y="703950"/>
            <a:ext cx="9028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>
                <a:solidFill>
                  <a:srgbClr val="FF0000"/>
                </a:solidFill>
                <a:latin typeface="Yuanti TC" panose="02010600040101010101" pitchFamily="2" charset="-120"/>
                <a:ea typeface="Yuanti TC" panose="02010600040101010101" pitchFamily="2" charset="-120"/>
              </a:rPr>
              <a:t>入服费用</a:t>
            </a:r>
            <a:endParaRPr lang="en-US" sz="1400" dirty="0">
              <a:solidFill>
                <a:srgbClr val="FF0000"/>
              </a:solidFill>
              <a:latin typeface="Yuanti TC" panose="02010600040101010101" pitchFamily="2" charset="-120"/>
              <a:ea typeface="Yuanti TC" panose="02010600040101010101" pitchFamily="2" charset="-120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D9D6D48-5BC2-C241-BAAB-7158C4CCA0F0}"/>
              </a:ext>
            </a:extLst>
          </p:cNvPr>
          <p:cNvCxnSpPr>
            <a:cxnSpLocks/>
          </p:cNvCxnSpPr>
          <p:nvPr/>
        </p:nvCxnSpPr>
        <p:spPr>
          <a:xfrm flipV="1">
            <a:off x="4056329" y="1998006"/>
            <a:ext cx="0" cy="3243295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A11620A-CF84-2E4C-83EC-B5BAB7C26F5A}"/>
              </a:ext>
            </a:extLst>
          </p:cNvPr>
          <p:cNvCxnSpPr>
            <a:cxnSpLocks/>
          </p:cNvCxnSpPr>
          <p:nvPr/>
        </p:nvCxnSpPr>
        <p:spPr>
          <a:xfrm flipV="1">
            <a:off x="6102455" y="1396314"/>
            <a:ext cx="0" cy="3844988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CE6FA2A-E84E-AE4D-95B2-02E0679A0F26}"/>
              </a:ext>
            </a:extLst>
          </p:cNvPr>
          <p:cNvCxnSpPr>
            <a:cxnSpLocks/>
          </p:cNvCxnSpPr>
          <p:nvPr/>
        </p:nvCxnSpPr>
        <p:spPr>
          <a:xfrm flipV="1">
            <a:off x="7898304" y="1309816"/>
            <a:ext cx="0" cy="3931486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reeform 17">
            <a:extLst>
              <a:ext uri="{FF2B5EF4-FFF2-40B4-BE49-F238E27FC236}">
                <a16:creationId xmlns:a16="http://schemas.microsoft.com/office/drawing/2014/main" id="{64477B78-B897-AA40-B524-08836C2988BD}"/>
              </a:ext>
            </a:extLst>
          </p:cNvPr>
          <p:cNvSpPr/>
          <p:nvPr/>
        </p:nvSpPr>
        <p:spPr>
          <a:xfrm>
            <a:off x="2271860" y="1703417"/>
            <a:ext cx="6314173" cy="2722282"/>
          </a:xfrm>
          <a:custGeom>
            <a:avLst/>
            <a:gdLst>
              <a:gd name="connsiteX0" fmla="*/ 0 w 7041823"/>
              <a:gd name="connsiteY0" fmla="*/ 3780148 h 3780148"/>
              <a:gd name="connsiteX1" fmla="*/ 5759777 w 7041823"/>
              <a:gd name="connsiteY1" fmla="*/ 980387 h 3780148"/>
              <a:gd name="connsiteX2" fmla="*/ 7041823 w 7041823"/>
              <a:gd name="connsiteY2" fmla="*/ 0 h 3780148"/>
              <a:gd name="connsiteX0" fmla="*/ 0 w 7041823"/>
              <a:gd name="connsiteY0" fmla="*/ 3780148 h 3780148"/>
              <a:gd name="connsiteX1" fmla="*/ 4260915 w 7041823"/>
              <a:gd name="connsiteY1" fmla="*/ 2780907 h 3780148"/>
              <a:gd name="connsiteX2" fmla="*/ 7041823 w 7041823"/>
              <a:gd name="connsiteY2" fmla="*/ 0 h 3780148"/>
              <a:gd name="connsiteX0" fmla="*/ 0 w 7041823"/>
              <a:gd name="connsiteY0" fmla="*/ 3780148 h 3780148"/>
              <a:gd name="connsiteX1" fmla="*/ 4260915 w 7041823"/>
              <a:gd name="connsiteY1" fmla="*/ 2780907 h 3780148"/>
              <a:gd name="connsiteX2" fmla="*/ 7041823 w 7041823"/>
              <a:gd name="connsiteY2" fmla="*/ 0 h 3780148"/>
              <a:gd name="connsiteX0" fmla="*/ 0 w 7041823"/>
              <a:gd name="connsiteY0" fmla="*/ 3780148 h 3780148"/>
              <a:gd name="connsiteX1" fmla="*/ 4779390 w 7041823"/>
              <a:gd name="connsiteY1" fmla="*/ 2686639 h 3780148"/>
              <a:gd name="connsiteX2" fmla="*/ 7041823 w 7041823"/>
              <a:gd name="connsiteY2" fmla="*/ 0 h 3780148"/>
              <a:gd name="connsiteX0" fmla="*/ 0 w 7041823"/>
              <a:gd name="connsiteY0" fmla="*/ 3780148 h 3780148"/>
              <a:gd name="connsiteX1" fmla="*/ 4779390 w 7041823"/>
              <a:gd name="connsiteY1" fmla="*/ 2686639 h 3780148"/>
              <a:gd name="connsiteX2" fmla="*/ 7041823 w 7041823"/>
              <a:gd name="connsiteY2" fmla="*/ 0 h 3780148"/>
              <a:gd name="connsiteX0" fmla="*/ 0 w 7041823"/>
              <a:gd name="connsiteY0" fmla="*/ 3780148 h 3780148"/>
              <a:gd name="connsiteX1" fmla="*/ 4656841 w 7041823"/>
              <a:gd name="connsiteY1" fmla="*/ 2884602 h 3780148"/>
              <a:gd name="connsiteX2" fmla="*/ 7041823 w 7041823"/>
              <a:gd name="connsiteY2" fmla="*/ 0 h 3780148"/>
              <a:gd name="connsiteX0" fmla="*/ 0 w 5712643"/>
              <a:gd name="connsiteY0" fmla="*/ 3780148 h 3780148"/>
              <a:gd name="connsiteX1" fmla="*/ 3327661 w 5712643"/>
              <a:gd name="connsiteY1" fmla="*/ 2884602 h 3780148"/>
              <a:gd name="connsiteX2" fmla="*/ 5712643 w 5712643"/>
              <a:gd name="connsiteY2" fmla="*/ 0 h 3780148"/>
              <a:gd name="connsiteX0" fmla="*/ 0 w 5712643"/>
              <a:gd name="connsiteY0" fmla="*/ 3780148 h 3784656"/>
              <a:gd name="connsiteX1" fmla="*/ 3327661 w 5712643"/>
              <a:gd name="connsiteY1" fmla="*/ 2884602 h 3784656"/>
              <a:gd name="connsiteX2" fmla="*/ 5712643 w 5712643"/>
              <a:gd name="connsiteY2" fmla="*/ 0 h 3784656"/>
              <a:gd name="connsiteX0" fmla="*/ 0 w 5712643"/>
              <a:gd name="connsiteY0" fmla="*/ 3780148 h 3780148"/>
              <a:gd name="connsiteX1" fmla="*/ 3327661 w 5712643"/>
              <a:gd name="connsiteY1" fmla="*/ 2884602 h 3780148"/>
              <a:gd name="connsiteX2" fmla="*/ 5712643 w 5712643"/>
              <a:gd name="connsiteY2" fmla="*/ 0 h 3780148"/>
              <a:gd name="connsiteX0" fmla="*/ 0 w 5213023"/>
              <a:gd name="connsiteY0" fmla="*/ 3120272 h 3120272"/>
              <a:gd name="connsiteX1" fmla="*/ 3327661 w 5213023"/>
              <a:gd name="connsiteY1" fmla="*/ 2224726 h 3120272"/>
              <a:gd name="connsiteX2" fmla="*/ 5213023 w 5213023"/>
              <a:gd name="connsiteY2" fmla="*/ 0 h 3120272"/>
              <a:gd name="connsiteX0" fmla="*/ 0 w 5213023"/>
              <a:gd name="connsiteY0" fmla="*/ 3120272 h 3120272"/>
              <a:gd name="connsiteX1" fmla="*/ 2912882 w 5213023"/>
              <a:gd name="connsiteY1" fmla="*/ 641023 h 3120272"/>
              <a:gd name="connsiteX2" fmla="*/ 5213023 w 5213023"/>
              <a:gd name="connsiteY2" fmla="*/ 0 h 3120272"/>
              <a:gd name="connsiteX0" fmla="*/ 0 w 5213023"/>
              <a:gd name="connsiteY0" fmla="*/ 3121456 h 3121456"/>
              <a:gd name="connsiteX1" fmla="*/ 2912882 w 5213023"/>
              <a:gd name="connsiteY1" fmla="*/ 642207 h 3121456"/>
              <a:gd name="connsiteX2" fmla="*/ 5213023 w 5213023"/>
              <a:gd name="connsiteY2" fmla="*/ 1184 h 3121456"/>
              <a:gd name="connsiteX0" fmla="*/ 0 w 5213023"/>
              <a:gd name="connsiteY0" fmla="*/ 3121456 h 3121456"/>
              <a:gd name="connsiteX1" fmla="*/ 2912882 w 5213023"/>
              <a:gd name="connsiteY1" fmla="*/ 642207 h 3121456"/>
              <a:gd name="connsiteX2" fmla="*/ 5213023 w 5213023"/>
              <a:gd name="connsiteY2" fmla="*/ 1184 h 3121456"/>
              <a:gd name="connsiteX0" fmla="*/ 0 w 5213023"/>
              <a:gd name="connsiteY0" fmla="*/ 3120651 h 3120651"/>
              <a:gd name="connsiteX1" fmla="*/ 1998482 w 5213023"/>
              <a:gd name="connsiteY1" fmla="*/ 980767 h 3120651"/>
              <a:gd name="connsiteX2" fmla="*/ 5213023 w 5213023"/>
              <a:gd name="connsiteY2" fmla="*/ 379 h 3120651"/>
              <a:gd name="connsiteX0" fmla="*/ 0 w 5844619"/>
              <a:gd name="connsiteY0" fmla="*/ 2800583 h 2800583"/>
              <a:gd name="connsiteX1" fmla="*/ 1998482 w 5844619"/>
              <a:gd name="connsiteY1" fmla="*/ 660699 h 2800583"/>
              <a:gd name="connsiteX2" fmla="*/ 5844619 w 5844619"/>
              <a:gd name="connsiteY2" fmla="*/ 823 h 2800583"/>
              <a:gd name="connsiteX0" fmla="*/ 0 w 5844619"/>
              <a:gd name="connsiteY0" fmla="*/ 2802459 h 2802459"/>
              <a:gd name="connsiteX1" fmla="*/ 2347274 w 5844619"/>
              <a:gd name="connsiteY1" fmla="*/ 492892 h 2802459"/>
              <a:gd name="connsiteX2" fmla="*/ 5844619 w 5844619"/>
              <a:gd name="connsiteY2" fmla="*/ 2699 h 2802459"/>
              <a:gd name="connsiteX0" fmla="*/ 0 w 5844619"/>
              <a:gd name="connsiteY0" fmla="*/ 2802459 h 2802459"/>
              <a:gd name="connsiteX1" fmla="*/ 838986 w 5844619"/>
              <a:gd name="connsiteY1" fmla="*/ 1421432 h 2802459"/>
              <a:gd name="connsiteX2" fmla="*/ 2347274 w 5844619"/>
              <a:gd name="connsiteY2" fmla="*/ 492892 h 2802459"/>
              <a:gd name="connsiteX3" fmla="*/ 5844619 w 5844619"/>
              <a:gd name="connsiteY3" fmla="*/ 2699 h 2802459"/>
              <a:gd name="connsiteX0" fmla="*/ 0 w 5844619"/>
              <a:gd name="connsiteY0" fmla="*/ 2801928 h 2828443"/>
              <a:gd name="connsiteX1" fmla="*/ 1611984 w 5844619"/>
              <a:gd name="connsiteY1" fmla="*/ 2674666 h 2828443"/>
              <a:gd name="connsiteX2" fmla="*/ 2347274 w 5844619"/>
              <a:gd name="connsiteY2" fmla="*/ 492361 h 2828443"/>
              <a:gd name="connsiteX3" fmla="*/ 5844619 w 5844619"/>
              <a:gd name="connsiteY3" fmla="*/ 2168 h 2828443"/>
              <a:gd name="connsiteX0" fmla="*/ 0 w 5854046"/>
              <a:gd name="connsiteY0" fmla="*/ 3141293 h 3141293"/>
              <a:gd name="connsiteX1" fmla="*/ 1621411 w 5854046"/>
              <a:gd name="connsiteY1" fmla="*/ 2674666 h 3141293"/>
              <a:gd name="connsiteX2" fmla="*/ 2356701 w 5854046"/>
              <a:gd name="connsiteY2" fmla="*/ 492361 h 3141293"/>
              <a:gd name="connsiteX3" fmla="*/ 5854046 w 5854046"/>
              <a:gd name="connsiteY3" fmla="*/ 2168 h 3141293"/>
              <a:gd name="connsiteX0" fmla="*/ 0 w 5854046"/>
              <a:gd name="connsiteY0" fmla="*/ 3141293 h 3141293"/>
              <a:gd name="connsiteX1" fmla="*/ 1621411 w 5854046"/>
              <a:gd name="connsiteY1" fmla="*/ 2674666 h 3141293"/>
              <a:gd name="connsiteX2" fmla="*/ 2356701 w 5854046"/>
              <a:gd name="connsiteY2" fmla="*/ 492361 h 3141293"/>
              <a:gd name="connsiteX3" fmla="*/ 5854046 w 5854046"/>
              <a:gd name="connsiteY3" fmla="*/ 2168 h 3141293"/>
              <a:gd name="connsiteX0" fmla="*/ 0 w 5854046"/>
              <a:gd name="connsiteY0" fmla="*/ 3141544 h 3141544"/>
              <a:gd name="connsiteX1" fmla="*/ 1366888 w 5854046"/>
              <a:gd name="connsiteY1" fmla="*/ 2740904 h 3141544"/>
              <a:gd name="connsiteX2" fmla="*/ 2356701 w 5854046"/>
              <a:gd name="connsiteY2" fmla="*/ 492612 h 3141544"/>
              <a:gd name="connsiteX3" fmla="*/ 5854046 w 5854046"/>
              <a:gd name="connsiteY3" fmla="*/ 2419 h 3141544"/>
              <a:gd name="connsiteX0" fmla="*/ 0 w 5854046"/>
              <a:gd name="connsiteY0" fmla="*/ 3140856 h 3140856"/>
              <a:gd name="connsiteX1" fmla="*/ 1432876 w 5854046"/>
              <a:gd name="connsiteY1" fmla="*/ 2523399 h 3140856"/>
              <a:gd name="connsiteX2" fmla="*/ 2356701 w 5854046"/>
              <a:gd name="connsiteY2" fmla="*/ 491924 h 3140856"/>
              <a:gd name="connsiteX3" fmla="*/ 5854046 w 5854046"/>
              <a:gd name="connsiteY3" fmla="*/ 1731 h 3140856"/>
              <a:gd name="connsiteX0" fmla="*/ 0 w 5854046"/>
              <a:gd name="connsiteY0" fmla="*/ 3140711 h 3140711"/>
              <a:gd name="connsiteX1" fmla="*/ 1442302 w 5854046"/>
              <a:gd name="connsiteY1" fmla="*/ 2457267 h 3140711"/>
              <a:gd name="connsiteX2" fmla="*/ 2356701 w 5854046"/>
              <a:gd name="connsiteY2" fmla="*/ 491779 h 3140711"/>
              <a:gd name="connsiteX3" fmla="*/ 5854046 w 5854046"/>
              <a:gd name="connsiteY3" fmla="*/ 1586 h 3140711"/>
              <a:gd name="connsiteX0" fmla="*/ 0 w 5854046"/>
              <a:gd name="connsiteY0" fmla="*/ 3140711 h 3140711"/>
              <a:gd name="connsiteX1" fmla="*/ 1442302 w 5854046"/>
              <a:gd name="connsiteY1" fmla="*/ 2457267 h 3140711"/>
              <a:gd name="connsiteX2" fmla="*/ 2356701 w 5854046"/>
              <a:gd name="connsiteY2" fmla="*/ 491779 h 3140711"/>
              <a:gd name="connsiteX3" fmla="*/ 5854046 w 5854046"/>
              <a:gd name="connsiteY3" fmla="*/ 1586 h 3140711"/>
              <a:gd name="connsiteX0" fmla="*/ 0 w 5854046"/>
              <a:gd name="connsiteY0" fmla="*/ 3140464 h 3140464"/>
              <a:gd name="connsiteX1" fmla="*/ 1508290 w 5854046"/>
              <a:gd name="connsiteY1" fmla="*/ 2315618 h 3140464"/>
              <a:gd name="connsiteX2" fmla="*/ 2356701 w 5854046"/>
              <a:gd name="connsiteY2" fmla="*/ 491532 h 3140464"/>
              <a:gd name="connsiteX3" fmla="*/ 5854046 w 5854046"/>
              <a:gd name="connsiteY3" fmla="*/ 1339 h 3140464"/>
              <a:gd name="connsiteX0" fmla="*/ 0 w 5854046"/>
              <a:gd name="connsiteY0" fmla="*/ 3140916 h 3140916"/>
              <a:gd name="connsiteX1" fmla="*/ 1508290 w 5854046"/>
              <a:gd name="connsiteY1" fmla="*/ 2316070 h 3140916"/>
              <a:gd name="connsiteX2" fmla="*/ 3007150 w 5854046"/>
              <a:gd name="connsiteY2" fmla="*/ 454277 h 3140916"/>
              <a:gd name="connsiteX3" fmla="*/ 5854046 w 5854046"/>
              <a:gd name="connsiteY3" fmla="*/ 1791 h 3140916"/>
              <a:gd name="connsiteX0" fmla="*/ 0 w 5854046"/>
              <a:gd name="connsiteY0" fmla="*/ 3139603 h 3139603"/>
              <a:gd name="connsiteX1" fmla="*/ 1508290 w 5854046"/>
              <a:gd name="connsiteY1" fmla="*/ 2314757 h 3139603"/>
              <a:gd name="connsiteX2" fmla="*/ 2799760 w 5854046"/>
              <a:gd name="connsiteY2" fmla="*/ 745195 h 3139603"/>
              <a:gd name="connsiteX3" fmla="*/ 5854046 w 5854046"/>
              <a:gd name="connsiteY3" fmla="*/ 478 h 3139603"/>
              <a:gd name="connsiteX0" fmla="*/ 0 w 5854046"/>
              <a:gd name="connsiteY0" fmla="*/ 3140502 h 3140502"/>
              <a:gd name="connsiteX1" fmla="*/ 1508290 w 5854046"/>
              <a:gd name="connsiteY1" fmla="*/ 2315656 h 3140502"/>
              <a:gd name="connsiteX2" fmla="*/ 2799760 w 5854046"/>
              <a:gd name="connsiteY2" fmla="*/ 746094 h 3140502"/>
              <a:gd name="connsiteX3" fmla="*/ 5854046 w 5854046"/>
              <a:gd name="connsiteY3" fmla="*/ 1377 h 3140502"/>
              <a:gd name="connsiteX0" fmla="*/ 0 w 5693790"/>
              <a:gd name="connsiteY0" fmla="*/ 2548515 h 2548515"/>
              <a:gd name="connsiteX1" fmla="*/ 1508290 w 5693790"/>
              <a:gd name="connsiteY1" fmla="*/ 1723669 h 2548515"/>
              <a:gd name="connsiteX2" fmla="*/ 2799760 w 5693790"/>
              <a:gd name="connsiteY2" fmla="*/ 154107 h 2548515"/>
              <a:gd name="connsiteX3" fmla="*/ 5693790 w 5693790"/>
              <a:gd name="connsiteY3" fmla="*/ 69266 h 2548515"/>
              <a:gd name="connsiteX0" fmla="*/ 0 w 5693790"/>
              <a:gd name="connsiteY0" fmla="*/ 2674157 h 2674157"/>
              <a:gd name="connsiteX1" fmla="*/ 1508290 w 5693790"/>
              <a:gd name="connsiteY1" fmla="*/ 1849311 h 2674157"/>
              <a:gd name="connsiteX2" fmla="*/ 2799760 w 5693790"/>
              <a:gd name="connsiteY2" fmla="*/ 279749 h 2674157"/>
              <a:gd name="connsiteX3" fmla="*/ 5693790 w 5693790"/>
              <a:gd name="connsiteY3" fmla="*/ 194908 h 2674157"/>
              <a:gd name="connsiteX0" fmla="*/ 0 w 5693790"/>
              <a:gd name="connsiteY0" fmla="*/ 2635771 h 2635771"/>
              <a:gd name="connsiteX1" fmla="*/ 1508290 w 5693790"/>
              <a:gd name="connsiteY1" fmla="*/ 1810925 h 2635771"/>
              <a:gd name="connsiteX2" fmla="*/ 2799760 w 5693790"/>
              <a:gd name="connsiteY2" fmla="*/ 241363 h 2635771"/>
              <a:gd name="connsiteX3" fmla="*/ 3789576 w 5693790"/>
              <a:gd name="connsiteY3" fmla="*/ 977 h 2635771"/>
              <a:gd name="connsiteX4" fmla="*/ 5693790 w 5693790"/>
              <a:gd name="connsiteY4" fmla="*/ 156522 h 2635771"/>
              <a:gd name="connsiteX0" fmla="*/ 0 w 5693790"/>
              <a:gd name="connsiteY0" fmla="*/ 2635771 h 2635771"/>
              <a:gd name="connsiteX1" fmla="*/ 1508290 w 5693790"/>
              <a:gd name="connsiteY1" fmla="*/ 1810925 h 2635771"/>
              <a:gd name="connsiteX2" fmla="*/ 2432115 w 5693790"/>
              <a:gd name="connsiteY2" fmla="*/ 618436 h 2635771"/>
              <a:gd name="connsiteX3" fmla="*/ 3789576 w 5693790"/>
              <a:gd name="connsiteY3" fmla="*/ 977 h 2635771"/>
              <a:gd name="connsiteX4" fmla="*/ 5693790 w 5693790"/>
              <a:gd name="connsiteY4" fmla="*/ 156522 h 2635771"/>
              <a:gd name="connsiteX0" fmla="*/ 0 w 5693790"/>
              <a:gd name="connsiteY0" fmla="*/ 2635771 h 2635771"/>
              <a:gd name="connsiteX1" fmla="*/ 1404595 w 5693790"/>
              <a:gd name="connsiteY1" fmla="*/ 1707230 h 2635771"/>
              <a:gd name="connsiteX2" fmla="*/ 2432115 w 5693790"/>
              <a:gd name="connsiteY2" fmla="*/ 618436 h 2635771"/>
              <a:gd name="connsiteX3" fmla="*/ 3789576 w 5693790"/>
              <a:gd name="connsiteY3" fmla="*/ 977 h 2635771"/>
              <a:gd name="connsiteX4" fmla="*/ 5693790 w 5693790"/>
              <a:gd name="connsiteY4" fmla="*/ 156522 h 2635771"/>
              <a:gd name="connsiteX0" fmla="*/ 0 w 5712643"/>
              <a:gd name="connsiteY0" fmla="*/ 2192711 h 2192711"/>
              <a:gd name="connsiteX1" fmla="*/ 1423448 w 5712643"/>
              <a:gd name="connsiteY1" fmla="*/ 1707230 h 2192711"/>
              <a:gd name="connsiteX2" fmla="*/ 2450968 w 5712643"/>
              <a:gd name="connsiteY2" fmla="*/ 618436 h 2192711"/>
              <a:gd name="connsiteX3" fmla="*/ 3808429 w 5712643"/>
              <a:gd name="connsiteY3" fmla="*/ 977 h 2192711"/>
              <a:gd name="connsiteX4" fmla="*/ 5712643 w 5712643"/>
              <a:gd name="connsiteY4" fmla="*/ 156522 h 2192711"/>
              <a:gd name="connsiteX0" fmla="*/ 0 w 5712643"/>
              <a:gd name="connsiteY0" fmla="*/ 2192711 h 2192808"/>
              <a:gd name="connsiteX1" fmla="*/ 1423448 w 5712643"/>
              <a:gd name="connsiteY1" fmla="*/ 1707230 h 2192808"/>
              <a:gd name="connsiteX2" fmla="*/ 2450968 w 5712643"/>
              <a:gd name="connsiteY2" fmla="*/ 618436 h 2192808"/>
              <a:gd name="connsiteX3" fmla="*/ 3808429 w 5712643"/>
              <a:gd name="connsiteY3" fmla="*/ 977 h 2192808"/>
              <a:gd name="connsiteX4" fmla="*/ 5712643 w 5712643"/>
              <a:gd name="connsiteY4" fmla="*/ 156522 h 2192808"/>
              <a:gd name="connsiteX0" fmla="*/ 0 w 5712643"/>
              <a:gd name="connsiteY0" fmla="*/ 2192711 h 2192811"/>
              <a:gd name="connsiteX1" fmla="*/ 1423448 w 5712643"/>
              <a:gd name="connsiteY1" fmla="*/ 1707230 h 2192811"/>
              <a:gd name="connsiteX2" fmla="*/ 2479248 w 5712643"/>
              <a:gd name="connsiteY2" fmla="*/ 571302 h 2192811"/>
              <a:gd name="connsiteX3" fmla="*/ 3808429 w 5712643"/>
              <a:gd name="connsiteY3" fmla="*/ 977 h 2192811"/>
              <a:gd name="connsiteX4" fmla="*/ 5712643 w 5712643"/>
              <a:gd name="connsiteY4" fmla="*/ 156522 h 2192811"/>
              <a:gd name="connsiteX0" fmla="*/ 0 w 5712643"/>
              <a:gd name="connsiteY0" fmla="*/ 2192711 h 2192811"/>
              <a:gd name="connsiteX1" fmla="*/ 1423448 w 5712643"/>
              <a:gd name="connsiteY1" fmla="*/ 1707230 h 2192811"/>
              <a:gd name="connsiteX2" fmla="*/ 2479248 w 5712643"/>
              <a:gd name="connsiteY2" fmla="*/ 571302 h 2192811"/>
              <a:gd name="connsiteX3" fmla="*/ 3808429 w 5712643"/>
              <a:gd name="connsiteY3" fmla="*/ 977 h 2192811"/>
              <a:gd name="connsiteX4" fmla="*/ 5712643 w 5712643"/>
              <a:gd name="connsiteY4" fmla="*/ 156522 h 2192811"/>
              <a:gd name="connsiteX0" fmla="*/ 0 w 5712643"/>
              <a:gd name="connsiteY0" fmla="*/ 2202079 h 2202179"/>
              <a:gd name="connsiteX1" fmla="*/ 1423448 w 5712643"/>
              <a:gd name="connsiteY1" fmla="*/ 1716598 h 2202179"/>
              <a:gd name="connsiteX2" fmla="*/ 2479248 w 5712643"/>
              <a:gd name="connsiteY2" fmla="*/ 580670 h 2202179"/>
              <a:gd name="connsiteX3" fmla="*/ 3902697 w 5712643"/>
              <a:gd name="connsiteY3" fmla="*/ 919 h 2202179"/>
              <a:gd name="connsiteX4" fmla="*/ 5712643 w 5712643"/>
              <a:gd name="connsiteY4" fmla="*/ 165890 h 2202179"/>
              <a:gd name="connsiteX0" fmla="*/ 0 w 5806911"/>
              <a:gd name="connsiteY0" fmla="*/ 2201599 h 2201699"/>
              <a:gd name="connsiteX1" fmla="*/ 1423448 w 5806911"/>
              <a:gd name="connsiteY1" fmla="*/ 1716118 h 2201699"/>
              <a:gd name="connsiteX2" fmla="*/ 2479248 w 5806911"/>
              <a:gd name="connsiteY2" fmla="*/ 580190 h 2201699"/>
              <a:gd name="connsiteX3" fmla="*/ 3902697 w 5806911"/>
              <a:gd name="connsiteY3" fmla="*/ 439 h 2201699"/>
              <a:gd name="connsiteX4" fmla="*/ 5806911 w 5806911"/>
              <a:gd name="connsiteY4" fmla="*/ 344520 h 2201699"/>
              <a:gd name="connsiteX0" fmla="*/ 0 w 5806911"/>
              <a:gd name="connsiteY0" fmla="*/ 2201936 h 2202036"/>
              <a:gd name="connsiteX1" fmla="*/ 1423448 w 5806911"/>
              <a:gd name="connsiteY1" fmla="*/ 1716455 h 2202036"/>
              <a:gd name="connsiteX2" fmla="*/ 2479248 w 5806911"/>
              <a:gd name="connsiteY2" fmla="*/ 580527 h 2202036"/>
              <a:gd name="connsiteX3" fmla="*/ 3902697 w 5806911"/>
              <a:gd name="connsiteY3" fmla="*/ 776 h 2202036"/>
              <a:gd name="connsiteX4" fmla="*/ 5806911 w 5806911"/>
              <a:gd name="connsiteY4" fmla="*/ 344857 h 2202036"/>
              <a:gd name="connsiteX0" fmla="*/ 0 w 5986020"/>
              <a:gd name="connsiteY0" fmla="*/ 2201545 h 2201645"/>
              <a:gd name="connsiteX1" fmla="*/ 1423448 w 5986020"/>
              <a:gd name="connsiteY1" fmla="*/ 1716064 h 2201645"/>
              <a:gd name="connsiteX2" fmla="*/ 2479248 w 5986020"/>
              <a:gd name="connsiteY2" fmla="*/ 580136 h 2201645"/>
              <a:gd name="connsiteX3" fmla="*/ 3902697 w 5986020"/>
              <a:gd name="connsiteY3" fmla="*/ 385 h 2201645"/>
              <a:gd name="connsiteX4" fmla="*/ 5986020 w 5986020"/>
              <a:gd name="connsiteY4" fmla="*/ 542429 h 2201645"/>
              <a:gd name="connsiteX0" fmla="*/ 0 w 5986020"/>
              <a:gd name="connsiteY0" fmla="*/ 2201758 h 2201858"/>
              <a:gd name="connsiteX1" fmla="*/ 1423448 w 5986020"/>
              <a:gd name="connsiteY1" fmla="*/ 1716277 h 2201858"/>
              <a:gd name="connsiteX2" fmla="*/ 2479248 w 5986020"/>
              <a:gd name="connsiteY2" fmla="*/ 580349 h 2201858"/>
              <a:gd name="connsiteX3" fmla="*/ 3902697 w 5986020"/>
              <a:gd name="connsiteY3" fmla="*/ 598 h 2201858"/>
              <a:gd name="connsiteX4" fmla="*/ 5986020 w 5986020"/>
              <a:gd name="connsiteY4" fmla="*/ 542642 h 2201858"/>
              <a:gd name="connsiteX0" fmla="*/ 0 w 5986020"/>
              <a:gd name="connsiteY0" fmla="*/ 2201758 h 2201858"/>
              <a:gd name="connsiteX1" fmla="*/ 1423448 w 5986020"/>
              <a:gd name="connsiteY1" fmla="*/ 1716277 h 2201858"/>
              <a:gd name="connsiteX2" fmla="*/ 2479248 w 5986020"/>
              <a:gd name="connsiteY2" fmla="*/ 580349 h 2201858"/>
              <a:gd name="connsiteX3" fmla="*/ 3902697 w 5986020"/>
              <a:gd name="connsiteY3" fmla="*/ 598 h 2201858"/>
              <a:gd name="connsiteX4" fmla="*/ 5986020 w 5986020"/>
              <a:gd name="connsiteY4" fmla="*/ 542642 h 2201858"/>
              <a:gd name="connsiteX0" fmla="*/ 0 w 6759018"/>
              <a:gd name="connsiteY0" fmla="*/ 2201424 h 2201524"/>
              <a:gd name="connsiteX1" fmla="*/ 1423448 w 6759018"/>
              <a:gd name="connsiteY1" fmla="*/ 1715943 h 2201524"/>
              <a:gd name="connsiteX2" fmla="*/ 2479248 w 6759018"/>
              <a:gd name="connsiteY2" fmla="*/ 580015 h 2201524"/>
              <a:gd name="connsiteX3" fmla="*/ 3902697 w 6759018"/>
              <a:gd name="connsiteY3" fmla="*/ 264 h 2201524"/>
              <a:gd name="connsiteX4" fmla="*/ 6759018 w 6759018"/>
              <a:gd name="connsiteY4" fmla="*/ 862819 h 2201524"/>
              <a:gd name="connsiteX0" fmla="*/ 0 w 6759018"/>
              <a:gd name="connsiteY0" fmla="*/ 2202050 h 2202150"/>
              <a:gd name="connsiteX1" fmla="*/ 1423448 w 6759018"/>
              <a:gd name="connsiteY1" fmla="*/ 1716569 h 2202150"/>
              <a:gd name="connsiteX2" fmla="*/ 2479248 w 6759018"/>
              <a:gd name="connsiteY2" fmla="*/ 580641 h 2202150"/>
              <a:gd name="connsiteX3" fmla="*/ 3902697 w 6759018"/>
              <a:gd name="connsiteY3" fmla="*/ 890 h 2202150"/>
              <a:gd name="connsiteX4" fmla="*/ 6759018 w 6759018"/>
              <a:gd name="connsiteY4" fmla="*/ 863445 h 2202150"/>
              <a:gd name="connsiteX0" fmla="*/ 0 w 6759018"/>
              <a:gd name="connsiteY0" fmla="*/ 2202050 h 2202150"/>
              <a:gd name="connsiteX1" fmla="*/ 1423448 w 6759018"/>
              <a:gd name="connsiteY1" fmla="*/ 1716569 h 2202150"/>
              <a:gd name="connsiteX2" fmla="*/ 2479248 w 6759018"/>
              <a:gd name="connsiteY2" fmla="*/ 580641 h 2202150"/>
              <a:gd name="connsiteX3" fmla="*/ 3902697 w 6759018"/>
              <a:gd name="connsiteY3" fmla="*/ 890 h 2202150"/>
              <a:gd name="connsiteX4" fmla="*/ 6759018 w 6759018"/>
              <a:gd name="connsiteY4" fmla="*/ 863445 h 2202150"/>
              <a:gd name="connsiteX0" fmla="*/ 0 w 6759018"/>
              <a:gd name="connsiteY0" fmla="*/ 2201424 h 2201524"/>
              <a:gd name="connsiteX1" fmla="*/ 1423448 w 6759018"/>
              <a:gd name="connsiteY1" fmla="*/ 1715943 h 2201524"/>
              <a:gd name="connsiteX2" fmla="*/ 2479248 w 6759018"/>
              <a:gd name="connsiteY2" fmla="*/ 580015 h 2201524"/>
              <a:gd name="connsiteX3" fmla="*/ 3902697 w 6759018"/>
              <a:gd name="connsiteY3" fmla="*/ 264 h 2201524"/>
              <a:gd name="connsiteX4" fmla="*/ 6759018 w 6759018"/>
              <a:gd name="connsiteY4" fmla="*/ 862819 h 2201524"/>
              <a:gd name="connsiteX0" fmla="*/ 0 w 6759018"/>
              <a:gd name="connsiteY0" fmla="*/ 2201166 h 2201249"/>
              <a:gd name="connsiteX1" fmla="*/ 1423448 w 6759018"/>
              <a:gd name="connsiteY1" fmla="*/ 1715685 h 2201249"/>
              <a:gd name="connsiteX2" fmla="*/ 2293897 w 6759018"/>
              <a:gd name="connsiteY2" fmla="*/ 851606 h 2201249"/>
              <a:gd name="connsiteX3" fmla="*/ 3902697 w 6759018"/>
              <a:gd name="connsiteY3" fmla="*/ 6 h 2201249"/>
              <a:gd name="connsiteX4" fmla="*/ 6759018 w 6759018"/>
              <a:gd name="connsiteY4" fmla="*/ 862561 h 2201249"/>
              <a:gd name="connsiteX0" fmla="*/ 0 w 6759018"/>
              <a:gd name="connsiteY0" fmla="*/ 2201166 h 2201249"/>
              <a:gd name="connsiteX1" fmla="*/ 1423448 w 6759018"/>
              <a:gd name="connsiteY1" fmla="*/ 1715685 h 2201249"/>
              <a:gd name="connsiteX2" fmla="*/ 2293897 w 6759018"/>
              <a:gd name="connsiteY2" fmla="*/ 851606 h 2201249"/>
              <a:gd name="connsiteX3" fmla="*/ 3902697 w 6759018"/>
              <a:gd name="connsiteY3" fmla="*/ 6 h 2201249"/>
              <a:gd name="connsiteX4" fmla="*/ 6759018 w 6759018"/>
              <a:gd name="connsiteY4" fmla="*/ 862561 h 2201249"/>
              <a:gd name="connsiteX0" fmla="*/ 0 w 6759018"/>
              <a:gd name="connsiteY0" fmla="*/ 2201168 h 2201251"/>
              <a:gd name="connsiteX1" fmla="*/ 1423448 w 6759018"/>
              <a:gd name="connsiteY1" fmla="*/ 1715687 h 2201251"/>
              <a:gd name="connsiteX2" fmla="*/ 2293897 w 6759018"/>
              <a:gd name="connsiteY2" fmla="*/ 851608 h 2201251"/>
              <a:gd name="connsiteX3" fmla="*/ 3902697 w 6759018"/>
              <a:gd name="connsiteY3" fmla="*/ 8 h 2201251"/>
              <a:gd name="connsiteX4" fmla="*/ 6759018 w 6759018"/>
              <a:gd name="connsiteY4" fmla="*/ 862563 h 2201251"/>
              <a:gd name="connsiteX0" fmla="*/ 0 w 6759018"/>
              <a:gd name="connsiteY0" fmla="*/ 2201165 h 2201926"/>
              <a:gd name="connsiteX1" fmla="*/ 1250454 w 6759018"/>
              <a:gd name="connsiteY1" fmla="*/ 1962820 h 2201926"/>
              <a:gd name="connsiteX2" fmla="*/ 2293897 w 6759018"/>
              <a:gd name="connsiteY2" fmla="*/ 851605 h 2201926"/>
              <a:gd name="connsiteX3" fmla="*/ 3902697 w 6759018"/>
              <a:gd name="connsiteY3" fmla="*/ 5 h 2201926"/>
              <a:gd name="connsiteX4" fmla="*/ 6759018 w 6759018"/>
              <a:gd name="connsiteY4" fmla="*/ 862560 h 2201926"/>
              <a:gd name="connsiteX0" fmla="*/ 0 w 6759018"/>
              <a:gd name="connsiteY0" fmla="*/ 2201719 h 2202180"/>
              <a:gd name="connsiteX1" fmla="*/ 1250454 w 6759018"/>
              <a:gd name="connsiteY1" fmla="*/ 1963374 h 2202180"/>
              <a:gd name="connsiteX2" fmla="*/ 2392751 w 6759018"/>
              <a:gd name="connsiteY2" fmla="*/ 988083 h 2202180"/>
              <a:gd name="connsiteX3" fmla="*/ 3902697 w 6759018"/>
              <a:gd name="connsiteY3" fmla="*/ 559 h 2202180"/>
              <a:gd name="connsiteX4" fmla="*/ 6759018 w 6759018"/>
              <a:gd name="connsiteY4" fmla="*/ 863114 h 2202180"/>
              <a:gd name="connsiteX0" fmla="*/ 0 w 6759018"/>
              <a:gd name="connsiteY0" fmla="*/ 2201719 h 2202180"/>
              <a:gd name="connsiteX1" fmla="*/ 1250454 w 6759018"/>
              <a:gd name="connsiteY1" fmla="*/ 1963374 h 2202180"/>
              <a:gd name="connsiteX2" fmla="*/ 2392751 w 6759018"/>
              <a:gd name="connsiteY2" fmla="*/ 988083 h 2202180"/>
              <a:gd name="connsiteX3" fmla="*/ 3902697 w 6759018"/>
              <a:gd name="connsiteY3" fmla="*/ 559 h 2202180"/>
              <a:gd name="connsiteX4" fmla="*/ 6759018 w 6759018"/>
              <a:gd name="connsiteY4" fmla="*/ 863114 h 2202180"/>
              <a:gd name="connsiteX0" fmla="*/ 0 w 6759018"/>
              <a:gd name="connsiteY0" fmla="*/ 2201719 h 2225884"/>
              <a:gd name="connsiteX1" fmla="*/ 1250454 w 6759018"/>
              <a:gd name="connsiteY1" fmla="*/ 1963374 h 2225884"/>
              <a:gd name="connsiteX2" fmla="*/ 3902697 w 6759018"/>
              <a:gd name="connsiteY2" fmla="*/ 559 h 2225884"/>
              <a:gd name="connsiteX3" fmla="*/ 6759018 w 6759018"/>
              <a:gd name="connsiteY3" fmla="*/ 863114 h 2225884"/>
              <a:gd name="connsiteX0" fmla="*/ 0 w 6759018"/>
              <a:gd name="connsiteY0" fmla="*/ 2224155 h 2224752"/>
              <a:gd name="connsiteX1" fmla="*/ 1509946 w 6759018"/>
              <a:gd name="connsiteY1" fmla="*/ 1837529 h 2224752"/>
              <a:gd name="connsiteX2" fmla="*/ 3902697 w 6759018"/>
              <a:gd name="connsiteY2" fmla="*/ 22995 h 2224752"/>
              <a:gd name="connsiteX3" fmla="*/ 6759018 w 6759018"/>
              <a:gd name="connsiteY3" fmla="*/ 885550 h 2224752"/>
              <a:gd name="connsiteX0" fmla="*/ 0 w 6759018"/>
              <a:gd name="connsiteY0" fmla="*/ 2296417 h 2297206"/>
              <a:gd name="connsiteX1" fmla="*/ 1509946 w 6759018"/>
              <a:gd name="connsiteY1" fmla="*/ 1909791 h 2297206"/>
              <a:gd name="connsiteX2" fmla="*/ 3902697 w 6759018"/>
              <a:gd name="connsiteY2" fmla="*/ 21116 h 2297206"/>
              <a:gd name="connsiteX3" fmla="*/ 6759018 w 6759018"/>
              <a:gd name="connsiteY3" fmla="*/ 957812 h 2297206"/>
              <a:gd name="connsiteX0" fmla="*/ 0 w 6759018"/>
              <a:gd name="connsiteY0" fmla="*/ 2275891 h 2276680"/>
              <a:gd name="connsiteX1" fmla="*/ 1509946 w 6759018"/>
              <a:gd name="connsiteY1" fmla="*/ 1889265 h 2276680"/>
              <a:gd name="connsiteX2" fmla="*/ 3902697 w 6759018"/>
              <a:gd name="connsiteY2" fmla="*/ 590 h 2276680"/>
              <a:gd name="connsiteX3" fmla="*/ 6759018 w 6759018"/>
              <a:gd name="connsiteY3" fmla="*/ 937286 h 2276680"/>
              <a:gd name="connsiteX0" fmla="*/ 0 w 6697234"/>
              <a:gd name="connsiteY0" fmla="*/ 2353360 h 2354149"/>
              <a:gd name="connsiteX1" fmla="*/ 1509946 w 6697234"/>
              <a:gd name="connsiteY1" fmla="*/ 1966734 h 2354149"/>
              <a:gd name="connsiteX2" fmla="*/ 3902697 w 6697234"/>
              <a:gd name="connsiteY2" fmla="*/ 78059 h 2354149"/>
              <a:gd name="connsiteX3" fmla="*/ 6697234 w 6697234"/>
              <a:gd name="connsiteY3" fmla="*/ 520485 h 2354149"/>
              <a:gd name="connsiteX0" fmla="*/ 0 w 6697234"/>
              <a:gd name="connsiteY0" fmla="*/ 2341777 h 2342566"/>
              <a:gd name="connsiteX1" fmla="*/ 1509946 w 6697234"/>
              <a:gd name="connsiteY1" fmla="*/ 1955151 h 2342566"/>
              <a:gd name="connsiteX2" fmla="*/ 3902697 w 6697234"/>
              <a:gd name="connsiteY2" fmla="*/ 66476 h 2342566"/>
              <a:gd name="connsiteX3" fmla="*/ 6697234 w 6697234"/>
              <a:gd name="connsiteY3" fmla="*/ 508902 h 2342566"/>
              <a:gd name="connsiteX0" fmla="*/ 0 w 6647807"/>
              <a:gd name="connsiteY0" fmla="*/ 2440526 h 2441315"/>
              <a:gd name="connsiteX1" fmla="*/ 1509946 w 6647807"/>
              <a:gd name="connsiteY1" fmla="*/ 2053900 h 2441315"/>
              <a:gd name="connsiteX2" fmla="*/ 3902697 w 6647807"/>
              <a:gd name="connsiteY2" fmla="*/ 165225 h 2441315"/>
              <a:gd name="connsiteX3" fmla="*/ 6647807 w 6647807"/>
              <a:gd name="connsiteY3" fmla="*/ 236948 h 2441315"/>
              <a:gd name="connsiteX0" fmla="*/ 0 w 6647807"/>
              <a:gd name="connsiteY0" fmla="*/ 2466668 h 2467457"/>
              <a:gd name="connsiteX1" fmla="*/ 1509946 w 6647807"/>
              <a:gd name="connsiteY1" fmla="*/ 2080042 h 2467457"/>
              <a:gd name="connsiteX2" fmla="*/ 3902697 w 6647807"/>
              <a:gd name="connsiteY2" fmla="*/ 191367 h 2467457"/>
              <a:gd name="connsiteX3" fmla="*/ 6647807 w 6647807"/>
              <a:gd name="connsiteY3" fmla="*/ 263090 h 2467457"/>
              <a:gd name="connsiteX0" fmla="*/ 0 w 6647807"/>
              <a:gd name="connsiteY0" fmla="*/ 2457296 h 2457442"/>
              <a:gd name="connsiteX1" fmla="*/ 1695298 w 6647807"/>
              <a:gd name="connsiteY1" fmla="*/ 1934746 h 2457442"/>
              <a:gd name="connsiteX2" fmla="*/ 3902697 w 6647807"/>
              <a:gd name="connsiteY2" fmla="*/ 181995 h 2457442"/>
              <a:gd name="connsiteX3" fmla="*/ 6647807 w 6647807"/>
              <a:gd name="connsiteY3" fmla="*/ 253718 h 2457442"/>
              <a:gd name="connsiteX0" fmla="*/ 0 w 6314174"/>
              <a:gd name="connsiteY0" fmla="*/ 2469653 h 2469790"/>
              <a:gd name="connsiteX1" fmla="*/ 1361665 w 6314174"/>
              <a:gd name="connsiteY1" fmla="*/ 1934746 h 2469790"/>
              <a:gd name="connsiteX2" fmla="*/ 3569064 w 6314174"/>
              <a:gd name="connsiteY2" fmla="*/ 181995 h 2469790"/>
              <a:gd name="connsiteX3" fmla="*/ 6314174 w 6314174"/>
              <a:gd name="connsiteY3" fmla="*/ 253718 h 2469790"/>
              <a:gd name="connsiteX0" fmla="*/ 0 w 6314174"/>
              <a:gd name="connsiteY0" fmla="*/ 2469653 h 2469653"/>
              <a:gd name="connsiteX1" fmla="*/ 1361665 w 6314174"/>
              <a:gd name="connsiteY1" fmla="*/ 1934746 h 2469653"/>
              <a:gd name="connsiteX2" fmla="*/ 3569064 w 6314174"/>
              <a:gd name="connsiteY2" fmla="*/ 181995 h 2469653"/>
              <a:gd name="connsiteX3" fmla="*/ 6314174 w 6314174"/>
              <a:gd name="connsiteY3" fmla="*/ 253718 h 2469653"/>
              <a:gd name="connsiteX0" fmla="*/ 0 w 6314174"/>
              <a:gd name="connsiteY0" fmla="*/ 2452021 h 2452021"/>
              <a:gd name="connsiteX1" fmla="*/ 1596443 w 6314174"/>
              <a:gd name="connsiteY1" fmla="*/ 1657622 h 2452021"/>
              <a:gd name="connsiteX2" fmla="*/ 3569064 w 6314174"/>
              <a:gd name="connsiteY2" fmla="*/ 164363 h 2452021"/>
              <a:gd name="connsiteX3" fmla="*/ 6314174 w 6314174"/>
              <a:gd name="connsiteY3" fmla="*/ 236086 h 2452021"/>
              <a:gd name="connsiteX0" fmla="*/ 0 w 6314174"/>
              <a:gd name="connsiteY0" fmla="*/ 2452021 h 2452021"/>
              <a:gd name="connsiteX1" fmla="*/ 1596443 w 6314174"/>
              <a:gd name="connsiteY1" fmla="*/ 1657622 h 2452021"/>
              <a:gd name="connsiteX2" fmla="*/ 3569064 w 6314174"/>
              <a:gd name="connsiteY2" fmla="*/ 164363 h 2452021"/>
              <a:gd name="connsiteX3" fmla="*/ 6314174 w 6314174"/>
              <a:gd name="connsiteY3" fmla="*/ 236086 h 2452021"/>
              <a:gd name="connsiteX0" fmla="*/ 0 w 6314174"/>
              <a:gd name="connsiteY0" fmla="*/ 2542425 h 2542425"/>
              <a:gd name="connsiteX1" fmla="*/ 1596443 w 6314174"/>
              <a:gd name="connsiteY1" fmla="*/ 1748026 h 2542425"/>
              <a:gd name="connsiteX2" fmla="*/ 3519637 w 6314174"/>
              <a:gd name="connsiteY2" fmla="*/ 115974 h 2542425"/>
              <a:gd name="connsiteX3" fmla="*/ 6314174 w 6314174"/>
              <a:gd name="connsiteY3" fmla="*/ 326490 h 2542425"/>
              <a:gd name="connsiteX0" fmla="*/ 0 w 6314174"/>
              <a:gd name="connsiteY0" fmla="*/ 2562981 h 2562981"/>
              <a:gd name="connsiteX1" fmla="*/ 1707654 w 6314174"/>
              <a:gd name="connsiteY1" fmla="*/ 2046166 h 2562981"/>
              <a:gd name="connsiteX2" fmla="*/ 3519637 w 6314174"/>
              <a:gd name="connsiteY2" fmla="*/ 136530 h 2562981"/>
              <a:gd name="connsiteX3" fmla="*/ 6314174 w 6314174"/>
              <a:gd name="connsiteY3" fmla="*/ 347046 h 2562981"/>
              <a:gd name="connsiteX0" fmla="*/ 0 w 6289460"/>
              <a:gd name="connsiteY0" fmla="*/ 2979358 h 2979358"/>
              <a:gd name="connsiteX1" fmla="*/ 1682940 w 6289460"/>
              <a:gd name="connsiteY1" fmla="*/ 2046166 h 2979358"/>
              <a:gd name="connsiteX2" fmla="*/ 3494923 w 6289460"/>
              <a:gd name="connsiteY2" fmla="*/ 136530 h 2979358"/>
              <a:gd name="connsiteX3" fmla="*/ 6289460 w 6289460"/>
              <a:gd name="connsiteY3" fmla="*/ 347046 h 2979358"/>
              <a:gd name="connsiteX0" fmla="*/ 0 w 6289460"/>
              <a:gd name="connsiteY0" fmla="*/ 2979358 h 2979358"/>
              <a:gd name="connsiteX1" fmla="*/ 3494923 w 6289460"/>
              <a:gd name="connsiteY1" fmla="*/ 136530 h 2979358"/>
              <a:gd name="connsiteX2" fmla="*/ 6289460 w 6289460"/>
              <a:gd name="connsiteY2" fmla="*/ 347046 h 2979358"/>
              <a:gd name="connsiteX0" fmla="*/ 0 w 6289460"/>
              <a:gd name="connsiteY0" fmla="*/ 2979358 h 2979358"/>
              <a:gd name="connsiteX1" fmla="*/ 3494923 w 6289460"/>
              <a:gd name="connsiteY1" fmla="*/ 136530 h 2979358"/>
              <a:gd name="connsiteX2" fmla="*/ 6289460 w 6289460"/>
              <a:gd name="connsiteY2" fmla="*/ 347046 h 2979358"/>
              <a:gd name="connsiteX0" fmla="*/ 0 w 6314173"/>
              <a:gd name="connsiteY0" fmla="*/ 3379742 h 3379742"/>
              <a:gd name="connsiteX1" fmla="*/ 3519636 w 6314173"/>
              <a:gd name="connsiteY1" fmla="*/ 228487 h 3379742"/>
              <a:gd name="connsiteX2" fmla="*/ 6314173 w 6314173"/>
              <a:gd name="connsiteY2" fmla="*/ 439003 h 3379742"/>
              <a:gd name="connsiteX0" fmla="*/ 0 w 6314173"/>
              <a:gd name="connsiteY0" fmla="*/ 3379742 h 3397431"/>
              <a:gd name="connsiteX1" fmla="*/ 3519636 w 6314173"/>
              <a:gd name="connsiteY1" fmla="*/ 228487 h 3397431"/>
              <a:gd name="connsiteX2" fmla="*/ 6314173 w 6314173"/>
              <a:gd name="connsiteY2" fmla="*/ 439003 h 3397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14173" h="3397431">
                <a:moveTo>
                  <a:pt x="0" y="3379742"/>
                </a:moveTo>
                <a:cubicBezTo>
                  <a:pt x="1988499" y="3651080"/>
                  <a:pt x="2467274" y="718610"/>
                  <a:pt x="3519636" y="228487"/>
                </a:cubicBezTo>
                <a:cubicBezTo>
                  <a:pt x="4571998" y="-261636"/>
                  <a:pt x="5213233" y="145561"/>
                  <a:pt x="6314173" y="439003"/>
                </a:cubicBezTo>
              </a:path>
            </a:pathLst>
          </a:custGeom>
          <a:noFill/>
          <a:ln w="19050">
            <a:solidFill>
              <a:schemeClr val="tx1">
                <a:lumMod val="75000"/>
                <a:lumOff val="25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8C25FED-AE5D-AB4A-8DCC-83C94A5D1C87}"/>
              </a:ext>
            </a:extLst>
          </p:cNvPr>
          <p:cNvSpPr txBox="1"/>
          <p:nvPr/>
        </p:nvSpPr>
        <p:spPr>
          <a:xfrm>
            <a:off x="2683873" y="5432416"/>
            <a:ext cx="877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Yuanti TC" panose="02010600040101010101" pitchFamily="2" charset="-120"/>
                <a:ea typeface="Yuanti TC" panose="02010600040101010101" pitchFamily="2" charset="-120"/>
              </a:rPr>
              <a:t>拓荒期</a:t>
            </a:r>
            <a:endParaRPr lang="en-US" dirty="0">
              <a:latin typeface="Yuanti TC" panose="02010600040101010101" pitchFamily="2" charset="-120"/>
              <a:ea typeface="Yuanti TC" panose="02010600040101010101" pitchFamily="2" charset="-12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379E733-D115-DC4F-9AE6-5B2660E6836E}"/>
              </a:ext>
            </a:extLst>
          </p:cNvPr>
          <p:cNvSpPr txBox="1"/>
          <p:nvPr/>
        </p:nvSpPr>
        <p:spPr>
          <a:xfrm>
            <a:off x="4717645" y="5432416"/>
            <a:ext cx="877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Yuanti TC" panose="02010600040101010101" pitchFamily="2" charset="-120"/>
                <a:ea typeface="Yuanti TC" panose="02010600040101010101" pitchFamily="2" charset="-120"/>
              </a:rPr>
              <a:t>发展期</a:t>
            </a:r>
            <a:endParaRPr lang="en-US" dirty="0">
              <a:latin typeface="Yuanti TC" panose="02010600040101010101" pitchFamily="2" charset="-120"/>
              <a:ea typeface="Yuanti TC" panose="02010600040101010101" pitchFamily="2" charset="-12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66884CF-311C-BF4F-98B5-E994DE27F578}"/>
              </a:ext>
            </a:extLst>
          </p:cNvPr>
          <p:cNvSpPr txBox="1"/>
          <p:nvPr/>
        </p:nvSpPr>
        <p:spPr>
          <a:xfrm>
            <a:off x="6531039" y="5432416"/>
            <a:ext cx="877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Yuanti TC" panose="02010600040101010101" pitchFamily="2" charset="-120"/>
                <a:ea typeface="Yuanti TC" panose="02010600040101010101" pitchFamily="2" charset="-120"/>
              </a:rPr>
              <a:t>竞争期</a:t>
            </a:r>
            <a:endParaRPr lang="en-US" dirty="0">
              <a:latin typeface="Yuanti TC" panose="02010600040101010101" pitchFamily="2" charset="-120"/>
              <a:ea typeface="Yuanti TC" panose="02010600040101010101" pitchFamily="2" charset="-12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64351D8-B76A-C948-9F99-EDC1F7DF1684}"/>
              </a:ext>
            </a:extLst>
          </p:cNvPr>
          <p:cNvSpPr txBox="1"/>
          <p:nvPr/>
        </p:nvSpPr>
        <p:spPr>
          <a:xfrm>
            <a:off x="8326887" y="5403146"/>
            <a:ext cx="877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Yuanti TC" panose="02010600040101010101" pitchFamily="2" charset="-120"/>
                <a:ea typeface="Yuanti TC" panose="02010600040101010101" pitchFamily="2" charset="-120"/>
              </a:rPr>
              <a:t>饱和期</a:t>
            </a:r>
            <a:endParaRPr lang="en-US" dirty="0">
              <a:latin typeface="Yuanti TC" panose="02010600040101010101" pitchFamily="2" charset="-120"/>
              <a:ea typeface="Yuanti TC" panose="02010600040101010101" pitchFamily="2" charset="-12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CAA2D29-66CE-1341-A7FC-C8D4E1673B5E}"/>
              </a:ext>
            </a:extLst>
          </p:cNvPr>
          <p:cNvSpPr txBox="1"/>
          <p:nvPr/>
        </p:nvSpPr>
        <p:spPr>
          <a:xfrm>
            <a:off x="8846736" y="1968311"/>
            <a:ext cx="12618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>
                <a:latin typeface="Yuanti TC" panose="02010600040101010101" pitchFamily="2" charset="-120"/>
                <a:ea typeface="Yuanti TC" panose="02010600040101010101" pitchFamily="2" charset="-120"/>
              </a:rPr>
              <a:t>分服社区体验</a:t>
            </a:r>
            <a:endParaRPr lang="en-CA" altLang="zh-TW" sz="1400" dirty="0">
              <a:latin typeface="Yuanti TC" panose="02010600040101010101" pitchFamily="2" charset="-120"/>
              <a:ea typeface="Yuanti TC" panose="02010600040101010101" pitchFamily="2" charset="-120"/>
            </a:endParaRPr>
          </a:p>
          <a:p>
            <a:r>
              <a:rPr lang="zh-TW" altLang="en-US" sz="1400" dirty="0">
                <a:latin typeface="Yuanti TC" panose="02010600040101010101" pitchFamily="2" charset="-120"/>
                <a:ea typeface="Yuanti TC" panose="02010600040101010101" pitchFamily="2" charset="-120"/>
              </a:rPr>
              <a:t>正向加成</a:t>
            </a:r>
            <a:endParaRPr lang="en-US" sz="1400" dirty="0">
              <a:latin typeface="Yuanti TC" panose="02010600040101010101" pitchFamily="2" charset="-120"/>
              <a:ea typeface="Yuanti TC" panose="02010600040101010101" pitchFamily="2" charset="-120"/>
            </a:endParaRPr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46F93E5C-627A-ED4B-B4C0-7E23CA079766}"/>
              </a:ext>
            </a:extLst>
          </p:cNvPr>
          <p:cNvSpPr/>
          <p:nvPr/>
        </p:nvSpPr>
        <p:spPr>
          <a:xfrm>
            <a:off x="2250659" y="2546580"/>
            <a:ext cx="6561309" cy="1934980"/>
          </a:xfrm>
          <a:custGeom>
            <a:avLst/>
            <a:gdLst>
              <a:gd name="connsiteX0" fmla="*/ 0 w 7041823"/>
              <a:gd name="connsiteY0" fmla="*/ 3780148 h 3780148"/>
              <a:gd name="connsiteX1" fmla="*/ 5759777 w 7041823"/>
              <a:gd name="connsiteY1" fmla="*/ 980387 h 3780148"/>
              <a:gd name="connsiteX2" fmla="*/ 7041823 w 7041823"/>
              <a:gd name="connsiteY2" fmla="*/ 0 h 3780148"/>
              <a:gd name="connsiteX0" fmla="*/ 0 w 7041823"/>
              <a:gd name="connsiteY0" fmla="*/ 3780148 h 3780148"/>
              <a:gd name="connsiteX1" fmla="*/ 4260915 w 7041823"/>
              <a:gd name="connsiteY1" fmla="*/ 2780907 h 3780148"/>
              <a:gd name="connsiteX2" fmla="*/ 7041823 w 7041823"/>
              <a:gd name="connsiteY2" fmla="*/ 0 h 3780148"/>
              <a:gd name="connsiteX0" fmla="*/ 0 w 7041823"/>
              <a:gd name="connsiteY0" fmla="*/ 3780148 h 3780148"/>
              <a:gd name="connsiteX1" fmla="*/ 4260915 w 7041823"/>
              <a:gd name="connsiteY1" fmla="*/ 2780907 h 3780148"/>
              <a:gd name="connsiteX2" fmla="*/ 7041823 w 7041823"/>
              <a:gd name="connsiteY2" fmla="*/ 0 h 3780148"/>
              <a:gd name="connsiteX0" fmla="*/ 0 w 7041823"/>
              <a:gd name="connsiteY0" fmla="*/ 3780148 h 3780148"/>
              <a:gd name="connsiteX1" fmla="*/ 4779390 w 7041823"/>
              <a:gd name="connsiteY1" fmla="*/ 2686639 h 3780148"/>
              <a:gd name="connsiteX2" fmla="*/ 7041823 w 7041823"/>
              <a:gd name="connsiteY2" fmla="*/ 0 h 3780148"/>
              <a:gd name="connsiteX0" fmla="*/ 0 w 7041823"/>
              <a:gd name="connsiteY0" fmla="*/ 3780148 h 3780148"/>
              <a:gd name="connsiteX1" fmla="*/ 4779390 w 7041823"/>
              <a:gd name="connsiteY1" fmla="*/ 2686639 h 3780148"/>
              <a:gd name="connsiteX2" fmla="*/ 7041823 w 7041823"/>
              <a:gd name="connsiteY2" fmla="*/ 0 h 3780148"/>
              <a:gd name="connsiteX0" fmla="*/ 0 w 7041823"/>
              <a:gd name="connsiteY0" fmla="*/ 3780148 h 3780148"/>
              <a:gd name="connsiteX1" fmla="*/ 4656841 w 7041823"/>
              <a:gd name="connsiteY1" fmla="*/ 2884602 h 3780148"/>
              <a:gd name="connsiteX2" fmla="*/ 7041823 w 7041823"/>
              <a:gd name="connsiteY2" fmla="*/ 0 h 3780148"/>
              <a:gd name="connsiteX0" fmla="*/ 0 w 5712643"/>
              <a:gd name="connsiteY0" fmla="*/ 3780148 h 3780148"/>
              <a:gd name="connsiteX1" fmla="*/ 3327661 w 5712643"/>
              <a:gd name="connsiteY1" fmla="*/ 2884602 h 3780148"/>
              <a:gd name="connsiteX2" fmla="*/ 5712643 w 5712643"/>
              <a:gd name="connsiteY2" fmla="*/ 0 h 3780148"/>
              <a:gd name="connsiteX0" fmla="*/ 0 w 5712643"/>
              <a:gd name="connsiteY0" fmla="*/ 3780148 h 3784656"/>
              <a:gd name="connsiteX1" fmla="*/ 3327661 w 5712643"/>
              <a:gd name="connsiteY1" fmla="*/ 2884602 h 3784656"/>
              <a:gd name="connsiteX2" fmla="*/ 5712643 w 5712643"/>
              <a:gd name="connsiteY2" fmla="*/ 0 h 3784656"/>
              <a:gd name="connsiteX0" fmla="*/ 0 w 5712643"/>
              <a:gd name="connsiteY0" fmla="*/ 3780148 h 3780148"/>
              <a:gd name="connsiteX1" fmla="*/ 3327661 w 5712643"/>
              <a:gd name="connsiteY1" fmla="*/ 2884602 h 3780148"/>
              <a:gd name="connsiteX2" fmla="*/ 5712643 w 5712643"/>
              <a:gd name="connsiteY2" fmla="*/ 0 h 3780148"/>
              <a:gd name="connsiteX0" fmla="*/ 0 w 5213023"/>
              <a:gd name="connsiteY0" fmla="*/ 3120272 h 3120272"/>
              <a:gd name="connsiteX1" fmla="*/ 3327661 w 5213023"/>
              <a:gd name="connsiteY1" fmla="*/ 2224726 h 3120272"/>
              <a:gd name="connsiteX2" fmla="*/ 5213023 w 5213023"/>
              <a:gd name="connsiteY2" fmla="*/ 0 h 3120272"/>
              <a:gd name="connsiteX0" fmla="*/ 0 w 5213023"/>
              <a:gd name="connsiteY0" fmla="*/ 3120272 h 3120272"/>
              <a:gd name="connsiteX1" fmla="*/ 2912882 w 5213023"/>
              <a:gd name="connsiteY1" fmla="*/ 641023 h 3120272"/>
              <a:gd name="connsiteX2" fmla="*/ 5213023 w 5213023"/>
              <a:gd name="connsiteY2" fmla="*/ 0 h 3120272"/>
              <a:gd name="connsiteX0" fmla="*/ 0 w 5213023"/>
              <a:gd name="connsiteY0" fmla="*/ 3121456 h 3121456"/>
              <a:gd name="connsiteX1" fmla="*/ 2912882 w 5213023"/>
              <a:gd name="connsiteY1" fmla="*/ 642207 h 3121456"/>
              <a:gd name="connsiteX2" fmla="*/ 5213023 w 5213023"/>
              <a:gd name="connsiteY2" fmla="*/ 1184 h 3121456"/>
              <a:gd name="connsiteX0" fmla="*/ 0 w 5213023"/>
              <a:gd name="connsiteY0" fmla="*/ 3121456 h 3121456"/>
              <a:gd name="connsiteX1" fmla="*/ 2912882 w 5213023"/>
              <a:gd name="connsiteY1" fmla="*/ 642207 h 3121456"/>
              <a:gd name="connsiteX2" fmla="*/ 5213023 w 5213023"/>
              <a:gd name="connsiteY2" fmla="*/ 1184 h 3121456"/>
              <a:gd name="connsiteX0" fmla="*/ 0 w 5213023"/>
              <a:gd name="connsiteY0" fmla="*/ 3120651 h 3120651"/>
              <a:gd name="connsiteX1" fmla="*/ 1998482 w 5213023"/>
              <a:gd name="connsiteY1" fmla="*/ 980767 h 3120651"/>
              <a:gd name="connsiteX2" fmla="*/ 5213023 w 5213023"/>
              <a:gd name="connsiteY2" fmla="*/ 379 h 3120651"/>
              <a:gd name="connsiteX0" fmla="*/ 0 w 5844619"/>
              <a:gd name="connsiteY0" fmla="*/ 2800583 h 2800583"/>
              <a:gd name="connsiteX1" fmla="*/ 1998482 w 5844619"/>
              <a:gd name="connsiteY1" fmla="*/ 660699 h 2800583"/>
              <a:gd name="connsiteX2" fmla="*/ 5844619 w 5844619"/>
              <a:gd name="connsiteY2" fmla="*/ 823 h 2800583"/>
              <a:gd name="connsiteX0" fmla="*/ 0 w 5844619"/>
              <a:gd name="connsiteY0" fmla="*/ 2802459 h 2802459"/>
              <a:gd name="connsiteX1" fmla="*/ 2347274 w 5844619"/>
              <a:gd name="connsiteY1" fmla="*/ 492892 h 2802459"/>
              <a:gd name="connsiteX2" fmla="*/ 5844619 w 5844619"/>
              <a:gd name="connsiteY2" fmla="*/ 2699 h 2802459"/>
              <a:gd name="connsiteX0" fmla="*/ 0 w 5844619"/>
              <a:gd name="connsiteY0" fmla="*/ 2802459 h 2802459"/>
              <a:gd name="connsiteX1" fmla="*/ 838986 w 5844619"/>
              <a:gd name="connsiteY1" fmla="*/ 1421432 h 2802459"/>
              <a:gd name="connsiteX2" fmla="*/ 2347274 w 5844619"/>
              <a:gd name="connsiteY2" fmla="*/ 492892 h 2802459"/>
              <a:gd name="connsiteX3" fmla="*/ 5844619 w 5844619"/>
              <a:gd name="connsiteY3" fmla="*/ 2699 h 2802459"/>
              <a:gd name="connsiteX0" fmla="*/ 0 w 5844619"/>
              <a:gd name="connsiteY0" fmla="*/ 2801928 h 2828443"/>
              <a:gd name="connsiteX1" fmla="*/ 1611984 w 5844619"/>
              <a:gd name="connsiteY1" fmla="*/ 2674666 h 2828443"/>
              <a:gd name="connsiteX2" fmla="*/ 2347274 w 5844619"/>
              <a:gd name="connsiteY2" fmla="*/ 492361 h 2828443"/>
              <a:gd name="connsiteX3" fmla="*/ 5844619 w 5844619"/>
              <a:gd name="connsiteY3" fmla="*/ 2168 h 2828443"/>
              <a:gd name="connsiteX0" fmla="*/ 0 w 5854046"/>
              <a:gd name="connsiteY0" fmla="*/ 3141293 h 3141293"/>
              <a:gd name="connsiteX1" fmla="*/ 1621411 w 5854046"/>
              <a:gd name="connsiteY1" fmla="*/ 2674666 h 3141293"/>
              <a:gd name="connsiteX2" fmla="*/ 2356701 w 5854046"/>
              <a:gd name="connsiteY2" fmla="*/ 492361 h 3141293"/>
              <a:gd name="connsiteX3" fmla="*/ 5854046 w 5854046"/>
              <a:gd name="connsiteY3" fmla="*/ 2168 h 3141293"/>
              <a:gd name="connsiteX0" fmla="*/ 0 w 5854046"/>
              <a:gd name="connsiteY0" fmla="*/ 3141293 h 3141293"/>
              <a:gd name="connsiteX1" fmla="*/ 1621411 w 5854046"/>
              <a:gd name="connsiteY1" fmla="*/ 2674666 h 3141293"/>
              <a:gd name="connsiteX2" fmla="*/ 2356701 w 5854046"/>
              <a:gd name="connsiteY2" fmla="*/ 492361 h 3141293"/>
              <a:gd name="connsiteX3" fmla="*/ 5854046 w 5854046"/>
              <a:gd name="connsiteY3" fmla="*/ 2168 h 3141293"/>
              <a:gd name="connsiteX0" fmla="*/ 0 w 5854046"/>
              <a:gd name="connsiteY0" fmla="*/ 3141544 h 3141544"/>
              <a:gd name="connsiteX1" fmla="*/ 1366888 w 5854046"/>
              <a:gd name="connsiteY1" fmla="*/ 2740904 h 3141544"/>
              <a:gd name="connsiteX2" fmla="*/ 2356701 w 5854046"/>
              <a:gd name="connsiteY2" fmla="*/ 492612 h 3141544"/>
              <a:gd name="connsiteX3" fmla="*/ 5854046 w 5854046"/>
              <a:gd name="connsiteY3" fmla="*/ 2419 h 3141544"/>
              <a:gd name="connsiteX0" fmla="*/ 0 w 5854046"/>
              <a:gd name="connsiteY0" fmla="*/ 3140856 h 3140856"/>
              <a:gd name="connsiteX1" fmla="*/ 1432876 w 5854046"/>
              <a:gd name="connsiteY1" fmla="*/ 2523399 h 3140856"/>
              <a:gd name="connsiteX2" fmla="*/ 2356701 w 5854046"/>
              <a:gd name="connsiteY2" fmla="*/ 491924 h 3140856"/>
              <a:gd name="connsiteX3" fmla="*/ 5854046 w 5854046"/>
              <a:gd name="connsiteY3" fmla="*/ 1731 h 3140856"/>
              <a:gd name="connsiteX0" fmla="*/ 0 w 5854046"/>
              <a:gd name="connsiteY0" fmla="*/ 3140711 h 3140711"/>
              <a:gd name="connsiteX1" fmla="*/ 1442302 w 5854046"/>
              <a:gd name="connsiteY1" fmla="*/ 2457267 h 3140711"/>
              <a:gd name="connsiteX2" fmla="*/ 2356701 w 5854046"/>
              <a:gd name="connsiteY2" fmla="*/ 491779 h 3140711"/>
              <a:gd name="connsiteX3" fmla="*/ 5854046 w 5854046"/>
              <a:gd name="connsiteY3" fmla="*/ 1586 h 3140711"/>
              <a:gd name="connsiteX0" fmla="*/ 0 w 5854046"/>
              <a:gd name="connsiteY0" fmla="*/ 3140711 h 3140711"/>
              <a:gd name="connsiteX1" fmla="*/ 1442302 w 5854046"/>
              <a:gd name="connsiteY1" fmla="*/ 2457267 h 3140711"/>
              <a:gd name="connsiteX2" fmla="*/ 2356701 w 5854046"/>
              <a:gd name="connsiteY2" fmla="*/ 491779 h 3140711"/>
              <a:gd name="connsiteX3" fmla="*/ 5854046 w 5854046"/>
              <a:gd name="connsiteY3" fmla="*/ 1586 h 3140711"/>
              <a:gd name="connsiteX0" fmla="*/ 0 w 5854046"/>
              <a:gd name="connsiteY0" fmla="*/ 3140464 h 3140464"/>
              <a:gd name="connsiteX1" fmla="*/ 1508290 w 5854046"/>
              <a:gd name="connsiteY1" fmla="*/ 2315618 h 3140464"/>
              <a:gd name="connsiteX2" fmla="*/ 2356701 w 5854046"/>
              <a:gd name="connsiteY2" fmla="*/ 491532 h 3140464"/>
              <a:gd name="connsiteX3" fmla="*/ 5854046 w 5854046"/>
              <a:gd name="connsiteY3" fmla="*/ 1339 h 3140464"/>
              <a:gd name="connsiteX0" fmla="*/ 0 w 5854046"/>
              <a:gd name="connsiteY0" fmla="*/ 3140916 h 3140916"/>
              <a:gd name="connsiteX1" fmla="*/ 1508290 w 5854046"/>
              <a:gd name="connsiteY1" fmla="*/ 2316070 h 3140916"/>
              <a:gd name="connsiteX2" fmla="*/ 3007150 w 5854046"/>
              <a:gd name="connsiteY2" fmla="*/ 454277 h 3140916"/>
              <a:gd name="connsiteX3" fmla="*/ 5854046 w 5854046"/>
              <a:gd name="connsiteY3" fmla="*/ 1791 h 3140916"/>
              <a:gd name="connsiteX0" fmla="*/ 0 w 5854046"/>
              <a:gd name="connsiteY0" fmla="*/ 3139603 h 3139603"/>
              <a:gd name="connsiteX1" fmla="*/ 1508290 w 5854046"/>
              <a:gd name="connsiteY1" fmla="*/ 2314757 h 3139603"/>
              <a:gd name="connsiteX2" fmla="*/ 2799760 w 5854046"/>
              <a:gd name="connsiteY2" fmla="*/ 745195 h 3139603"/>
              <a:gd name="connsiteX3" fmla="*/ 5854046 w 5854046"/>
              <a:gd name="connsiteY3" fmla="*/ 478 h 3139603"/>
              <a:gd name="connsiteX0" fmla="*/ 0 w 5854046"/>
              <a:gd name="connsiteY0" fmla="*/ 3140502 h 3140502"/>
              <a:gd name="connsiteX1" fmla="*/ 1508290 w 5854046"/>
              <a:gd name="connsiteY1" fmla="*/ 2315656 h 3140502"/>
              <a:gd name="connsiteX2" fmla="*/ 2799760 w 5854046"/>
              <a:gd name="connsiteY2" fmla="*/ 746094 h 3140502"/>
              <a:gd name="connsiteX3" fmla="*/ 5854046 w 5854046"/>
              <a:gd name="connsiteY3" fmla="*/ 1377 h 3140502"/>
              <a:gd name="connsiteX0" fmla="*/ 0 w 5693790"/>
              <a:gd name="connsiteY0" fmla="*/ 2548515 h 2548515"/>
              <a:gd name="connsiteX1" fmla="*/ 1508290 w 5693790"/>
              <a:gd name="connsiteY1" fmla="*/ 1723669 h 2548515"/>
              <a:gd name="connsiteX2" fmla="*/ 2799760 w 5693790"/>
              <a:gd name="connsiteY2" fmla="*/ 154107 h 2548515"/>
              <a:gd name="connsiteX3" fmla="*/ 5693790 w 5693790"/>
              <a:gd name="connsiteY3" fmla="*/ 69266 h 2548515"/>
              <a:gd name="connsiteX0" fmla="*/ 0 w 5693790"/>
              <a:gd name="connsiteY0" fmla="*/ 2674157 h 2674157"/>
              <a:gd name="connsiteX1" fmla="*/ 1508290 w 5693790"/>
              <a:gd name="connsiteY1" fmla="*/ 1849311 h 2674157"/>
              <a:gd name="connsiteX2" fmla="*/ 2799760 w 5693790"/>
              <a:gd name="connsiteY2" fmla="*/ 279749 h 2674157"/>
              <a:gd name="connsiteX3" fmla="*/ 5693790 w 5693790"/>
              <a:gd name="connsiteY3" fmla="*/ 194908 h 2674157"/>
              <a:gd name="connsiteX0" fmla="*/ 0 w 5693790"/>
              <a:gd name="connsiteY0" fmla="*/ 2635771 h 2635771"/>
              <a:gd name="connsiteX1" fmla="*/ 1508290 w 5693790"/>
              <a:gd name="connsiteY1" fmla="*/ 1810925 h 2635771"/>
              <a:gd name="connsiteX2" fmla="*/ 2799760 w 5693790"/>
              <a:gd name="connsiteY2" fmla="*/ 241363 h 2635771"/>
              <a:gd name="connsiteX3" fmla="*/ 3789576 w 5693790"/>
              <a:gd name="connsiteY3" fmla="*/ 977 h 2635771"/>
              <a:gd name="connsiteX4" fmla="*/ 5693790 w 5693790"/>
              <a:gd name="connsiteY4" fmla="*/ 156522 h 2635771"/>
              <a:gd name="connsiteX0" fmla="*/ 0 w 5693790"/>
              <a:gd name="connsiteY0" fmla="*/ 2635771 h 2635771"/>
              <a:gd name="connsiteX1" fmla="*/ 1508290 w 5693790"/>
              <a:gd name="connsiteY1" fmla="*/ 1810925 h 2635771"/>
              <a:gd name="connsiteX2" fmla="*/ 2432115 w 5693790"/>
              <a:gd name="connsiteY2" fmla="*/ 618436 h 2635771"/>
              <a:gd name="connsiteX3" fmla="*/ 3789576 w 5693790"/>
              <a:gd name="connsiteY3" fmla="*/ 977 h 2635771"/>
              <a:gd name="connsiteX4" fmla="*/ 5693790 w 5693790"/>
              <a:gd name="connsiteY4" fmla="*/ 156522 h 2635771"/>
              <a:gd name="connsiteX0" fmla="*/ 0 w 5693790"/>
              <a:gd name="connsiteY0" fmla="*/ 2635771 h 2635771"/>
              <a:gd name="connsiteX1" fmla="*/ 1404595 w 5693790"/>
              <a:gd name="connsiteY1" fmla="*/ 1707230 h 2635771"/>
              <a:gd name="connsiteX2" fmla="*/ 2432115 w 5693790"/>
              <a:gd name="connsiteY2" fmla="*/ 618436 h 2635771"/>
              <a:gd name="connsiteX3" fmla="*/ 3789576 w 5693790"/>
              <a:gd name="connsiteY3" fmla="*/ 977 h 2635771"/>
              <a:gd name="connsiteX4" fmla="*/ 5693790 w 5693790"/>
              <a:gd name="connsiteY4" fmla="*/ 156522 h 2635771"/>
              <a:gd name="connsiteX0" fmla="*/ 0 w 5712643"/>
              <a:gd name="connsiteY0" fmla="*/ 2192711 h 2192711"/>
              <a:gd name="connsiteX1" fmla="*/ 1423448 w 5712643"/>
              <a:gd name="connsiteY1" fmla="*/ 1707230 h 2192711"/>
              <a:gd name="connsiteX2" fmla="*/ 2450968 w 5712643"/>
              <a:gd name="connsiteY2" fmla="*/ 618436 h 2192711"/>
              <a:gd name="connsiteX3" fmla="*/ 3808429 w 5712643"/>
              <a:gd name="connsiteY3" fmla="*/ 977 h 2192711"/>
              <a:gd name="connsiteX4" fmla="*/ 5712643 w 5712643"/>
              <a:gd name="connsiteY4" fmla="*/ 156522 h 2192711"/>
              <a:gd name="connsiteX0" fmla="*/ 0 w 5712643"/>
              <a:gd name="connsiteY0" fmla="*/ 2192711 h 2192808"/>
              <a:gd name="connsiteX1" fmla="*/ 1423448 w 5712643"/>
              <a:gd name="connsiteY1" fmla="*/ 1707230 h 2192808"/>
              <a:gd name="connsiteX2" fmla="*/ 2450968 w 5712643"/>
              <a:gd name="connsiteY2" fmla="*/ 618436 h 2192808"/>
              <a:gd name="connsiteX3" fmla="*/ 3808429 w 5712643"/>
              <a:gd name="connsiteY3" fmla="*/ 977 h 2192808"/>
              <a:gd name="connsiteX4" fmla="*/ 5712643 w 5712643"/>
              <a:gd name="connsiteY4" fmla="*/ 156522 h 2192808"/>
              <a:gd name="connsiteX0" fmla="*/ 0 w 5712643"/>
              <a:gd name="connsiteY0" fmla="*/ 2192711 h 2192811"/>
              <a:gd name="connsiteX1" fmla="*/ 1423448 w 5712643"/>
              <a:gd name="connsiteY1" fmla="*/ 1707230 h 2192811"/>
              <a:gd name="connsiteX2" fmla="*/ 2479248 w 5712643"/>
              <a:gd name="connsiteY2" fmla="*/ 571302 h 2192811"/>
              <a:gd name="connsiteX3" fmla="*/ 3808429 w 5712643"/>
              <a:gd name="connsiteY3" fmla="*/ 977 h 2192811"/>
              <a:gd name="connsiteX4" fmla="*/ 5712643 w 5712643"/>
              <a:gd name="connsiteY4" fmla="*/ 156522 h 2192811"/>
              <a:gd name="connsiteX0" fmla="*/ 0 w 5712643"/>
              <a:gd name="connsiteY0" fmla="*/ 2192711 h 2192811"/>
              <a:gd name="connsiteX1" fmla="*/ 1423448 w 5712643"/>
              <a:gd name="connsiteY1" fmla="*/ 1707230 h 2192811"/>
              <a:gd name="connsiteX2" fmla="*/ 2479248 w 5712643"/>
              <a:gd name="connsiteY2" fmla="*/ 571302 h 2192811"/>
              <a:gd name="connsiteX3" fmla="*/ 3808429 w 5712643"/>
              <a:gd name="connsiteY3" fmla="*/ 977 h 2192811"/>
              <a:gd name="connsiteX4" fmla="*/ 5712643 w 5712643"/>
              <a:gd name="connsiteY4" fmla="*/ 156522 h 2192811"/>
              <a:gd name="connsiteX0" fmla="*/ 0 w 5712643"/>
              <a:gd name="connsiteY0" fmla="*/ 2202079 h 2202179"/>
              <a:gd name="connsiteX1" fmla="*/ 1423448 w 5712643"/>
              <a:gd name="connsiteY1" fmla="*/ 1716598 h 2202179"/>
              <a:gd name="connsiteX2" fmla="*/ 2479248 w 5712643"/>
              <a:gd name="connsiteY2" fmla="*/ 580670 h 2202179"/>
              <a:gd name="connsiteX3" fmla="*/ 3902697 w 5712643"/>
              <a:gd name="connsiteY3" fmla="*/ 919 h 2202179"/>
              <a:gd name="connsiteX4" fmla="*/ 5712643 w 5712643"/>
              <a:gd name="connsiteY4" fmla="*/ 165890 h 2202179"/>
              <a:gd name="connsiteX0" fmla="*/ 0 w 5806911"/>
              <a:gd name="connsiteY0" fmla="*/ 2201599 h 2201699"/>
              <a:gd name="connsiteX1" fmla="*/ 1423448 w 5806911"/>
              <a:gd name="connsiteY1" fmla="*/ 1716118 h 2201699"/>
              <a:gd name="connsiteX2" fmla="*/ 2479248 w 5806911"/>
              <a:gd name="connsiteY2" fmla="*/ 580190 h 2201699"/>
              <a:gd name="connsiteX3" fmla="*/ 3902697 w 5806911"/>
              <a:gd name="connsiteY3" fmla="*/ 439 h 2201699"/>
              <a:gd name="connsiteX4" fmla="*/ 5806911 w 5806911"/>
              <a:gd name="connsiteY4" fmla="*/ 344520 h 2201699"/>
              <a:gd name="connsiteX0" fmla="*/ 0 w 5806911"/>
              <a:gd name="connsiteY0" fmla="*/ 2201936 h 2202036"/>
              <a:gd name="connsiteX1" fmla="*/ 1423448 w 5806911"/>
              <a:gd name="connsiteY1" fmla="*/ 1716455 h 2202036"/>
              <a:gd name="connsiteX2" fmla="*/ 2479248 w 5806911"/>
              <a:gd name="connsiteY2" fmla="*/ 580527 h 2202036"/>
              <a:gd name="connsiteX3" fmla="*/ 3902697 w 5806911"/>
              <a:gd name="connsiteY3" fmla="*/ 776 h 2202036"/>
              <a:gd name="connsiteX4" fmla="*/ 5806911 w 5806911"/>
              <a:gd name="connsiteY4" fmla="*/ 344857 h 2202036"/>
              <a:gd name="connsiteX0" fmla="*/ 0 w 5986020"/>
              <a:gd name="connsiteY0" fmla="*/ 2201545 h 2201645"/>
              <a:gd name="connsiteX1" fmla="*/ 1423448 w 5986020"/>
              <a:gd name="connsiteY1" fmla="*/ 1716064 h 2201645"/>
              <a:gd name="connsiteX2" fmla="*/ 2479248 w 5986020"/>
              <a:gd name="connsiteY2" fmla="*/ 580136 h 2201645"/>
              <a:gd name="connsiteX3" fmla="*/ 3902697 w 5986020"/>
              <a:gd name="connsiteY3" fmla="*/ 385 h 2201645"/>
              <a:gd name="connsiteX4" fmla="*/ 5986020 w 5986020"/>
              <a:gd name="connsiteY4" fmla="*/ 542429 h 2201645"/>
              <a:gd name="connsiteX0" fmla="*/ 0 w 5986020"/>
              <a:gd name="connsiteY0" fmla="*/ 2201758 h 2201858"/>
              <a:gd name="connsiteX1" fmla="*/ 1423448 w 5986020"/>
              <a:gd name="connsiteY1" fmla="*/ 1716277 h 2201858"/>
              <a:gd name="connsiteX2" fmla="*/ 2479248 w 5986020"/>
              <a:gd name="connsiteY2" fmla="*/ 580349 h 2201858"/>
              <a:gd name="connsiteX3" fmla="*/ 3902697 w 5986020"/>
              <a:gd name="connsiteY3" fmla="*/ 598 h 2201858"/>
              <a:gd name="connsiteX4" fmla="*/ 5986020 w 5986020"/>
              <a:gd name="connsiteY4" fmla="*/ 542642 h 2201858"/>
              <a:gd name="connsiteX0" fmla="*/ 0 w 5986020"/>
              <a:gd name="connsiteY0" fmla="*/ 2201758 h 2201858"/>
              <a:gd name="connsiteX1" fmla="*/ 1423448 w 5986020"/>
              <a:gd name="connsiteY1" fmla="*/ 1716277 h 2201858"/>
              <a:gd name="connsiteX2" fmla="*/ 2479248 w 5986020"/>
              <a:gd name="connsiteY2" fmla="*/ 580349 h 2201858"/>
              <a:gd name="connsiteX3" fmla="*/ 3902697 w 5986020"/>
              <a:gd name="connsiteY3" fmla="*/ 598 h 2201858"/>
              <a:gd name="connsiteX4" fmla="*/ 5986020 w 5986020"/>
              <a:gd name="connsiteY4" fmla="*/ 542642 h 2201858"/>
              <a:gd name="connsiteX0" fmla="*/ 0 w 6759018"/>
              <a:gd name="connsiteY0" fmla="*/ 2201424 h 2201524"/>
              <a:gd name="connsiteX1" fmla="*/ 1423448 w 6759018"/>
              <a:gd name="connsiteY1" fmla="*/ 1715943 h 2201524"/>
              <a:gd name="connsiteX2" fmla="*/ 2479248 w 6759018"/>
              <a:gd name="connsiteY2" fmla="*/ 580015 h 2201524"/>
              <a:gd name="connsiteX3" fmla="*/ 3902697 w 6759018"/>
              <a:gd name="connsiteY3" fmla="*/ 264 h 2201524"/>
              <a:gd name="connsiteX4" fmla="*/ 6759018 w 6759018"/>
              <a:gd name="connsiteY4" fmla="*/ 862819 h 2201524"/>
              <a:gd name="connsiteX0" fmla="*/ 0 w 6759018"/>
              <a:gd name="connsiteY0" fmla="*/ 2202050 h 2202150"/>
              <a:gd name="connsiteX1" fmla="*/ 1423448 w 6759018"/>
              <a:gd name="connsiteY1" fmla="*/ 1716569 h 2202150"/>
              <a:gd name="connsiteX2" fmla="*/ 2479248 w 6759018"/>
              <a:gd name="connsiteY2" fmla="*/ 580641 h 2202150"/>
              <a:gd name="connsiteX3" fmla="*/ 3902697 w 6759018"/>
              <a:gd name="connsiteY3" fmla="*/ 890 h 2202150"/>
              <a:gd name="connsiteX4" fmla="*/ 6759018 w 6759018"/>
              <a:gd name="connsiteY4" fmla="*/ 863445 h 2202150"/>
              <a:gd name="connsiteX0" fmla="*/ 0 w 6759018"/>
              <a:gd name="connsiteY0" fmla="*/ 2202050 h 2202150"/>
              <a:gd name="connsiteX1" fmla="*/ 1423448 w 6759018"/>
              <a:gd name="connsiteY1" fmla="*/ 1716569 h 2202150"/>
              <a:gd name="connsiteX2" fmla="*/ 2479248 w 6759018"/>
              <a:gd name="connsiteY2" fmla="*/ 580641 h 2202150"/>
              <a:gd name="connsiteX3" fmla="*/ 3902697 w 6759018"/>
              <a:gd name="connsiteY3" fmla="*/ 890 h 2202150"/>
              <a:gd name="connsiteX4" fmla="*/ 6759018 w 6759018"/>
              <a:gd name="connsiteY4" fmla="*/ 863445 h 2202150"/>
              <a:gd name="connsiteX0" fmla="*/ 0 w 6759018"/>
              <a:gd name="connsiteY0" fmla="*/ 2201424 h 2201524"/>
              <a:gd name="connsiteX1" fmla="*/ 1423448 w 6759018"/>
              <a:gd name="connsiteY1" fmla="*/ 1715943 h 2201524"/>
              <a:gd name="connsiteX2" fmla="*/ 2479248 w 6759018"/>
              <a:gd name="connsiteY2" fmla="*/ 580015 h 2201524"/>
              <a:gd name="connsiteX3" fmla="*/ 3902697 w 6759018"/>
              <a:gd name="connsiteY3" fmla="*/ 264 h 2201524"/>
              <a:gd name="connsiteX4" fmla="*/ 6759018 w 6759018"/>
              <a:gd name="connsiteY4" fmla="*/ 862819 h 2201524"/>
              <a:gd name="connsiteX0" fmla="*/ 0 w 6759018"/>
              <a:gd name="connsiteY0" fmla="*/ 2201166 h 2201249"/>
              <a:gd name="connsiteX1" fmla="*/ 1423448 w 6759018"/>
              <a:gd name="connsiteY1" fmla="*/ 1715685 h 2201249"/>
              <a:gd name="connsiteX2" fmla="*/ 2293897 w 6759018"/>
              <a:gd name="connsiteY2" fmla="*/ 851606 h 2201249"/>
              <a:gd name="connsiteX3" fmla="*/ 3902697 w 6759018"/>
              <a:gd name="connsiteY3" fmla="*/ 6 h 2201249"/>
              <a:gd name="connsiteX4" fmla="*/ 6759018 w 6759018"/>
              <a:gd name="connsiteY4" fmla="*/ 862561 h 2201249"/>
              <a:gd name="connsiteX0" fmla="*/ 0 w 6759018"/>
              <a:gd name="connsiteY0" fmla="*/ 2201166 h 2201249"/>
              <a:gd name="connsiteX1" fmla="*/ 1423448 w 6759018"/>
              <a:gd name="connsiteY1" fmla="*/ 1715685 h 2201249"/>
              <a:gd name="connsiteX2" fmla="*/ 2293897 w 6759018"/>
              <a:gd name="connsiteY2" fmla="*/ 851606 h 2201249"/>
              <a:gd name="connsiteX3" fmla="*/ 3902697 w 6759018"/>
              <a:gd name="connsiteY3" fmla="*/ 6 h 2201249"/>
              <a:gd name="connsiteX4" fmla="*/ 6759018 w 6759018"/>
              <a:gd name="connsiteY4" fmla="*/ 862561 h 2201249"/>
              <a:gd name="connsiteX0" fmla="*/ 0 w 6759018"/>
              <a:gd name="connsiteY0" fmla="*/ 2201168 h 2201251"/>
              <a:gd name="connsiteX1" fmla="*/ 1423448 w 6759018"/>
              <a:gd name="connsiteY1" fmla="*/ 1715687 h 2201251"/>
              <a:gd name="connsiteX2" fmla="*/ 2293897 w 6759018"/>
              <a:gd name="connsiteY2" fmla="*/ 851608 h 2201251"/>
              <a:gd name="connsiteX3" fmla="*/ 3902697 w 6759018"/>
              <a:gd name="connsiteY3" fmla="*/ 8 h 2201251"/>
              <a:gd name="connsiteX4" fmla="*/ 6759018 w 6759018"/>
              <a:gd name="connsiteY4" fmla="*/ 862563 h 2201251"/>
              <a:gd name="connsiteX0" fmla="*/ 0 w 6759018"/>
              <a:gd name="connsiteY0" fmla="*/ 2201165 h 2201926"/>
              <a:gd name="connsiteX1" fmla="*/ 1250454 w 6759018"/>
              <a:gd name="connsiteY1" fmla="*/ 1962820 h 2201926"/>
              <a:gd name="connsiteX2" fmla="*/ 2293897 w 6759018"/>
              <a:gd name="connsiteY2" fmla="*/ 851605 h 2201926"/>
              <a:gd name="connsiteX3" fmla="*/ 3902697 w 6759018"/>
              <a:gd name="connsiteY3" fmla="*/ 5 h 2201926"/>
              <a:gd name="connsiteX4" fmla="*/ 6759018 w 6759018"/>
              <a:gd name="connsiteY4" fmla="*/ 862560 h 2201926"/>
              <a:gd name="connsiteX0" fmla="*/ 0 w 6759018"/>
              <a:gd name="connsiteY0" fmla="*/ 2201719 h 2202180"/>
              <a:gd name="connsiteX1" fmla="*/ 1250454 w 6759018"/>
              <a:gd name="connsiteY1" fmla="*/ 1963374 h 2202180"/>
              <a:gd name="connsiteX2" fmla="*/ 2392751 w 6759018"/>
              <a:gd name="connsiteY2" fmla="*/ 988083 h 2202180"/>
              <a:gd name="connsiteX3" fmla="*/ 3902697 w 6759018"/>
              <a:gd name="connsiteY3" fmla="*/ 559 h 2202180"/>
              <a:gd name="connsiteX4" fmla="*/ 6759018 w 6759018"/>
              <a:gd name="connsiteY4" fmla="*/ 863114 h 2202180"/>
              <a:gd name="connsiteX0" fmla="*/ 0 w 6759018"/>
              <a:gd name="connsiteY0" fmla="*/ 2201719 h 2202180"/>
              <a:gd name="connsiteX1" fmla="*/ 1250454 w 6759018"/>
              <a:gd name="connsiteY1" fmla="*/ 1963374 h 2202180"/>
              <a:gd name="connsiteX2" fmla="*/ 2392751 w 6759018"/>
              <a:gd name="connsiteY2" fmla="*/ 988083 h 2202180"/>
              <a:gd name="connsiteX3" fmla="*/ 3902697 w 6759018"/>
              <a:gd name="connsiteY3" fmla="*/ 559 h 2202180"/>
              <a:gd name="connsiteX4" fmla="*/ 6759018 w 6759018"/>
              <a:gd name="connsiteY4" fmla="*/ 863114 h 2202180"/>
              <a:gd name="connsiteX0" fmla="*/ 0 w 6759018"/>
              <a:gd name="connsiteY0" fmla="*/ 2201719 h 2225884"/>
              <a:gd name="connsiteX1" fmla="*/ 1250454 w 6759018"/>
              <a:gd name="connsiteY1" fmla="*/ 1963374 h 2225884"/>
              <a:gd name="connsiteX2" fmla="*/ 3902697 w 6759018"/>
              <a:gd name="connsiteY2" fmla="*/ 559 h 2225884"/>
              <a:gd name="connsiteX3" fmla="*/ 6759018 w 6759018"/>
              <a:gd name="connsiteY3" fmla="*/ 863114 h 2225884"/>
              <a:gd name="connsiteX0" fmla="*/ 0 w 6759018"/>
              <a:gd name="connsiteY0" fmla="*/ 2224155 h 2224752"/>
              <a:gd name="connsiteX1" fmla="*/ 1509946 w 6759018"/>
              <a:gd name="connsiteY1" fmla="*/ 1837529 h 2224752"/>
              <a:gd name="connsiteX2" fmla="*/ 3902697 w 6759018"/>
              <a:gd name="connsiteY2" fmla="*/ 22995 h 2224752"/>
              <a:gd name="connsiteX3" fmla="*/ 6759018 w 6759018"/>
              <a:gd name="connsiteY3" fmla="*/ 885550 h 2224752"/>
              <a:gd name="connsiteX0" fmla="*/ 0 w 6759018"/>
              <a:gd name="connsiteY0" fmla="*/ 2296417 h 2297206"/>
              <a:gd name="connsiteX1" fmla="*/ 1509946 w 6759018"/>
              <a:gd name="connsiteY1" fmla="*/ 1909791 h 2297206"/>
              <a:gd name="connsiteX2" fmla="*/ 3902697 w 6759018"/>
              <a:gd name="connsiteY2" fmla="*/ 21116 h 2297206"/>
              <a:gd name="connsiteX3" fmla="*/ 6759018 w 6759018"/>
              <a:gd name="connsiteY3" fmla="*/ 957812 h 2297206"/>
              <a:gd name="connsiteX0" fmla="*/ 0 w 6759018"/>
              <a:gd name="connsiteY0" fmla="*/ 2275891 h 2276680"/>
              <a:gd name="connsiteX1" fmla="*/ 1509946 w 6759018"/>
              <a:gd name="connsiteY1" fmla="*/ 1889265 h 2276680"/>
              <a:gd name="connsiteX2" fmla="*/ 3902697 w 6759018"/>
              <a:gd name="connsiteY2" fmla="*/ 590 h 2276680"/>
              <a:gd name="connsiteX3" fmla="*/ 6759018 w 6759018"/>
              <a:gd name="connsiteY3" fmla="*/ 937286 h 2276680"/>
              <a:gd name="connsiteX0" fmla="*/ 0 w 6697234"/>
              <a:gd name="connsiteY0" fmla="*/ 2353360 h 2354149"/>
              <a:gd name="connsiteX1" fmla="*/ 1509946 w 6697234"/>
              <a:gd name="connsiteY1" fmla="*/ 1966734 h 2354149"/>
              <a:gd name="connsiteX2" fmla="*/ 3902697 w 6697234"/>
              <a:gd name="connsiteY2" fmla="*/ 78059 h 2354149"/>
              <a:gd name="connsiteX3" fmla="*/ 6697234 w 6697234"/>
              <a:gd name="connsiteY3" fmla="*/ 520485 h 2354149"/>
              <a:gd name="connsiteX0" fmla="*/ 0 w 6697234"/>
              <a:gd name="connsiteY0" fmla="*/ 2341777 h 2342566"/>
              <a:gd name="connsiteX1" fmla="*/ 1509946 w 6697234"/>
              <a:gd name="connsiteY1" fmla="*/ 1955151 h 2342566"/>
              <a:gd name="connsiteX2" fmla="*/ 3902697 w 6697234"/>
              <a:gd name="connsiteY2" fmla="*/ 66476 h 2342566"/>
              <a:gd name="connsiteX3" fmla="*/ 6697234 w 6697234"/>
              <a:gd name="connsiteY3" fmla="*/ 508902 h 2342566"/>
              <a:gd name="connsiteX0" fmla="*/ 0 w 6647807"/>
              <a:gd name="connsiteY0" fmla="*/ 2440526 h 2441315"/>
              <a:gd name="connsiteX1" fmla="*/ 1509946 w 6647807"/>
              <a:gd name="connsiteY1" fmla="*/ 2053900 h 2441315"/>
              <a:gd name="connsiteX2" fmla="*/ 3902697 w 6647807"/>
              <a:gd name="connsiteY2" fmla="*/ 165225 h 2441315"/>
              <a:gd name="connsiteX3" fmla="*/ 6647807 w 6647807"/>
              <a:gd name="connsiteY3" fmla="*/ 236948 h 2441315"/>
              <a:gd name="connsiteX0" fmla="*/ 0 w 6647807"/>
              <a:gd name="connsiteY0" fmla="*/ 2466668 h 2467457"/>
              <a:gd name="connsiteX1" fmla="*/ 1509946 w 6647807"/>
              <a:gd name="connsiteY1" fmla="*/ 2080042 h 2467457"/>
              <a:gd name="connsiteX2" fmla="*/ 3902697 w 6647807"/>
              <a:gd name="connsiteY2" fmla="*/ 191367 h 2467457"/>
              <a:gd name="connsiteX3" fmla="*/ 6647807 w 6647807"/>
              <a:gd name="connsiteY3" fmla="*/ 263090 h 2467457"/>
              <a:gd name="connsiteX0" fmla="*/ 0 w 6647807"/>
              <a:gd name="connsiteY0" fmla="*/ 2457296 h 2457442"/>
              <a:gd name="connsiteX1" fmla="*/ 1695298 w 6647807"/>
              <a:gd name="connsiteY1" fmla="*/ 1934746 h 2457442"/>
              <a:gd name="connsiteX2" fmla="*/ 3902697 w 6647807"/>
              <a:gd name="connsiteY2" fmla="*/ 181995 h 2457442"/>
              <a:gd name="connsiteX3" fmla="*/ 6647807 w 6647807"/>
              <a:gd name="connsiteY3" fmla="*/ 253718 h 2457442"/>
              <a:gd name="connsiteX0" fmla="*/ 0 w 6314174"/>
              <a:gd name="connsiteY0" fmla="*/ 2469653 h 2469790"/>
              <a:gd name="connsiteX1" fmla="*/ 1361665 w 6314174"/>
              <a:gd name="connsiteY1" fmla="*/ 1934746 h 2469790"/>
              <a:gd name="connsiteX2" fmla="*/ 3569064 w 6314174"/>
              <a:gd name="connsiteY2" fmla="*/ 181995 h 2469790"/>
              <a:gd name="connsiteX3" fmla="*/ 6314174 w 6314174"/>
              <a:gd name="connsiteY3" fmla="*/ 253718 h 2469790"/>
              <a:gd name="connsiteX0" fmla="*/ 0 w 6314174"/>
              <a:gd name="connsiteY0" fmla="*/ 2469653 h 2469653"/>
              <a:gd name="connsiteX1" fmla="*/ 1361665 w 6314174"/>
              <a:gd name="connsiteY1" fmla="*/ 1934746 h 2469653"/>
              <a:gd name="connsiteX2" fmla="*/ 3569064 w 6314174"/>
              <a:gd name="connsiteY2" fmla="*/ 181995 h 2469653"/>
              <a:gd name="connsiteX3" fmla="*/ 6314174 w 6314174"/>
              <a:gd name="connsiteY3" fmla="*/ 253718 h 2469653"/>
              <a:gd name="connsiteX0" fmla="*/ 0 w 6314174"/>
              <a:gd name="connsiteY0" fmla="*/ 2452021 h 2452021"/>
              <a:gd name="connsiteX1" fmla="*/ 1596443 w 6314174"/>
              <a:gd name="connsiteY1" fmla="*/ 1657622 h 2452021"/>
              <a:gd name="connsiteX2" fmla="*/ 3569064 w 6314174"/>
              <a:gd name="connsiteY2" fmla="*/ 164363 h 2452021"/>
              <a:gd name="connsiteX3" fmla="*/ 6314174 w 6314174"/>
              <a:gd name="connsiteY3" fmla="*/ 236086 h 2452021"/>
              <a:gd name="connsiteX0" fmla="*/ 0 w 6314174"/>
              <a:gd name="connsiteY0" fmla="*/ 2452021 h 2452021"/>
              <a:gd name="connsiteX1" fmla="*/ 1596443 w 6314174"/>
              <a:gd name="connsiteY1" fmla="*/ 1657622 h 2452021"/>
              <a:gd name="connsiteX2" fmla="*/ 3569064 w 6314174"/>
              <a:gd name="connsiteY2" fmla="*/ 164363 h 2452021"/>
              <a:gd name="connsiteX3" fmla="*/ 6314174 w 6314174"/>
              <a:gd name="connsiteY3" fmla="*/ 236086 h 2452021"/>
              <a:gd name="connsiteX0" fmla="*/ 0 w 6314174"/>
              <a:gd name="connsiteY0" fmla="*/ 2542425 h 2542425"/>
              <a:gd name="connsiteX1" fmla="*/ 1596443 w 6314174"/>
              <a:gd name="connsiteY1" fmla="*/ 1748026 h 2542425"/>
              <a:gd name="connsiteX2" fmla="*/ 3519637 w 6314174"/>
              <a:gd name="connsiteY2" fmla="*/ 115974 h 2542425"/>
              <a:gd name="connsiteX3" fmla="*/ 6314174 w 6314174"/>
              <a:gd name="connsiteY3" fmla="*/ 326490 h 2542425"/>
              <a:gd name="connsiteX0" fmla="*/ 0 w 6314174"/>
              <a:gd name="connsiteY0" fmla="*/ 2562981 h 2562981"/>
              <a:gd name="connsiteX1" fmla="*/ 1707654 w 6314174"/>
              <a:gd name="connsiteY1" fmla="*/ 2046166 h 2562981"/>
              <a:gd name="connsiteX2" fmla="*/ 3519637 w 6314174"/>
              <a:gd name="connsiteY2" fmla="*/ 136530 h 2562981"/>
              <a:gd name="connsiteX3" fmla="*/ 6314174 w 6314174"/>
              <a:gd name="connsiteY3" fmla="*/ 347046 h 2562981"/>
              <a:gd name="connsiteX0" fmla="*/ 0 w 6289460"/>
              <a:gd name="connsiteY0" fmla="*/ 2979358 h 2979358"/>
              <a:gd name="connsiteX1" fmla="*/ 1682940 w 6289460"/>
              <a:gd name="connsiteY1" fmla="*/ 2046166 h 2979358"/>
              <a:gd name="connsiteX2" fmla="*/ 3494923 w 6289460"/>
              <a:gd name="connsiteY2" fmla="*/ 136530 h 2979358"/>
              <a:gd name="connsiteX3" fmla="*/ 6289460 w 6289460"/>
              <a:gd name="connsiteY3" fmla="*/ 347046 h 2979358"/>
              <a:gd name="connsiteX0" fmla="*/ 0 w 6289460"/>
              <a:gd name="connsiteY0" fmla="*/ 2979358 h 2979358"/>
              <a:gd name="connsiteX1" fmla="*/ 3494923 w 6289460"/>
              <a:gd name="connsiteY1" fmla="*/ 136530 h 2979358"/>
              <a:gd name="connsiteX2" fmla="*/ 6289460 w 6289460"/>
              <a:gd name="connsiteY2" fmla="*/ 347046 h 2979358"/>
              <a:gd name="connsiteX0" fmla="*/ 0 w 6289460"/>
              <a:gd name="connsiteY0" fmla="*/ 2979358 h 2979358"/>
              <a:gd name="connsiteX1" fmla="*/ 3494923 w 6289460"/>
              <a:gd name="connsiteY1" fmla="*/ 136530 h 2979358"/>
              <a:gd name="connsiteX2" fmla="*/ 6289460 w 6289460"/>
              <a:gd name="connsiteY2" fmla="*/ 347046 h 2979358"/>
              <a:gd name="connsiteX0" fmla="*/ 0 w 6289460"/>
              <a:gd name="connsiteY0" fmla="*/ 2760909 h 2760909"/>
              <a:gd name="connsiteX1" fmla="*/ 3816199 w 6289460"/>
              <a:gd name="connsiteY1" fmla="*/ 380720 h 2760909"/>
              <a:gd name="connsiteX2" fmla="*/ 6289460 w 6289460"/>
              <a:gd name="connsiteY2" fmla="*/ 128597 h 2760909"/>
              <a:gd name="connsiteX0" fmla="*/ 0 w 6462455"/>
              <a:gd name="connsiteY0" fmla="*/ 2386403 h 2386403"/>
              <a:gd name="connsiteX1" fmla="*/ 3816199 w 6462455"/>
              <a:gd name="connsiteY1" fmla="*/ 6214 h 2386403"/>
              <a:gd name="connsiteX2" fmla="*/ 6462455 w 6462455"/>
              <a:gd name="connsiteY2" fmla="*/ 1697179 h 2386403"/>
              <a:gd name="connsiteX0" fmla="*/ 0 w 6462455"/>
              <a:gd name="connsiteY0" fmla="*/ 2380920 h 2380920"/>
              <a:gd name="connsiteX1" fmla="*/ 3816199 w 6462455"/>
              <a:gd name="connsiteY1" fmla="*/ 731 h 2380920"/>
              <a:gd name="connsiteX2" fmla="*/ 6462455 w 6462455"/>
              <a:gd name="connsiteY2" fmla="*/ 1691696 h 2380920"/>
              <a:gd name="connsiteX0" fmla="*/ 0 w 6462455"/>
              <a:gd name="connsiteY0" fmla="*/ 2396334 h 2396334"/>
              <a:gd name="connsiteX1" fmla="*/ 3754416 w 6462455"/>
              <a:gd name="connsiteY1" fmla="*/ 724 h 2396334"/>
              <a:gd name="connsiteX2" fmla="*/ 6462455 w 6462455"/>
              <a:gd name="connsiteY2" fmla="*/ 1707110 h 2396334"/>
              <a:gd name="connsiteX0" fmla="*/ 0 w 6548953"/>
              <a:gd name="connsiteY0" fmla="*/ 2417444 h 2417444"/>
              <a:gd name="connsiteX1" fmla="*/ 3840914 w 6548953"/>
              <a:gd name="connsiteY1" fmla="*/ 6414 h 2417444"/>
              <a:gd name="connsiteX2" fmla="*/ 6548953 w 6548953"/>
              <a:gd name="connsiteY2" fmla="*/ 1712800 h 2417444"/>
              <a:gd name="connsiteX0" fmla="*/ 0 w 6548953"/>
              <a:gd name="connsiteY0" fmla="*/ 2414927 h 2414927"/>
              <a:gd name="connsiteX1" fmla="*/ 3840914 w 6548953"/>
              <a:gd name="connsiteY1" fmla="*/ 3897 h 2414927"/>
              <a:gd name="connsiteX2" fmla="*/ 6548953 w 6548953"/>
              <a:gd name="connsiteY2" fmla="*/ 1849075 h 2414927"/>
              <a:gd name="connsiteX0" fmla="*/ 0 w 6548953"/>
              <a:gd name="connsiteY0" fmla="*/ 2415480 h 2415480"/>
              <a:gd name="connsiteX1" fmla="*/ 3840914 w 6548953"/>
              <a:gd name="connsiteY1" fmla="*/ 4450 h 2415480"/>
              <a:gd name="connsiteX2" fmla="*/ 6548953 w 6548953"/>
              <a:gd name="connsiteY2" fmla="*/ 1849628 h 2415480"/>
              <a:gd name="connsiteX0" fmla="*/ 0 w 6561309"/>
              <a:gd name="connsiteY0" fmla="*/ 2414014 h 2414014"/>
              <a:gd name="connsiteX1" fmla="*/ 3840914 w 6561309"/>
              <a:gd name="connsiteY1" fmla="*/ 2984 h 2414014"/>
              <a:gd name="connsiteX2" fmla="*/ 6561309 w 6561309"/>
              <a:gd name="connsiteY2" fmla="*/ 1940689 h 2414014"/>
              <a:gd name="connsiteX0" fmla="*/ 0 w 6561309"/>
              <a:gd name="connsiteY0" fmla="*/ 2414871 h 2414871"/>
              <a:gd name="connsiteX1" fmla="*/ 3840914 w 6561309"/>
              <a:gd name="connsiteY1" fmla="*/ 3841 h 2414871"/>
              <a:gd name="connsiteX2" fmla="*/ 6561309 w 6561309"/>
              <a:gd name="connsiteY2" fmla="*/ 1941546 h 2414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61309" h="2414871">
                <a:moveTo>
                  <a:pt x="0" y="2414871"/>
                </a:moveTo>
                <a:cubicBezTo>
                  <a:pt x="1864931" y="2377783"/>
                  <a:pt x="2747363" y="82729"/>
                  <a:pt x="3840914" y="3841"/>
                </a:cubicBezTo>
                <a:cubicBezTo>
                  <a:pt x="4934466" y="-75047"/>
                  <a:pt x="5633364" y="1077514"/>
                  <a:pt x="6561309" y="1941546"/>
                </a:cubicBezTo>
              </a:path>
            </a:pathLst>
          </a:custGeom>
          <a:noFill/>
          <a:ln w="19050">
            <a:solidFill>
              <a:schemeClr val="tx1">
                <a:lumMod val="75000"/>
                <a:lumOff val="25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C67D214-E795-7A40-A8BF-B70A3BD0B6D0}"/>
              </a:ext>
            </a:extLst>
          </p:cNvPr>
          <p:cNvSpPr txBox="1"/>
          <p:nvPr/>
        </p:nvSpPr>
        <p:spPr>
          <a:xfrm>
            <a:off x="8735495" y="4092515"/>
            <a:ext cx="12618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>
                <a:latin typeface="Yuanti TC" panose="02010600040101010101" pitchFamily="2" charset="-120"/>
                <a:ea typeface="Yuanti TC" panose="02010600040101010101" pitchFamily="2" charset="-120"/>
              </a:rPr>
              <a:t>分服社区体验</a:t>
            </a:r>
            <a:endParaRPr lang="en-CA" altLang="zh-TW" sz="1400" dirty="0">
              <a:latin typeface="Yuanti TC" panose="02010600040101010101" pitchFamily="2" charset="-120"/>
              <a:ea typeface="Yuanti TC" panose="02010600040101010101" pitchFamily="2" charset="-120"/>
            </a:endParaRPr>
          </a:p>
          <a:p>
            <a:r>
              <a:rPr lang="zh-TW" altLang="en-US" sz="1400" dirty="0">
                <a:latin typeface="Yuanti TC" panose="02010600040101010101" pitchFamily="2" charset="-120"/>
                <a:ea typeface="Yuanti TC" panose="02010600040101010101" pitchFamily="2" charset="-120"/>
              </a:rPr>
              <a:t>负向加成</a:t>
            </a:r>
            <a:endParaRPr lang="en-US" sz="1400" dirty="0">
              <a:latin typeface="Yuanti TC" panose="02010600040101010101" pitchFamily="2" charset="-120"/>
              <a:ea typeface="Yuanti TC" panose="02010600040101010101" pitchFamily="2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470419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28</Words>
  <Application>Microsoft Macintosh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Yuanti TC</vt:lpstr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Pan</dc:creator>
  <cp:lastModifiedBy>Daniel Pan</cp:lastModifiedBy>
  <cp:revision>15</cp:revision>
  <dcterms:created xsi:type="dcterms:W3CDTF">2018-08-23T11:43:08Z</dcterms:created>
  <dcterms:modified xsi:type="dcterms:W3CDTF">2018-08-23T13:06:56Z</dcterms:modified>
</cp:coreProperties>
</file>