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262" r:id="rId4"/>
    <p:sldId id="265" r:id="rId5"/>
    <p:sldId id="264" r:id="rId6"/>
    <p:sldId id="259" r:id="rId7"/>
    <p:sldId id="266" r:id="rId8"/>
    <p:sldId id="267" r:id="rId9"/>
    <p:sldId id="268" r:id="rId10"/>
    <p:sldId id="269" r:id="rId11"/>
    <p:sldId id="256" r:id="rId12"/>
    <p:sldId id="271" r:id="rId13"/>
    <p:sldId id="272" r:id="rId14"/>
    <p:sldId id="273" r:id="rId15"/>
    <p:sldId id="274" r:id="rId16"/>
    <p:sldId id="275" r:id="rId17"/>
    <p:sldId id="270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A6132-B514-408B-A117-9158CBC2901D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360BBC6-B2AD-4EF0-8C46-A2DCD444BD67}">
      <dgm:prSet phldrT="[Text]" custT="1"/>
      <dgm:spPr/>
      <dgm:t>
        <a:bodyPr/>
        <a:lstStyle/>
        <a:p>
          <a:r>
            <a:rPr kumimoji="1" lang="en-US" altLang="ja-JP" sz="2000" dirty="0"/>
            <a:t>(1,0)</a:t>
          </a:r>
          <a:endParaRPr kumimoji="1" lang="ja-JP" altLang="en-US" sz="2000" dirty="0"/>
        </a:p>
      </dgm:t>
    </dgm:pt>
    <dgm:pt modelId="{376DE7B0-F93E-4A2B-B976-6C912762F446}" type="parTrans" cxnId="{40F5C514-6993-4853-961E-CA7F21C060CB}">
      <dgm:prSet/>
      <dgm:spPr/>
      <dgm:t>
        <a:bodyPr/>
        <a:lstStyle/>
        <a:p>
          <a:endParaRPr kumimoji="1" lang="ja-JP" altLang="en-US" sz="900"/>
        </a:p>
      </dgm:t>
    </dgm:pt>
    <dgm:pt modelId="{45157DD5-2CD0-4F39-9B20-7F14BECF1FA3}" type="sibTrans" cxnId="{40F5C514-6993-4853-961E-CA7F21C060CB}">
      <dgm:prSet/>
      <dgm:spPr/>
      <dgm:t>
        <a:bodyPr/>
        <a:lstStyle/>
        <a:p>
          <a:endParaRPr kumimoji="1" lang="ja-JP" altLang="en-US" sz="900"/>
        </a:p>
      </dgm:t>
    </dgm:pt>
    <dgm:pt modelId="{23F10225-7944-4BF3-817A-3B374BB1FE40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kumimoji="1" lang="en-US" altLang="ja-JP" sz="2000" dirty="0">
              <a:solidFill>
                <a:schemeClr val="tx1"/>
              </a:solidFill>
              <a:highlight>
                <a:srgbClr val="00FF00"/>
              </a:highlight>
            </a:rPr>
            <a:t>(2,7)</a:t>
          </a:r>
          <a:endParaRPr kumimoji="1" lang="ja-JP" altLang="en-US" sz="2000" dirty="0">
            <a:solidFill>
              <a:schemeClr val="tx1"/>
            </a:solidFill>
            <a:highlight>
              <a:srgbClr val="00FF00"/>
            </a:highlight>
          </a:endParaRPr>
        </a:p>
      </dgm:t>
    </dgm:pt>
    <dgm:pt modelId="{8AA27DDF-A721-4DF6-BE71-24A3FFCD6E92}" type="parTrans" cxnId="{0E0CA949-6412-4666-B2E1-4EA351AD9030}">
      <dgm:prSet/>
      <dgm:spPr/>
      <dgm:t>
        <a:bodyPr/>
        <a:lstStyle/>
        <a:p>
          <a:endParaRPr kumimoji="1" lang="ja-JP" altLang="en-US" sz="900"/>
        </a:p>
      </dgm:t>
    </dgm:pt>
    <dgm:pt modelId="{7B5F720D-3ABB-4B5B-8A60-58A19772ED1F}" type="sibTrans" cxnId="{0E0CA949-6412-4666-B2E1-4EA351AD9030}">
      <dgm:prSet/>
      <dgm:spPr/>
      <dgm:t>
        <a:bodyPr/>
        <a:lstStyle/>
        <a:p>
          <a:endParaRPr kumimoji="1" lang="ja-JP" altLang="en-US" sz="900"/>
        </a:p>
      </dgm:t>
    </dgm:pt>
    <dgm:pt modelId="{CB3B3794-A4E6-4A68-89D9-D974A17102A6}">
      <dgm:prSet phldrT="[Text]" custT="1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kumimoji="1" lang="en-US" altLang="ja-JP" sz="2000" dirty="0"/>
            <a:t>(3,12)</a:t>
          </a:r>
          <a:endParaRPr kumimoji="1" lang="ja-JP" altLang="en-US" sz="2000" dirty="0"/>
        </a:p>
      </dgm:t>
    </dgm:pt>
    <dgm:pt modelId="{A42230F9-3C6F-417E-B71C-89C107AF924C}" type="parTrans" cxnId="{B0518052-F8AC-4373-A499-0BFD4B13658B}">
      <dgm:prSet/>
      <dgm:spPr/>
      <dgm:t>
        <a:bodyPr/>
        <a:lstStyle/>
        <a:p>
          <a:endParaRPr kumimoji="1" lang="ja-JP" altLang="en-US" sz="900"/>
        </a:p>
      </dgm:t>
    </dgm:pt>
    <dgm:pt modelId="{D5DF0C19-37B4-4F8D-8C0F-515D1FCE900B}" type="sibTrans" cxnId="{B0518052-F8AC-4373-A499-0BFD4B13658B}">
      <dgm:prSet/>
      <dgm:spPr/>
      <dgm:t>
        <a:bodyPr/>
        <a:lstStyle/>
        <a:p>
          <a:endParaRPr kumimoji="1" lang="ja-JP" altLang="en-US" sz="900"/>
        </a:p>
      </dgm:t>
    </dgm:pt>
    <dgm:pt modelId="{7B30E61A-1940-42DB-B117-81937CD6C41A}">
      <dgm:prSet phldrT="[Text]" custT="1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kumimoji="1" lang="en-US" altLang="ja-JP" sz="2000" dirty="0"/>
            <a:t>(4,11)</a:t>
          </a:r>
          <a:endParaRPr kumimoji="1" lang="ja-JP" altLang="en-US" sz="2000" dirty="0"/>
        </a:p>
      </dgm:t>
    </dgm:pt>
    <dgm:pt modelId="{0B644E7A-90DC-4159-9C8C-86959ACE87F0}" type="parTrans" cxnId="{01446A65-17A9-4116-9DCF-EFB84C1F9496}">
      <dgm:prSet/>
      <dgm:spPr/>
      <dgm:t>
        <a:bodyPr/>
        <a:lstStyle/>
        <a:p>
          <a:endParaRPr kumimoji="1" lang="ja-JP" altLang="en-US" sz="900"/>
        </a:p>
      </dgm:t>
    </dgm:pt>
    <dgm:pt modelId="{7BAACD2C-B8DC-4B13-9CC8-6B0FB5DADBB5}" type="sibTrans" cxnId="{01446A65-17A9-4116-9DCF-EFB84C1F9496}">
      <dgm:prSet/>
      <dgm:spPr/>
      <dgm:t>
        <a:bodyPr/>
        <a:lstStyle/>
        <a:p>
          <a:endParaRPr kumimoji="1" lang="ja-JP" altLang="en-US" sz="900"/>
        </a:p>
      </dgm:t>
    </dgm:pt>
    <dgm:pt modelId="{CE928F84-9D52-4F36-8107-8DC658C87F97}">
      <dgm:prSet phldrT="[Text]" custT="1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kumimoji="1" lang="en-US" altLang="ja-JP" sz="2000" dirty="0">
              <a:highlight>
                <a:srgbClr val="00FF00"/>
              </a:highlight>
            </a:rPr>
            <a:t>(3,2)</a:t>
          </a:r>
          <a:endParaRPr kumimoji="1" lang="ja-JP" altLang="en-US" sz="2000" dirty="0">
            <a:highlight>
              <a:srgbClr val="00FF00"/>
            </a:highlight>
          </a:endParaRPr>
        </a:p>
      </dgm:t>
    </dgm:pt>
    <dgm:pt modelId="{50FE1FDB-56A9-41B6-AD72-7E93B262B454}" type="parTrans" cxnId="{0F534E69-E939-4972-91FE-B28E27786B3D}">
      <dgm:prSet/>
      <dgm:spPr/>
      <dgm:t>
        <a:bodyPr/>
        <a:lstStyle/>
        <a:p>
          <a:endParaRPr kumimoji="1" lang="ja-JP" altLang="en-US" sz="900"/>
        </a:p>
      </dgm:t>
    </dgm:pt>
    <dgm:pt modelId="{D604B452-FC80-4E65-B9E5-1F854FC0A893}" type="sibTrans" cxnId="{0F534E69-E939-4972-91FE-B28E27786B3D}">
      <dgm:prSet/>
      <dgm:spPr/>
      <dgm:t>
        <a:bodyPr/>
        <a:lstStyle/>
        <a:p>
          <a:endParaRPr kumimoji="1" lang="ja-JP" altLang="en-US" sz="900"/>
        </a:p>
      </dgm:t>
    </dgm:pt>
    <dgm:pt modelId="{3D37476F-5A9C-47A1-A4C2-9B0789BFDB4E}">
      <dgm:prSet custT="1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kumimoji="1" lang="en-US" altLang="ja-JP" sz="1800" dirty="0">
              <a:highlight>
                <a:srgbClr val="00FF00"/>
              </a:highlight>
            </a:rPr>
            <a:t>(4,3)</a:t>
          </a:r>
          <a:endParaRPr kumimoji="1" lang="ja-JP" altLang="en-US" sz="1800" dirty="0">
            <a:highlight>
              <a:srgbClr val="00FF00"/>
            </a:highlight>
          </a:endParaRPr>
        </a:p>
      </dgm:t>
    </dgm:pt>
    <dgm:pt modelId="{CC2CD46C-89A0-46D2-943F-311E1CA82A52}" type="parTrans" cxnId="{9C5F078D-B50E-4B74-89D2-7EF06C4850C4}">
      <dgm:prSet/>
      <dgm:spPr/>
      <dgm:t>
        <a:bodyPr/>
        <a:lstStyle/>
        <a:p>
          <a:endParaRPr kumimoji="1" lang="ja-JP" altLang="en-US" sz="1400"/>
        </a:p>
      </dgm:t>
    </dgm:pt>
    <dgm:pt modelId="{F7818BA6-99AD-4E07-9917-A08D897B3704}" type="sibTrans" cxnId="{9C5F078D-B50E-4B74-89D2-7EF06C4850C4}">
      <dgm:prSet/>
      <dgm:spPr/>
      <dgm:t>
        <a:bodyPr/>
        <a:lstStyle/>
        <a:p>
          <a:endParaRPr kumimoji="1" lang="ja-JP" altLang="en-US" sz="1400"/>
        </a:p>
      </dgm:t>
    </dgm:pt>
    <dgm:pt modelId="{48BD9997-6F1D-444F-813E-AAD275F5C24F}">
      <dgm:prSet custT="1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kumimoji="1" lang="en-US" altLang="ja-JP" sz="1800" dirty="0">
              <a:highlight>
                <a:srgbClr val="00FF00"/>
              </a:highlight>
            </a:rPr>
            <a:t>(5,5)</a:t>
          </a:r>
          <a:endParaRPr kumimoji="1" lang="ja-JP" altLang="en-US" sz="1800" dirty="0">
            <a:highlight>
              <a:srgbClr val="00FF00"/>
            </a:highlight>
          </a:endParaRPr>
        </a:p>
      </dgm:t>
    </dgm:pt>
    <dgm:pt modelId="{CC56939A-3973-4589-96C9-DC8CB28984A3}" type="parTrans" cxnId="{C185F516-A193-4FA7-9293-5D4FC186A350}">
      <dgm:prSet/>
      <dgm:spPr/>
      <dgm:t>
        <a:bodyPr/>
        <a:lstStyle/>
        <a:p>
          <a:endParaRPr kumimoji="1" lang="ja-JP" altLang="en-US" sz="1400"/>
        </a:p>
      </dgm:t>
    </dgm:pt>
    <dgm:pt modelId="{816AC23E-2175-444B-B5E0-F84C55149620}" type="sibTrans" cxnId="{C185F516-A193-4FA7-9293-5D4FC186A350}">
      <dgm:prSet/>
      <dgm:spPr/>
      <dgm:t>
        <a:bodyPr/>
        <a:lstStyle/>
        <a:p>
          <a:endParaRPr kumimoji="1" lang="ja-JP" altLang="en-US" sz="1400"/>
        </a:p>
      </dgm:t>
    </dgm:pt>
    <dgm:pt modelId="{9085228D-45D4-4FED-9301-3024735C6611}">
      <dgm:prSet custT="1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kumimoji="1" lang="en-US" altLang="ja-JP" sz="1800" dirty="0"/>
            <a:t>(5,7)</a:t>
          </a:r>
          <a:endParaRPr kumimoji="1" lang="ja-JP" altLang="en-US" sz="1800" dirty="0"/>
        </a:p>
      </dgm:t>
    </dgm:pt>
    <dgm:pt modelId="{24DF606A-890C-46CB-AC0B-34AE0A00E6B8}" type="parTrans" cxnId="{9308AD7C-C2F5-4E75-B832-657BF5CCBC23}">
      <dgm:prSet/>
      <dgm:spPr/>
      <dgm:t>
        <a:bodyPr/>
        <a:lstStyle/>
        <a:p>
          <a:endParaRPr kumimoji="1" lang="ja-JP" altLang="en-US" sz="1400"/>
        </a:p>
      </dgm:t>
    </dgm:pt>
    <dgm:pt modelId="{C2853359-DCA6-4D0A-9151-7C2FD02F021C}" type="sibTrans" cxnId="{9308AD7C-C2F5-4E75-B832-657BF5CCBC23}">
      <dgm:prSet/>
      <dgm:spPr/>
      <dgm:t>
        <a:bodyPr/>
        <a:lstStyle/>
        <a:p>
          <a:endParaRPr kumimoji="1" lang="ja-JP" altLang="en-US" sz="1400"/>
        </a:p>
      </dgm:t>
    </dgm:pt>
    <dgm:pt modelId="{62C14845-35AC-4E44-9C38-B916796E2EBB}">
      <dgm:prSet custT="1"/>
      <dgm:spPr/>
      <dgm:t>
        <a:bodyPr/>
        <a:lstStyle/>
        <a:p>
          <a:r>
            <a:rPr kumimoji="1" lang="en-US" altLang="ja-JP" sz="1800" dirty="0"/>
            <a:t>(4,13)</a:t>
          </a:r>
          <a:endParaRPr kumimoji="1" lang="ja-JP" altLang="en-US" sz="1800" dirty="0"/>
        </a:p>
      </dgm:t>
    </dgm:pt>
    <dgm:pt modelId="{B5B06355-713B-4099-A670-65717B56C203}" type="parTrans" cxnId="{74A43433-AF2A-45ED-AB84-652EB74A13D7}">
      <dgm:prSet/>
      <dgm:spPr/>
      <dgm:t>
        <a:bodyPr/>
        <a:lstStyle/>
        <a:p>
          <a:endParaRPr kumimoji="1" lang="ja-JP" altLang="en-US" sz="1400"/>
        </a:p>
      </dgm:t>
    </dgm:pt>
    <dgm:pt modelId="{38C98935-807A-469A-9D6E-B186F8064981}" type="sibTrans" cxnId="{74A43433-AF2A-45ED-AB84-652EB74A13D7}">
      <dgm:prSet/>
      <dgm:spPr/>
      <dgm:t>
        <a:bodyPr/>
        <a:lstStyle/>
        <a:p>
          <a:endParaRPr kumimoji="1" lang="ja-JP" altLang="en-US" sz="1400"/>
        </a:p>
      </dgm:t>
    </dgm:pt>
    <dgm:pt modelId="{4E70469C-9C83-44BF-AABA-2AD54FD0D8DB}">
      <dgm:prSet custT="1"/>
      <dgm:spPr/>
      <dgm:t>
        <a:bodyPr/>
        <a:lstStyle/>
        <a:p>
          <a:r>
            <a:rPr kumimoji="1" lang="en-US" altLang="ja-JP" sz="1800" dirty="0"/>
            <a:t>(5,15)</a:t>
          </a:r>
          <a:endParaRPr kumimoji="1" lang="ja-JP" altLang="en-US" sz="1800" dirty="0"/>
        </a:p>
      </dgm:t>
    </dgm:pt>
    <dgm:pt modelId="{594029BF-CBE7-434D-9169-ACA2D3AEBA17}" type="parTrans" cxnId="{7AA9F7F0-5615-4367-AEA0-6D5853466B0B}">
      <dgm:prSet/>
      <dgm:spPr/>
      <dgm:t>
        <a:bodyPr/>
        <a:lstStyle/>
        <a:p>
          <a:endParaRPr kumimoji="1" lang="ja-JP" altLang="en-US" sz="1400"/>
        </a:p>
      </dgm:t>
    </dgm:pt>
    <dgm:pt modelId="{266170B6-8445-45FA-88DB-7494632AB450}" type="sibTrans" cxnId="{7AA9F7F0-5615-4367-AEA0-6D5853466B0B}">
      <dgm:prSet/>
      <dgm:spPr/>
      <dgm:t>
        <a:bodyPr/>
        <a:lstStyle/>
        <a:p>
          <a:endParaRPr kumimoji="1" lang="ja-JP" altLang="en-US" sz="1400"/>
        </a:p>
      </dgm:t>
    </dgm:pt>
    <dgm:pt modelId="{64E69085-F90D-4307-AAED-4BA2D5DEB068}">
      <dgm:prSet custT="1"/>
      <dgm:spPr/>
      <dgm:t>
        <a:bodyPr/>
        <a:lstStyle/>
        <a:p>
          <a:r>
            <a:rPr kumimoji="1" lang="en-US" altLang="ja-JP" sz="1800" dirty="0"/>
            <a:t>(5,17)</a:t>
          </a:r>
          <a:endParaRPr kumimoji="1" lang="ja-JP" altLang="en-US" sz="1800" dirty="0"/>
        </a:p>
      </dgm:t>
    </dgm:pt>
    <dgm:pt modelId="{46084021-9818-4A80-BFFB-816FC818EFCA}" type="parTrans" cxnId="{8587C2B2-D4A5-4373-A591-3847881D655F}">
      <dgm:prSet/>
      <dgm:spPr/>
      <dgm:t>
        <a:bodyPr/>
        <a:lstStyle/>
        <a:p>
          <a:endParaRPr kumimoji="1" lang="ja-JP" altLang="en-US" sz="1400"/>
        </a:p>
      </dgm:t>
    </dgm:pt>
    <dgm:pt modelId="{0A104D1C-D47A-41A8-935D-8F1A6D271ECC}" type="sibTrans" cxnId="{8587C2B2-D4A5-4373-A591-3847881D655F}">
      <dgm:prSet/>
      <dgm:spPr/>
      <dgm:t>
        <a:bodyPr/>
        <a:lstStyle/>
        <a:p>
          <a:endParaRPr kumimoji="1" lang="ja-JP" altLang="en-US" sz="1400"/>
        </a:p>
      </dgm:t>
    </dgm:pt>
    <dgm:pt modelId="{114EE002-FE4D-4A89-B3BB-DD9BF1102C1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kumimoji="1" lang="en-US" altLang="ja-JP" sz="2000" dirty="0"/>
            <a:t>(5,16)</a:t>
          </a:r>
          <a:endParaRPr kumimoji="1" lang="ja-JP" altLang="en-US" sz="2000" dirty="0"/>
        </a:p>
      </dgm:t>
    </dgm:pt>
    <dgm:pt modelId="{4D98DB1C-C246-4E6B-9430-04780E9DF6F4}" type="parTrans" cxnId="{C5FD0F94-6911-42F7-A1C6-4662299CF1C5}">
      <dgm:prSet/>
      <dgm:spPr/>
      <dgm:t>
        <a:bodyPr/>
        <a:lstStyle/>
        <a:p>
          <a:endParaRPr kumimoji="1" lang="ja-JP" altLang="en-US"/>
        </a:p>
      </dgm:t>
    </dgm:pt>
    <dgm:pt modelId="{E9FD7A4C-F3A0-46C1-A8A5-685649112D7E}" type="sibTrans" cxnId="{C5FD0F94-6911-42F7-A1C6-4662299CF1C5}">
      <dgm:prSet/>
      <dgm:spPr/>
      <dgm:t>
        <a:bodyPr/>
        <a:lstStyle/>
        <a:p>
          <a:endParaRPr kumimoji="1" lang="ja-JP" altLang="en-US"/>
        </a:p>
      </dgm:t>
    </dgm:pt>
    <dgm:pt modelId="{D9C07F3B-9D2A-41A3-A709-ECF0B911E7C2}" type="pres">
      <dgm:prSet presAssocID="{7E2A6132-B514-408B-A117-9158CBC290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B87496-FA0C-457F-9617-ACDD3797F331}" type="pres">
      <dgm:prSet presAssocID="{C360BBC6-B2AD-4EF0-8C46-A2DCD444BD67}" presName="hierRoot1" presStyleCnt="0"/>
      <dgm:spPr/>
    </dgm:pt>
    <dgm:pt modelId="{7DAFD233-0F1B-41DC-8B87-6EB00D96CE43}" type="pres">
      <dgm:prSet presAssocID="{C360BBC6-B2AD-4EF0-8C46-A2DCD444BD67}" presName="composite" presStyleCnt="0"/>
      <dgm:spPr/>
    </dgm:pt>
    <dgm:pt modelId="{016ACFFB-3D5E-4E24-B6B1-475B0D12FFBA}" type="pres">
      <dgm:prSet presAssocID="{C360BBC6-B2AD-4EF0-8C46-A2DCD444BD67}" presName="background" presStyleLbl="node0" presStyleIdx="0" presStyleCnt="1"/>
      <dgm:spPr/>
    </dgm:pt>
    <dgm:pt modelId="{F58BE2AB-6EA1-4477-8AEA-935FBD7A08B2}" type="pres">
      <dgm:prSet presAssocID="{C360BBC6-B2AD-4EF0-8C46-A2DCD444BD67}" presName="text" presStyleLbl="fgAcc0" presStyleIdx="0" presStyleCnt="1">
        <dgm:presLayoutVars>
          <dgm:chPref val="3"/>
        </dgm:presLayoutVars>
      </dgm:prSet>
      <dgm:spPr/>
    </dgm:pt>
    <dgm:pt modelId="{E5303384-5FE9-4856-88CC-A43CB9B5557C}" type="pres">
      <dgm:prSet presAssocID="{C360BBC6-B2AD-4EF0-8C46-A2DCD444BD67}" presName="hierChild2" presStyleCnt="0"/>
      <dgm:spPr/>
    </dgm:pt>
    <dgm:pt modelId="{50ACC3EB-A5A1-462F-A769-388B06E7DAE6}" type="pres">
      <dgm:prSet presAssocID="{8AA27DDF-A721-4DF6-BE71-24A3FFCD6E92}" presName="Name10" presStyleLbl="parChTrans1D2" presStyleIdx="0" presStyleCnt="2"/>
      <dgm:spPr/>
    </dgm:pt>
    <dgm:pt modelId="{1AB60184-652C-48AA-A739-922A77353781}" type="pres">
      <dgm:prSet presAssocID="{23F10225-7944-4BF3-817A-3B374BB1FE40}" presName="hierRoot2" presStyleCnt="0"/>
      <dgm:spPr/>
    </dgm:pt>
    <dgm:pt modelId="{915F44D8-3E07-4FBB-8454-19A63766401D}" type="pres">
      <dgm:prSet presAssocID="{23F10225-7944-4BF3-817A-3B374BB1FE40}" presName="composite2" presStyleCnt="0"/>
      <dgm:spPr/>
    </dgm:pt>
    <dgm:pt modelId="{A4B9B632-8780-49DD-9C5F-E1433F6FDBCC}" type="pres">
      <dgm:prSet presAssocID="{23F10225-7944-4BF3-817A-3B374BB1FE40}" presName="background2" presStyleLbl="node2" presStyleIdx="0" presStyleCnt="2"/>
      <dgm:spPr/>
    </dgm:pt>
    <dgm:pt modelId="{B115BAE8-48F3-4484-9286-2FD70C48F441}" type="pres">
      <dgm:prSet presAssocID="{23F10225-7944-4BF3-817A-3B374BB1FE40}" presName="text2" presStyleLbl="fgAcc2" presStyleIdx="0" presStyleCnt="2">
        <dgm:presLayoutVars>
          <dgm:chPref val="3"/>
        </dgm:presLayoutVars>
      </dgm:prSet>
      <dgm:spPr/>
    </dgm:pt>
    <dgm:pt modelId="{8B6EE671-486E-405C-B46B-6610C1CDF8C5}" type="pres">
      <dgm:prSet presAssocID="{23F10225-7944-4BF3-817A-3B374BB1FE40}" presName="hierChild3" presStyleCnt="0"/>
      <dgm:spPr/>
    </dgm:pt>
    <dgm:pt modelId="{3F515242-3A96-42C9-97F4-E7ADDEB18684}" type="pres">
      <dgm:prSet presAssocID="{A42230F9-3C6F-417E-B71C-89C107AF924C}" presName="Name17" presStyleLbl="parChTrans1D3" presStyleIdx="0" presStyleCnt="4"/>
      <dgm:spPr/>
    </dgm:pt>
    <dgm:pt modelId="{5ADB06A1-2D67-4BA2-BDDA-BE3A2CBD546E}" type="pres">
      <dgm:prSet presAssocID="{CB3B3794-A4E6-4A68-89D9-D974A17102A6}" presName="hierRoot3" presStyleCnt="0"/>
      <dgm:spPr/>
    </dgm:pt>
    <dgm:pt modelId="{97DA400C-0D38-48F1-96B0-4EF5B8B0BAD4}" type="pres">
      <dgm:prSet presAssocID="{CB3B3794-A4E6-4A68-89D9-D974A17102A6}" presName="composite3" presStyleCnt="0"/>
      <dgm:spPr/>
    </dgm:pt>
    <dgm:pt modelId="{CFE437C3-D71E-48C2-894F-3DBA7555EDED}" type="pres">
      <dgm:prSet presAssocID="{CB3B3794-A4E6-4A68-89D9-D974A17102A6}" presName="background3" presStyleLbl="node3" presStyleIdx="0" presStyleCnt="4"/>
      <dgm:spPr/>
    </dgm:pt>
    <dgm:pt modelId="{E3D724D5-1DD2-4393-B85A-1D8F0722E3C7}" type="pres">
      <dgm:prSet presAssocID="{CB3B3794-A4E6-4A68-89D9-D974A17102A6}" presName="text3" presStyleLbl="fgAcc3" presStyleIdx="0" presStyleCnt="4">
        <dgm:presLayoutVars>
          <dgm:chPref val="3"/>
        </dgm:presLayoutVars>
      </dgm:prSet>
      <dgm:spPr/>
    </dgm:pt>
    <dgm:pt modelId="{9463433A-F1D9-4A0F-B426-014532994506}" type="pres">
      <dgm:prSet presAssocID="{CB3B3794-A4E6-4A68-89D9-D974A17102A6}" presName="hierChild4" presStyleCnt="0"/>
      <dgm:spPr/>
    </dgm:pt>
    <dgm:pt modelId="{8415736A-43BA-48E7-8531-13FD3867A1AB}" type="pres">
      <dgm:prSet presAssocID="{B5B06355-713B-4099-A670-65717B56C203}" presName="Name23" presStyleLbl="parChTrans1D4" presStyleIdx="0" presStyleCnt="5"/>
      <dgm:spPr/>
    </dgm:pt>
    <dgm:pt modelId="{6FCC9C13-678C-4936-BF7C-6A27A0BB2DFF}" type="pres">
      <dgm:prSet presAssocID="{62C14845-35AC-4E44-9C38-B916796E2EBB}" presName="hierRoot4" presStyleCnt="0"/>
      <dgm:spPr/>
    </dgm:pt>
    <dgm:pt modelId="{C7A5AB58-27CE-4AF0-841B-D4067E3A82A7}" type="pres">
      <dgm:prSet presAssocID="{62C14845-35AC-4E44-9C38-B916796E2EBB}" presName="composite4" presStyleCnt="0"/>
      <dgm:spPr/>
    </dgm:pt>
    <dgm:pt modelId="{2DC796D9-B457-4A23-833A-8FBE68887679}" type="pres">
      <dgm:prSet presAssocID="{62C14845-35AC-4E44-9C38-B916796E2EBB}" presName="background4" presStyleLbl="node4" presStyleIdx="0" presStyleCnt="5"/>
      <dgm:spPr/>
    </dgm:pt>
    <dgm:pt modelId="{85FAFF17-11E3-4250-913C-89A3B71CE98A}" type="pres">
      <dgm:prSet presAssocID="{62C14845-35AC-4E44-9C38-B916796E2EBB}" presName="text4" presStyleLbl="fgAcc4" presStyleIdx="0" presStyleCnt="5" custLinFactNeighborX="-3835">
        <dgm:presLayoutVars>
          <dgm:chPref val="3"/>
        </dgm:presLayoutVars>
      </dgm:prSet>
      <dgm:spPr/>
    </dgm:pt>
    <dgm:pt modelId="{90BAF9DE-91EA-4106-85F7-70CA7A1EBAD3}" type="pres">
      <dgm:prSet presAssocID="{62C14845-35AC-4E44-9C38-B916796E2EBB}" presName="hierChild5" presStyleCnt="0"/>
      <dgm:spPr/>
    </dgm:pt>
    <dgm:pt modelId="{3F55491E-6877-4C54-8153-14AF53B506EC}" type="pres">
      <dgm:prSet presAssocID="{46084021-9818-4A80-BFFB-816FC818EFCA}" presName="Name23" presStyleLbl="parChTrans1D4" presStyleIdx="1" presStyleCnt="5"/>
      <dgm:spPr/>
    </dgm:pt>
    <dgm:pt modelId="{08A97610-8072-4FE1-9CA6-C4CFEBDADE1A}" type="pres">
      <dgm:prSet presAssocID="{64E69085-F90D-4307-AAED-4BA2D5DEB068}" presName="hierRoot4" presStyleCnt="0"/>
      <dgm:spPr/>
    </dgm:pt>
    <dgm:pt modelId="{48AF2D6A-8717-4E72-B1E6-FC0A0968CDE0}" type="pres">
      <dgm:prSet presAssocID="{64E69085-F90D-4307-AAED-4BA2D5DEB068}" presName="composite4" presStyleCnt="0"/>
      <dgm:spPr/>
    </dgm:pt>
    <dgm:pt modelId="{663219F1-649B-4B10-B488-92C7724DC6F1}" type="pres">
      <dgm:prSet presAssocID="{64E69085-F90D-4307-AAED-4BA2D5DEB068}" presName="background4" presStyleLbl="node4" presStyleIdx="1" presStyleCnt="5"/>
      <dgm:spPr/>
    </dgm:pt>
    <dgm:pt modelId="{A4DD4CBB-9496-4A04-839C-942A2A868277}" type="pres">
      <dgm:prSet presAssocID="{64E69085-F90D-4307-AAED-4BA2D5DEB068}" presName="text4" presStyleLbl="fgAcc4" presStyleIdx="1" presStyleCnt="5">
        <dgm:presLayoutVars>
          <dgm:chPref val="3"/>
        </dgm:presLayoutVars>
      </dgm:prSet>
      <dgm:spPr/>
    </dgm:pt>
    <dgm:pt modelId="{C77BCF18-B70A-4A74-8251-F9332F284827}" type="pres">
      <dgm:prSet presAssocID="{64E69085-F90D-4307-AAED-4BA2D5DEB068}" presName="hierChild5" presStyleCnt="0"/>
      <dgm:spPr/>
    </dgm:pt>
    <dgm:pt modelId="{D56D653B-A5F3-46EA-8B68-DA8A87F04A4F}" type="pres">
      <dgm:prSet presAssocID="{594029BF-CBE7-434D-9169-ACA2D3AEBA17}" presName="Name23" presStyleLbl="parChTrans1D4" presStyleIdx="2" presStyleCnt="5"/>
      <dgm:spPr/>
    </dgm:pt>
    <dgm:pt modelId="{F6D594DE-CDCF-41A9-B58F-961798C93ED3}" type="pres">
      <dgm:prSet presAssocID="{4E70469C-9C83-44BF-AABA-2AD54FD0D8DB}" presName="hierRoot4" presStyleCnt="0"/>
      <dgm:spPr/>
    </dgm:pt>
    <dgm:pt modelId="{FB30D3B8-6794-47D7-AD14-A779BF802627}" type="pres">
      <dgm:prSet presAssocID="{4E70469C-9C83-44BF-AABA-2AD54FD0D8DB}" presName="composite4" presStyleCnt="0"/>
      <dgm:spPr/>
    </dgm:pt>
    <dgm:pt modelId="{05872E14-4F22-43B4-8F72-4CEFF6FC18B9}" type="pres">
      <dgm:prSet presAssocID="{4E70469C-9C83-44BF-AABA-2AD54FD0D8DB}" presName="background4" presStyleLbl="node4" presStyleIdx="2" presStyleCnt="5"/>
      <dgm:spPr/>
    </dgm:pt>
    <dgm:pt modelId="{EB779E5F-F9EE-4DA2-8DB9-B365645FD6F2}" type="pres">
      <dgm:prSet presAssocID="{4E70469C-9C83-44BF-AABA-2AD54FD0D8DB}" presName="text4" presStyleLbl="fgAcc4" presStyleIdx="2" presStyleCnt="5">
        <dgm:presLayoutVars>
          <dgm:chPref val="3"/>
        </dgm:presLayoutVars>
      </dgm:prSet>
      <dgm:spPr/>
    </dgm:pt>
    <dgm:pt modelId="{2F87EA2C-CE37-41B5-9C71-921273451112}" type="pres">
      <dgm:prSet presAssocID="{4E70469C-9C83-44BF-AABA-2AD54FD0D8DB}" presName="hierChild5" presStyleCnt="0"/>
      <dgm:spPr/>
    </dgm:pt>
    <dgm:pt modelId="{8171684E-8717-4C57-8E70-EFF4EDDDE0FF}" type="pres">
      <dgm:prSet presAssocID="{0B644E7A-90DC-4159-9C8C-86959ACE87F0}" presName="Name17" presStyleLbl="parChTrans1D3" presStyleIdx="1" presStyleCnt="4"/>
      <dgm:spPr/>
    </dgm:pt>
    <dgm:pt modelId="{BCDDD24F-A82E-42A8-B429-A830CFD1EACF}" type="pres">
      <dgm:prSet presAssocID="{7B30E61A-1940-42DB-B117-81937CD6C41A}" presName="hierRoot3" presStyleCnt="0"/>
      <dgm:spPr/>
    </dgm:pt>
    <dgm:pt modelId="{D23E5E0C-024A-4E35-B56E-1E16CA37AA46}" type="pres">
      <dgm:prSet presAssocID="{7B30E61A-1940-42DB-B117-81937CD6C41A}" presName="composite3" presStyleCnt="0"/>
      <dgm:spPr/>
    </dgm:pt>
    <dgm:pt modelId="{63E0BE0B-87C5-4E9E-A222-AF624768F0DA}" type="pres">
      <dgm:prSet presAssocID="{7B30E61A-1940-42DB-B117-81937CD6C41A}" presName="background3" presStyleLbl="node3" presStyleIdx="1" presStyleCnt="4"/>
      <dgm:spPr/>
    </dgm:pt>
    <dgm:pt modelId="{06B27FFD-D997-465E-A198-1E54EDCA58B9}" type="pres">
      <dgm:prSet presAssocID="{7B30E61A-1940-42DB-B117-81937CD6C41A}" presName="text3" presStyleLbl="fgAcc3" presStyleIdx="1" presStyleCnt="4">
        <dgm:presLayoutVars>
          <dgm:chPref val="3"/>
        </dgm:presLayoutVars>
      </dgm:prSet>
      <dgm:spPr/>
    </dgm:pt>
    <dgm:pt modelId="{810521F2-AFF0-4A2D-9978-CE284CB991BD}" type="pres">
      <dgm:prSet presAssocID="{7B30E61A-1940-42DB-B117-81937CD6C41A}" presName="hierChild4" presStyleCnt="0"/>
      <dgm:spPr/>
    </dgm:pt>
    <dgm:pt modelId="{0A4273B5-0E00-45B5-9E3C-668068EDA120}" type="pres">
      <dgm:prSet presAssocID="{4D98DB1C-C246-4E6B-9430-04780E9DF6F4}" presName="Name23" presStyleLbl="parChTrans1D4" presStyleIdx="3" presStyleCnt="5"/>
      <dgm:spPr/>
    </dgm:pt>
    <dgm:pt modelId="{B813C8DA-1382-4FAF-8361-B2F791FFFE4F}" type="pres">
      <dgm:prSet presAssocID="{114EE002-FE4D-4A89-B3BB-DD9BF1102C19}" presName="hierRoot4" presStyleCnt="0"/>
      <dgm:spPr/>
    </dgm:pt>
    <dgm:pt modelId="{0F86DFAD-4593-417A-B60F-C11FEA4A5ABE}" type="pres">
      <dgm:prSet presAssocID="{114EE002-FE4D-4A89-B3BB-DD9BF1102C19}" presName="composite4" presStyleCnt="0"/>
      <dgm:spPr/>
    </dgm:pt>
    <dgm:pt modelId="{458751D7-FEF3-4645-84DA-4D068B794437}" type="pres">
      <dgm:prSet presAssocID="{114EE002-FE4D-4A89-B3BB-DD9BF1102C19}" presName="background4" presStyleLbl="node4" presStyleIdx="3" presStyleCnt="5"/>
      <dgm:spPr/>
    </dgm:pt>
    <dgm:pt modelId="{2DEE47DD-C257-4214-A28A-846A8C9BFCB3}" type="pres">
      <dgm:prSet presAssocID="{114EE002-FE4D-4A89-B3BB-DD9BF1102C19}" presName="text4" presStyleLbl="fgAcc4" presStyleIdx="3" presStyleCnt="5">
        <dgm:presLayoutVars>
          <dgm:chPref val="3"/>
        </dgm:presLayoutVars>
      </dgm:prSet>
      <dgm:spPr/>
    </dgm:pt>
    <dgm:pt modelId="{11F1CACD-7E56-4210-B9C9-3E0DD41A9E28}" type="pres">
      <dgm:prSet presAssocID="{114EE002-FE4D-4A89-B3BB-DD9BF1102C19}" presName="hierChild5" presStyleCnt="0"/>
      <dgm:spPr/>
    </dgm:pt>
    <dgm:pt modelId="{58B616C5-6AB3-456F-8731-F15381CEC212}" type="pres">
      <dgm:prSet presAssocID="{50FE1FDB-56A9-41B6-AD72-7E93B262B454}" presName="Name10" presStyleLbl="parChTrans1D2" presStyleIdx="1" presStyleCnt="2"/>
      <dgm:spPr/>
    </dgm:pt>
    <dgm:pt modelId="{469D8920-1E49-44F4-B9A5-04B24948A477}" type="pres">
      <dgm:prSet presAssocID="{CE928F84-9D52-4F36-8107-8DC658C87F97}" presName="hierRoot2" presStyleCnt="0"/>
      <dgm:spPr/>
    </dgm:pt>
    <dgm:pt modelId="{34A9D116-48B3-4A4C-B3A6-E769286BE5D2}" type="pres">
      <dgm:prSet presAssocID="{CE928F84-9D52-4F36-8107-8DC658C87F97}" presName="composite2" presStyleCnt="0"/>
      <dgm:spPr/>
    </dgm:pt>
    <dgm:pt modelId="{71C96669-7B3C-49C3-BA06-9752874EE797}" type="pres">
      <dgm:prSet presAssocID="{CE928F84-9D52-4F36-8107-8DC658C87F97}" presName="background2" presStyleLbl="node2" presStyleIdx="1" presStyleCnt="2"/>
      <dgm:spPr/>
    </dgm:pt>
    <dgm:pt modelId="{0E6A1C1F-79F9-4131-B101-EEDEC0E33A58}" type="pres">
      <dgm:prSet presAssocID="{CE928F84-9D52-4F36-8107-8DC658C87F97}" presName="text2" presStyleLbl="fgAcc2" presStyleIdx="1" presStyleCnt="2">
        <dgm:presLayoutVars>
          <dgm:chPref val="3"/>
        </dgm:presLayoutVars>
      </dgm:prSet>
      <dgm:spPr/>
    </dgm:pt>
    <dgm:pt modelId="{CBC28764-AA36-42FE-AACD-4321343CE1E7}" type="pres">
      <dgm:prSet presAssocID="{CE928F84-9D52-4F36-8107-8DC658C87F97}" presName="hierChild3" presStyleCnt="0"/>
      <dgm:spPr/>
    </dgm:pt>
    <dgm:pt modelId="{F06F0523-2AEB-48A8-B312-9C7C8E54CAD6}" type="pres">
      <dgm:prSet presAssocID="{CC2CD46C-89A0-46D2-943F-311E1CA82A52}" presName="Name17" presStyleLbl="parChTrans1D3" presStyleIdx="2" presStyleCnt="4"/>
      <dgm:spPr/>
    </dgm:pt>
    <dgm:pt modelId="{2036BFDA-6383-4C1E-9B0F-BEAA66D55FCD}" type="pres">
      <dgm:prSet presAssocID="{3D37476F-5A9C-47A1-A4C2-9B0789BFDB4E}" presName="hierRoot3" presStyleCnt="0"/>
      <dgm:spPr/>
    </dgm:pt>
    <dgm:pt modelId="{F1BD7895-0AA6-458C-9AAC-EEAD9E513810}" type="pres">
      <dgm:prSet presAssocID="{3D37476F-5A9C-47A1-A4C2-9B0789BFDB4E}" presName="composite3" presStyleCnt="0"/>
      <dgm:spPr/>
    </dgm:pt>
    <dgm:pt modelId="{7581C061-0877-4E84-BA36-D96C8AD1EE30}" type="pres">
      <dgm:prSet presAssocID="{3D37476F-5A9C-47A1-A4C2-9B0789BFDB4E}" presName="background3" presStyleLbl="node3" presStyleIdx="2" presStyleCnt="4"/>
      <dgm:spPr/>
    </dgm:pt>
    <dgm:pt modelId="{3AB123D1-FA81-4809-9E5F-8085A411214A}" type="pres">
      <dgm:prSet presAssocID="{3D37476F-5A9C-47A1-A4C2-9B0789BFDB4E}" presName="text3" presStyleLbl="fgAcc3" presStyleIdx="2" presStyleCnt="4">
        <dgm:presLayoutVars>
          <dgm:chPref val="3"/>
        </dgm:presLayoutVars>
      </dgm:prSet>
      <dgm:spPr/>
    </dgm:pt>
    <dgm:pt modelId="{D6189093-4C19-4C44-9A74-1E6A7EA688F7}" type="pres">
      <dgm:prSet presAssocID="{3D37476F-5A9C-47A1-A4C2-9B0789BFDB4E}" presName="hierChild4" presStyleCnt="0"/>
      <dgm:spPr/>
    </dgm:pt>
    <dgm:pt modelId="{3319C0F0-14D0-45B7-9387-5E9BB0F5A8BF}" type="pres">
      <dgm:prSet presAssocID="{24DF606A-890C-46CB-AC0B-34AE0A00E6B8}" presName="Name23" presStyleLbl="parChTrans1D4" presStyleIdx="4" presStyleCnt="5"/>
      <dgm:spPr/>
    </dgm:pt>
    <dgm:pt modelId="{C12B9BE8-23FD-4664-90AA-B5677E3601D2}" type="pres">
      <dgm:prSet presAssocID="{9085228D-45D4-4FED-9301-3024735C6611}" presName="hierRoot4" presStyleCnt="0"/>
      <dgm:spPr/>
    </dgm:pt>
    <dgm:pt modelId="{C572F7C2-83A3-4F12-8702-27FD92E1DA53}" type="pres">
      <dgm:prSet presAssocID="{9085228D-45D4-4FED-9301-3024735C6611}" presName="composite4" presStyleCnt="0"/>
      <dgm:spPr/>
    </dgm:pt>
    <dgm:pt modelId="{0D45498E-75F9-4A84-97E5-E79129DE5AF2}" type="pres">
      <dgm:prSet presAssocID="{9085228D-45D4-4FED-9301-3024735C6611}" presName="background4" presStyleLbl="node4" presStyleIdx="4" presStyleCnt="5"/>
      <dgm:spPr/>
    </dgm:pt>
    <dgm:pt modelId="{AC768B6C-95E6-4F3C-A80D-515646F09449}" type="pres">
      <dgm:prSet presAssocID="{9085228D-45D4-4FED-9301-3024735C6611}" presName="text4" presStyleLbl="fgAcc4" presStyleIdx="4" presStyleCnt="5">
        <dgm:presLayoutVars>
          <dgm:chPref val="3"/>
        </dgm:presLayoutVars>
      </dgm:prSet>
      <dgm:spPr/>
    </dgm:pt>
    <dgm:pt modelId="{A7F23011-BE75-4985-BB38-357A123FC128}" type="pres">
      <dgm:prSet presAssocID="{9085228D-45D4-4FED-9301-3024735C6611}" presName="hierChild5" presStyleCnt="0"/>
      <dgm:spPr/>
    </dgm:pt>
    <dgm:pt modelId="{CB282312-7243-43FB-82B7-275360627D69}" type="pres">
      <dgm:prSet presAssocID="{CC56939A-3973-4589-96C9-DC8CB28984A3}" presName="Name17" presStyleLbl="parChTrans1D3" presStyleIdx="3" presStyleCnt="4"/>
      <dgm:spPr/>
    </dgm:pt>
    <dgm:pt modelId="{5EF19D0F-2E71-4C6F-BD04-0CECAE5490A0}" type="pres">
      <dgm:prSet presAssocID="{48BD9997-6F1D-444F-813E-AAD275F5C24F}" presName="hierRoot3" presStyleCnt="0"/>
      <dgm:spPr/>
    </dgm:pt>
    <dgm:pt modelId="{24F98BB3-57A6-42A5-9564-353C8EACA751}" type="pres">
      <dgm:prSet presAssocID="{48BD9997-6F1D-444F-813E-AAD275F5C24F}" presName="composite3" presStyleCnt="0"/>
      <dgm:spPr/>
    </dgm:pt>
    <dgm:pt modelId="{5B67495B-E4B9-44A2-816A-4E4EDCE05A72}" type="pres">
      <dgm:prSet presAssocID="{48BD9997-6F1D-444F-813E-AAD275F5C24F}" presName="background3" presStyleLbl="node3" presStyleIdx="3" presStyleCnt="4"/>
      <dgm:spPr/>
    </dgm:pt>
    <dgm:pt modelId="{5D6E0E8C-A1AF-4835-8ABF-7D79CEA51758}" type="pres">
      <dgm:prSet presAssocID="{48BD9997-6F1D-444F-813E-AAD275F5C24F}" presName="text3" presStyleLbl="fgAcc3" presStyleIdx="3" presStyleCnt="4">
        <dgm:presLayoutVars>
          <dgm:chPref val="3"/>
        </dgm:presLayoutVars>
      </dgm:prSet>
      <dgm:spPr/>
    </dgm:pt>
    <dgm:pt modelId="{11089E75-1B19-42BE-8653-60F9A2415492}" type="pres">
      <dgm:prSet presAssocID="{48BD9997-6F1D-444F-813E-AAD275F5C24F}" presName="hierChild4" presStyleCnt="0"/>
      <dgm:spPr/>
    </dgm:pt>
  </dgm:ptLst>
  <dgm:cxnLst>
    <dgm:cxn modelId="{55634B0E-7FA0-4D7F-84DA-C2D41E1F8C1E}" type="presOf" srcId="{4D98DB1C-C246-4E6B-9430-04780E9DF6F4}" destId="{0A4273B5-0E00-45B5-9E3C-668068EDA120}" srcOrd="0" destOrd="0" presId="urn:microsoft.com/office/officeart/2005/8/layout/hierarchy1"/>
    <dgm:cxn modelId="{40F5C514-6993-4853-961E-CA7F21C060CB}" srcId="{7E2A6132-B514-408B-A117-9158CBC2901D}" destId="{C360BBC6-B2AD-4EF0-8C46-A2DCD444BD67}" srcOrd="0" destOrd="0" parTransId="{376DE7B0-F93E-4A2B-B976-6C912762F446}" sibTransId="{45157DD5-2CD0-4F39-9B20-7F14BECF1FA3}"/>
    <dgm:cxn modelId="{C185F516-A193-4FA7-9293-5D4FC186A350}" srcId="{CE928F84-9D52-4F36-8107-8DC658C87F97}" destId="{48BD9997-6F1D-444F-813E-AAD275F5C24F}" srcOrd="1" destOrd="0" parTransId="{CC56939A-3973-4589-96C9-DC8CB28984A3}" sibTransId="{816AC23E-2175-444B-B5E0-F84C55149620}"/>
    <dgm:cxn modelId="{77611A1C-005C-4ED2-949C-085FC549024C}" type="presOf" srcId="{A42230F9-3C6F-417E-B71C-89C107AF924C}" destId="{3F515242-3A96-42C9-97F4-E7ADDEB18684}" srcOrd="0" destOrd="0" presId="urn:microsoft.com/office/officeart/2005/8/layout/hierarchy1"/>
    <dgm:cxn modelId="{74A43433-AF2A-45ED-AB84-652EB74A13D7}" srcId="{CB3B3794-A4E6-4A68-89D9-D974A17102A6}" destId="{62C14845-35AC-4E44-9C38-B916796E2EBB}" srcOrd="0" destOrd="0" parTransId="{B5B06355-713B-4099-A670-65717B56C203}" sibTransId="{38C98935-807A-469A-9D6E-B186F8064981}"/>
    <dgm:cxn modelId="{03585B33-67A0-491B-8A3A-137A4DD6D919}" type="presOf" srcId="{64E69085-F90D-4307-AAED-4BA2D5DEB068}" destId="{A4DD4CBB-9496-4A04-839C-942A2A868277}" srcOrd="0" destOrd="0" presId="urn:microsoft.com/office/officeart/2005/8/layout/hierarchy1"/>
    <dgm:cxn modelId="{68CCE93D-B358-4327-B110-5CAC8F325B22}" type="presOf" srcId="{48BD9997-6F1D-444F-813E-AAD275F5C24F}" destId="{5D6E0E8C-A1AF-4835-8ABF-7D79CEA51758}" srcOrd="0" destOrd="0" presId="urn:microsoft.com/office/officeart/2005/8/layout/hierarchy1"/>
    <dgm:cxn modelId="{8EE83965-4146-4F90-A1FC-9B34681EE3DC}" type="presOf" srcId="{3D37476F-5A9C-47A1-A4C2-9B0789BFDB4E}" destId="{3AB123D1-FA81-4809-9E5F-8085A411214A}" srcOrd="0" destOrd="0" presId="urn:microsoft.com/office/officeart/2005/8/layout/hierarchy1"/>
    <dgm:cxn modelId="{01446A65-17A9-4116-9DCF-EFB84C1F9496}" srcId="{23F10225-7944-4BF3-817A-3B374BB1FE40}" destId="{7B30E61A-1940-42DB-B117-81937CD6C41A}" srcOrd="1" destOrd="0" parTransId="{0B644E7A-90DC-4159-9C8C-86959ACE87F0}" sibTransId="{7BAACD2C-B8DC-4B13-9CC8-6B0FB5DADBB5}"/>
    <dgm:cxn modelId="{0F534E69-E939-4972-91FE-B28E27786B3D}" srcId="{C360BBC6-B2AD-4EF0-8C46-A2DCD444BD67}" destId="{CE928F84-9D52-4F36-8107-8DC658C87F97}" srcOrd="1" destOrd="0" parTransId="{50FE1FDB-56A9-41B6-AD72-7E93B262B454}" sibTransId="{D604B452-FC80-4E65-B9E5-1F854FC0A893}"/>
    <dgm:cxn modelId="{0E0CA949-6412-4666-B2E1-4EA351AD9030}" srcId="{C360BBC6-B2AD-4EF0-8C46-A2DCD444BD67}" destId="{23F10225-7944-4BF3-817A-3B374BB1FE40}" srcOrd="0" destOrd="0" parTransId="{8AA27DDF-A721-4DF6-BE71-24A3FFCD6E92}" sibTransId="{7B5F720D-3ABB-4B5B-8A60-58A19772ED1F}"/>
    <dgm:cxn modelId="{5ABE286B-E6E0-4BEE-88D9-18EFD3A33D58}" type="presOf" srcId="{0B644E7A-90DC-4159-9C8C-86959ACE87F0}" destId="{8171684E-8717-4C57-8E70-EFF4EDDDE0FF}" srcOrd="0" destOrd="0" presId="urn:microsoft.com/office/officeart/2005/8/layout/hierarchy1"/>
    <dgm:cxn modelId="{7C781F50-EDF1-46ED-AEFE-61B630C28F05}" type="presOf" srcId="{CC2CD46C-89A0-46D2-943F-311E1CA82A52}" destId="{F06F0523-2AEB-48A8-B312-9C7C8E54CAD6}" srcOrd="0" destOrd="0" presId="urn:microsoft.com/office/officeart/2005/8/layout/hierarchy1"/>
    <dgm:cxn modelId="{B0518052-F8AC-4373-A499-0BFD4B13658B}" srcId="{23F10225-7944-4BF3-817A-3B374BB1FE40}" destId="{CB3B3794-A4E6-4A68-89D9-D974A17102A6}" srcOrd="0" destOrd="0" parTransId="{A42230F9-3C6F-417E-B71C-89C107AF924C}" sibTransId="{D5DF0C19-37B4-4F8D-8C0F-515D1FCE900B}"/>
    <dgm:cxn modelId="{1791AF78-0E72-4A44-9ACF-E8E3D7D3A5CE}" type="presOf" srcId="{CB3B3794-A4E6-4A68-89D9-D974A17102A6}" destId="{E3D724D5-1DD2-4393-B85A-1D8F0722E3C7}" srcOrd="0" destOrd="0" presId="urn:microsoft.com/office/officeart/2005/8/layout/hierarchy1"/>
    <dgm:cxn modelId="{9308AD7C-C2F5-4E75-B832-657BF5CCBC23}" srcId="{3D37476F-5A9C-47A1-A4C2-9B0789BFDB4E}" destId="{9085228D-45D4-4FED-9301-3024735C6611}" srcOrd="0" destOrd="0" parTransId="{24DF606A-890C-46CB-AC0B-34AE0A00E6B8}" sibTransId="{C2853359-DCA6-4D0A-9151-7C2FD02F021C}"/>
    <dgm:cxn modelId="{0594B183-F0E6-4859-B3A4-EEE377688813}" type="presOf" srcId="{CC56939A-3973-4589-96C9-DC8CB28984A3}" destId="{CB282312-7243-43FB-82B7-275360627D69}" srcOrd="0" destOrd="0" presId="urn:microsoft.com/office/officeart/2005/8/layout/hierarchy1"/>
    <dgm:cxn modelId="{DE9A9E86-BC30-4B2A-80CE-A563345AF6A7}" type="presOf" srcId="{62C14845-35AC-4E44-9C38-B916796E2EBB}" destId="{85FAFF17-11E3-4250-913C-89A3B71CE98A}" srcOrd="0" destOrd="0" presId="urn:microsoft.com/office/officeart/2005/8/layout/hierarchy1"/>
    <dgm:cxn modelId="{9C5F078D-B50E-4B74-89D2-7EF06C4850C4}" srcId="{CE928F84-9D52-4F36-8107-8DC658C87F97}" destId="{3D37476F-5A9C-47A1-A4C2-9B0789BFDB4E}" srcOrd="0" destOrd="0" parTransId="{CC2CD46C-89A0-46D2-943F-311E1CA82A52}" sibTransId="{F7818BA6-99AD-4E07-9917-A08D897B3704}"/>
    <dgm:cxn modelId="{2873B28F-F62D-4469-8FF8-365F62FEE721}" type="presOf" srcId="{50FE1FDB-56A9-41B6-AD72-7E93B262B454}" destId="{58B616C5-6AB3-456F-8731-F15381CEC212}" srcOrd="0" destOrd="0" presId="urn:microsoft.com/office/officeart/2005/8/layout/hierarchy1"/>
    <dgm:cxn modelId="{C5FD0F94-6911-42F7-A1C6-4662299CF1C5}" srcId="{7B30E61A-1940-42DB-B117-81937CD6C41A}" destId="{114EE002-FE4D-4A89-B3BB-DD9BF1102C19}" srcOrd="0" destOrd="0" parTransId="{4D98DB1C-C246-4E6B-9430-04780E9DF6F4}" sibTransId="{E9FD7A4C-F3A0-46C1-A8A5-685649112D7E}"/>
    <dgm:cxn modelId="{39328A97-1234-47B4-AE81-75495DACC48A}" type="presOf" srcId="{24DF606A-890C-46CB-AC0B-34AE0A00E6B8}" destId="{3319C0F0-14D0-45B7-9387-5E9BB0F5A8BF}" srcOrd="0" destOrd="0" presId="urn:microsoft.com/office/officeart/2005/8/layout/hierarchy1"/>
    <dgm:cxn modelId="{E0A128A2-69FE-4D49-A3EC-88B12C5E5580}" type="presOf" srcId="{46084021-9818-4A80-BFFB-816FC818EFCA}" destId="{3F55491E-6877-4C54-8153-14AF53B506EC}" srcOrd="0" destOrd="0" presId="urn:microsoft.com/office/officeart/2005/8/layout/hierarchy1"/>
    <dgm:cxn modelId="{8587C2B2-D4A5-4373-A591-3847881D655F}" srcId="{62C14845-35AC-4E44-9C38-B916796E2EBB}" destId="{64E69085-F90D-4307-AAED-4BA2D5DEB068}" srcOrd="0" destOrd="0" parTransId="{46084021-9818-4A80-BFFB-816FC818EFCA}" sibTransId="{0A104D1C-D47A-41A8-935D-8F1A6D271ECC}"/>
    <dgm:cxn modelId="{D17D5EB7-7712-4963-BDA6-F776CCE348D2}" type="presOf" srcId="{7B30E61A-1940-42DB-B117-81937CD6C41A}" destId="{06B27FFD-D997-465E-A198-1E54EDCA58B9}" srcOrd="0" destOrd="0" presId="urn:microsoft.com/office/officeart/2005/8/layout/hierarchy1"/>
    <dgm:cxn modelId="{CA0874C5-DC5C-457A-AB71-84C147DB678C}" type="presOf" srcId="{9085228D-45D4-4FED-9301-3024735C6611}" destId="{AC768B6C-95E6-4F3C-A80D-515646F09449}" srcOrd="0" destOrd="0" presId="urn:microsoft.com/office/officeart/2005/8/layout/hierarchy1"/>
    <dgm:cxn modelId="{B2C90BCA-C682-4872-85CF-8614CB68CD99}" type="presOf" srcId="{594029BF-CBE7-434D-9169-ACA2D3AEBA17}" destId="{D56D653B-A5F3-46EA-8B68-DA8A87F04A4F}" srcOrd="0" destOrd="0" presId="urn:microsoft.com/office/officeart/2005/8/layout/hierarchy1"/>
    <dgm:cxn modelId="{4440F4D4-0974-42E2-91F9-49B6735FB6F7}" type="presOf" srcId="{4E70469C-9C83-44BF-AABA-2AD54FD0D8DB}" destId="{EB779E5F-F9EE-4DA2-8DB9-B365645FD6F2}" srcOrd="0" destOrd="0" presId="urn:microsoft.com/office/officeart/2005/8/layout/hierarchy1"/>
    <dgm:cxn modelId="{5F1D7CDE-DB5E-42C0-8B54-23A44C5D1E42}" type="presOf" srcId="{C360BBC6-B2AD-4EF0-8C46-A2DCD444BD67}" destId="{F58BE2AB-6EA1-4477-8AEA-935FBD7A08B2}" srcOrd="0" destOrd="0" presId="urn:microsoft.com/office/officeart/2005/8/layout/hierarchy1"/>
    <dgm:cxn modelId="{2F8C80E0-9AC8-4721-9D2D-324B3A7A8B91}" type="presOf" srcId="{23F10225-7944-4BF3-817A-3B374BB1FE40}" destId="{B115BAE8-48F3-4484-9286-2FD70C48F441}" srcOrd="0" destOrd="0" presId="urn:microsoft.com/office/officeart/2005/8/layout/hierarchy1"/>
    <dgm:cxn modelId="{7E8810E2-6ADB-474D-AE53-7F707B436C9F}" type="presOf" srcId="{114EE002-FE4D-4A89-B3BB-DD9BF1102C19}" destId="{2DEE47DD-C257-4214-A28A-846A8C9BFCB3}" srcOrd="0" destOrd="0" presId="urn:microsoft.com/office/officeart/2005/8/layout/hierarchy1"/>
    <dgm:cxn modelId="{6E7B0FEC-033B-4A7E-9572-72076C7A683B}" type="presOf" srcId="{B5B06355-713B-4099-A670-65717B56C203}" destId="{8415736A-43BA-48E7-8531-13FD3867A1AB}" srcOrd="0" destOrd="0" presId="urn:microsoft.com/office/officeart/2005/8/layout/hierarchy1"/>
    <dgm:cxn modelId="{89DC08EF-E6F5-467F-925F-3E6C2D5E6E98}" type="presOf" srcId="{7E2A6132-B514-408B-A117-9158CBC2901D}" destId="{D9C07F3B-9D2A-41A3-A709-ECF0B911E7C2}" srcOrd="0" destOrd="0" presId="urn:microsoft.com/office/officeart/2005/8/layout/hierarchy1"/>
    <dgm:cxn modelId="{7AA9F7F0-5615-4367-AEA0-6D5853466B0B}" srcId="{CB3B3794-A4E6-4A68-89D9-D974A17102A6}" destId="{4E70469C-9C83-44BF-AABA-2AD54FD0D8DB}" srcOrd="1" destOrd="0" parTransId="{594029BF-CBE7-434D-9169-ACA2D3AEBA17}" sibTransId="{266170B6-8445-45FA-88DB-7494632AB450}"/>
    <dgm:cxn modelId="{61C54BF4-2090-4264-9D02-C707566BDC70}" type="presOf" srcId="{8AA27DDF-A721-4DF6-BE71-24A3FFCD6E92}" destId="{50ACC3EB-A5A1-462F-A769-388B06E7DAE6}" srcOrd="0" destOrd="0" presId="urn:microsoft.com/office/officeart/2005/8/layout/hierarchy1"/>
    <dgm:cxn modelId="{6FF337F8-49D9-4698-BB68-3C244844B8EF}" type="presOf" srcId="{CE928F84-9D52-4F36-8107-8DC658C87F97}" destId="{0E6A1C1F-79F9-4131-B101-EEDEC0E33A58}" srcOrd="0" destOrd="0" presId="urn:microsoft.com/office/officeart/2005/8/layout/hierarchy1"/>
    <dgm:cxn modelId="{2352E610-C16A-4B17-9CD4-92AE8D049214}" type="presParOf" srcId="{D9C07F3B-9D2A-41A3-A709-ECF0B911E7C2}" destId="{BAB87496-FA0C-457F-9617-ACDD3797F331}" srcOrd="0" destOrd="0" presId="urn:microsoft.com/office/officeart/2005/8/layout/hierarchy1"/>
    <dgm:cxn modelId="{C025BB23-4198-4A7E-9C7A-D3BDA8D685D3}" type="presParOf" srcId="{BAB87496-FA0C-457F-9617-ACDD3797F331}" destId="{7DAFD233-0F1B-41DC-8B87-6EB00D96CE43}" srcOrd="0" destOrd="0" presId="urn:microsoft.com/office/officeart/2005/8/layout/hierarchy1"/>
    <dgm:cxn modelId="{D3B1E095-1190-4A82-A75A-66F124940002}" type="presParOf" srcId="{7DAFD233-0F1B-41DC-8B87-6EB00D96CE43}" destId="{016ACFFB-3D5E-4E24-B6B1-475B0D12FFBA}" srcOrd="0" destOrd="0" presId="urn:microsoft.com/office/officeart/2005/8/layout/hierarchy1"/>
    <dgm:cxn modelId="{29900C59-5656-4939-91F9-04BED05E24D7}" type="presParOf" srcId="{7DAFD233-0F1B-41DC-8B87-6EB00D96CE43}" destId="{F58BE2AB-6EA1-4477-8AEA-935FBD7A08B2}" srcOrd="1" destOrd="0" presId="urn:microsoft.com/office/officeart/2005/8/layout/hierarchy1"/>
    <dgm:cxn modelId="{1D7354DF-75F8-42A5-A188-751E89083225}" type="presParOf" srcId="{BAB87496-FA0C-457F-9617-ACDD3797F331}" destId="{E5303384-5FE9-4856-88CC-A43CB9B5557C}" srcOrd="1" destOrd="0" presId="urn:microsoft.com/office/officeart/2005/8/layout/hierarchy1"/>
    <dgm:cxn modelId="{441E5B82-C425-4CF9-871C-F582E65C0B25}" type="presParOf" srcId="{E5303384-5FE9-4856-88CC-A43CB9B5557C}" destId="{50ACC3EB-A5A1-462F-A769-388B06E7DAE6}" srcOrd="0" destOrd="0" presId="urn:microsoft.com/office/officeart/2005/8/layout/hierarchy1"/>
    <dgm:cxn modelId="{694BEAF5-F4CF-46AD-AD4E-F905B7013E0C}" type="presParOf" srcId="{E5303384-5FE9-4856-88CC-A43CB9B5557C}" destId="{1AB60184-652C-48AA-A739-922A77353781}" srcOrd="1" destOrd="0" presId="urn:microsoft.com/office/officeart/2005/8/layout/hierarchy1"/>
    <dgm:cxn modelId="{831B8529-D5AA-4438-AFBE-F949A15E0A14}" type="presParOf" srcId="{1AB60184-652C-48AA-A739-922A77353781}" destId="{915F44D8-3E07-4FBB-8454-19A63766401D}" srcOrd="0" destOrd="0" presId="urn:microsoft.com/office/officeart/2005/8/layout/hierarchy1"/>
    <dgm:cxn modelId="{2E11E623-5C4D-4CB0-BC10-36807C54E031}" type="presParOf" srcId="{915F44D8-3E07-4FBB-8454-19A63766401D}" destId="{A4B9B632-8780-49DD-9C5F-E1433F6FDBCC}" srcOrd="0" destOrd="0" presId="urn:microsoft.com/office/officeart/2005/8/layout/hierarchy1"/>
    <dgm:cxn modelId="{31E352CC-070D-4313-A609-B9138C52622F}" type="presParOf" srcId="{915F44D8-3E07-4FBB-8454-19A63766401D}" destId="{B115BAE8-48F3-4484-9286-2FD70C48F441}" srcOrd="1" destOrd="0" presId="urn:microsoft.com/office/officeart/2005/8/layout/hierarchy1"/>
    <dgm:cxn modelId="{EA6078E0-9D5F-439F-A953-415EDBF534A2}" type="presParOf" srcId="{1AB60184-652C-48AA-A739-922A77353781}" destId="{8B6EE671-486E-405C-B46B-6610C1CDF8C5}" srcOrd="1" destOrd="0" presId="urn:microsoft.com/office/officeart/2005/8/layout/hierarchy1"/>
    <dgm:cxn modelId="{7CABAA4A-020E-46AE-ACAB-052465222F71}" type="presParOf" srcId="{8B6EE671-486E-405C-B46B-6610C1CDF8C5}" destId="{3F515242-3A96-42C9-97F4-E7ADDEB18684}" srcOrd="0" destOrd="0" presId="urn:microsoft.com/office/officeart/2005/8/layout/hierarchy1"/>
    <dgm:cxn modelId="{5913C90A-E2E8-4B3A-8CB3-AE285A7E88F7}" type="presParOf" srcId="{8B6EE671-486E-405C-B46B-6610C1CDF8C5}" destId="{5ADB06A1-2D67-4BA2-BDDA-BE3A2CBD546E}" srcOrd="1" destOrd="0" presId="urn:microsoft.com/office/officeart/2005/8/layout/hierarchy1"/>
    <dgm:cxn modelId="{D43948E3-E3AD-4DAC-A305-1DAE81E219AE}" type="presParOf" srcId="{5ADB06A1-2D67-4BA2-BDDA-BE3A2CBD546E}" destId="{97DA400C-0D38-48F1-96B0-4EF5B8B0BAD4}" srcOrd="0" destOrd="0" presId="urn:microsoft.com/office/officeart/2005/8/layout/hierarchy1"/>
    <dgm:cxn modelId="{739EE168-D148-4581-82E1-A2E875AB4371}" type="presParOf" srcId="{97DA400C-0D38-48F1-96B0-4EF5B8B0BAD4}" destId="{CFE437C3-D71E-48C2-894F-3DBA7555EDED}" srcOrd="0" destOrd="0" presId="urn:microsoft.com/office/officeart/2005/8/layout/hierarchy1"/>
    <dgm:cxn modelId="{E2BC29B9-C2FD-40CE-864E-7D75FE4843C2}" type="presParOf" srcId="{97DA400C-0D38-48F1-96B0-4EF5B8B0BAD4}" destId="{E3D724D5-1DD2-4393-B85A-1D8F0722E3C7}" srcOrd="1" destOrd="0" presId="urn:microsoft.com/office/officeart/2005/8/layout/hierarchy1"/>
    <dgm:cxn modelId="{BBCF56FB-70BB-4E7A-9938-83691F077244}" type="presParOf" srcId="{5ADB06A1-2D67-4BA2-BDDA-BE3A2CBD546E}" destId="{9463433A-F1D9-4A0F-B426-014532994506}" srcOrd="1" destOrd="0" presId="urn:microsoft.com/office/officeart/2005/8/layout/hierarchy1"/>
    <dgm:cxn modelId="{25EA88B4-4560-44AE-B238-6ABA8C6DAC1E}" type="presParOf" srcId="{9463433A-F1D9-4A0F-B426-014532994506}" destId="{8415736A-43BA-48E7-8531-13FD3867A1AB}" srcOrd="0" destOrd="0" presId="urn:microsoft.com/office/officeart/2005/8/layout/hierarchy1"/>
    <dgm:cxn modelId="{4F177C4C-7CDB-4BFD-91F2-A1ABDF2890A6}" type="presParOf" srcId="{9463433A-F1D9-4A0F-B426-014532994506}" destId="{6FCC9C13-678C-4936-BF7C-6A27A0BB2DFF}" srcOrd="1" destOrd="0" presId="urn:microsoft.com/office/officeart/2005/8/layout/hierarchy1"/>
    <dgm:cxn modelId="{09A2CB1B-7C15-4570-911E-CB8227F6D73C}" type="presParOf" srcId="{6FCC9C13-678C-4936-BF7C-6A27A0BB2DFF}" destId="{C7A5AB58-27CE-4AF0-841B-D4067E3A82A7}" srcOrd="0" destOrd="0" presId="urn:microsoft.com/office/officeart/2005/8/layout/hierarchy1"/>
    <dgm:cxn modelId="{F4FC9EF0-32F0-45ED-9DC3-5CC9080D90A6}" type="presParOf" srcId="{C7A5AB58-27CE-4AF0-841B-D4067E3A82A7}" destId="{2DC796D9-B457-4A23-833A-8FBE68887679}" srcOrd="0" destOrd="0" presId="urn:microsoft.com/office/officeart/2005/8/layout/hierarchy1"/>
    <dgm:cxn modelId="{60F15414-E225-495D-9EE7-BC0B6B10E8A2}" type="presParOf" srcId="{C7A5AB58-27CE-4AF0-841B-D4067E3A82A7}" destId="{85FAFF17-11E3-4250-913C-89A3B71CE98A}" srcOrd="1" destOrd="0" presId="urn:microsoft.com/office/officeart/2005/8/layout/hierarchy1"/>
    <dgm:cxn modelId="{DFA65FAF-D05F-479F-A701-92BEFACF81DA}" type="presParOf" srcId="{6FCC9C13-678C-4936-BF7C-6A27A0BB2DFF}" destId="{90BAF9DE-91EA-4106-85F7-70CA7A1EBAD3}" srcOrd="1" destOrd="0" presId="urn:microsoft.com/office/officeart/2005/8/layout/hierarchy1"/>
    <dgm:cxn modelId="{918F652D-B904-4631-8A54-6AAF3D8A52B2}" type="presParOf" srcId="{90BAF9DE-91EA-4106-85F7-70CA7A1EBAD3}" destId="{3F55491E-6877-4C54-8153-14AF53B506EC}" srcOrd="0" destOrd="0" presId="urn:microsoft.com/office/officeart/2005/8/layout/hierarchy1"/>
    <dgm:cxn modelId="{6FC8D769-0875-4195-AC4B-6B6A7063E387}" type="presParOf" srcId="{90BAF9DE-91EA-4106-85F7-70CA7A1EBAD3}" destId="{08A97610-8072-4FE1-9CA6-C4CFEBDADE1A}" srcOrd="1" destOrd="0" presId="urn:microsoft.com/office/officeart/2005/8/layout/hierarchy1"/>
    <dgm:cxn modelId="{7CEF9130-CFC2-4737-9A1A-4D38879386E0}" type="presParOf" srcId="{08A97610-8072-4FE1-9CA6-C4CFEBDADE1A}" destId="{48AF2D6A-8717-4E72-B1E6-FC0A0968CDE0}" srcOrd="0" destOrd="0" presId="urn:microsoft.com/office/officeart/2005/8/layout/hierarchy1"/>
    <dgm:cxn modelId="{ADFEDAE2-21F0-49BB-8B03-035B1576B803}" type="presParOf" srcId="{48AF2D6A-8717-4E72-B1E6-FC0A0968CDE0}" destId="{663219F1-649B-4B10-B488-92C7724DC6F1}" srcOrd="0" destOrd="0" presId="urn:microsoft.com/office/officeart/2005/8/layout/hierarchy1"/>
    <dgm:cxn modelId="{AEB6A430-ACC2-4F1E-B5C3-416233D3DDBD}" type="presParOf" srcId="{48AF2D6A-8717-4E72-B1E6-FC0A0968CDE0}" destId="{A4DD4CBB-9496-4A04-839C-942A2A868277}" srcOrd="1" destOrd="0" presId="urn:microsoft.com/office/officeart/2005/8/layout/hierarchy1"/>
    <dgm:cxn modelId="{B4582CA5-0A72-47DE-A2DE-2FA3C89F7F04}" type="presParOf" srcId="{08A97610-8072-4FE1-9CA6-C4CFEBDADE1A}" destId="{C77BCF18-B70A-4A74-8251-F9332F284827}" srcOrd="1" destOrd="0" presId="urn:microsoft.com/office/officeart/2005/8/layout/hierarchy1"/>
    <dgm:cxn modelId="{722B600C-1B7E-490F-9482-1396D4E25D63}" type="presParOf" srcId="{9463433A-F1D9-4A0F-B426-014532994506}" destId="{D56D653B-A5F3-46EA-8B68-DA8A87F04A4F}" srcOrd="2" destOrd="0" presId="urn:microsoft.com/office/officeart/2005/8/layout/hierarchy1"/>
    <dgm:cxn modelId="{74DE204E-2FB3-4517-9727-83355BD830B4}" type="presParOf" srcId="{9463433A-F1D9-4A0F-B426-014532994506}" destId="{F6D594DE-CDCF-41A9-B58F-961798C93ED3}" srcOrd="3" destOrd="0" presId="urn:microsoft.com/office/officeart/2005/8/layout/hierarchy1"/>
    <dgm:cxn modelId="{5A56179F-8F14-4FF7-8778-A455725FB01C}" type="presParOf" srcId="{F6D594DE-CDCF-41A9-B58F-961798C93ED3}" destId="{FB30D3B8-6794-47D7-AD14-A779BF802627}" srcOrd="0" destOrd="0" presId="urn:microsoft.com/office/officeart/2005/8/layout/hierarchy1"/>
    <dgm:cxn modelId="{D01D5433-8508-4181-928E-EC975F4AFC6D}" type="presParOf" srcId="{FB30D3B8-6794-47D7-AD14-A779BF802627}" destId="{05872E14-4F22-43B4-8F72-4CEFF6FC18B9}" srcOrd="0" destOrd="0" presId="urn:microsoft.com/office/officeart/2005/8/layout/hierarchy1"/>
    <dgm:cxn modelId="{5AF46D92-5B09-49F2-82C3-5D8D713AEB39}" type="presParOf" srcId="{FB30D3B8-6794-47D7-AD14-A779BF802627}" destId="{EB779E5F-F9EE-4DA2-8DB9-B365645FD6F2}" srcOrd="1" destOrd="0" presId="urn:microsoft.com/office/officeart/2005/8/layout/hierarchy1"/>
    <dgm:cxn modelId="{0FCF487E-002C-4213-8468-3180B2D10516}" type="presParOf" srcId="{F6D594DE-CDCF-41A9-B58F-961798C93ED3}" destId="{2F87EA2C-CE37-41B5-9C71-921273451112}" srcOrd="1" destOrd="0" presId="urn:microsoft.com/office/officeart/2005/8/layout/hierarchy1"/>
    <dgm:cxn modelId="{2C6AEEED-DAE0-46D7-BD31-926CA9C057CB}" type="presParOf" srcId="{8B6EE671-486E-405C-B46B-6610C1CDF8C5}" destId="{8171684E-8717-4C57-8E70-EFF4EDDDE0FF}" srcOrd="2" destOrd="0" presId="urn:microsoft.com/office/officeart/2005/8/layout/hierarchy1"/>
    <dgm:cxn modelId="{968C0245-233B-4F16-8F0D-12DAED480BEC}" type="presParOf" srcId="{8B6EE671-486E-405C-B46B-6610C1CDF8C5}" destId="{BCDDD24F-A82E-42A8-B429-A830CFD1EACF}" srcOrd="3" destOrd="0" presId="urn:microsoft.com/office/officeart/2005/8/layout/hierarchy1"/>
    <dgm:cxn modelId="{A355B606-F11E-458A-89A2-8C07D1BB9C04}" type="presParOf" srcId="{BCDDD24F-A82E-42A8-B429-A830CFD1EACF}" destId="{D23E5E0C-024A-4E35-B56E-1E16CA37AA46}" srcOrd="0" destOrd="0" presId="urn:microsoft.com/office/officeart/2005/8/layout/hierarchy1"/>
    <dgm:cxn modelId="{830E456C-6D98-4047-9BAC-3B8A3C001109}" type="presParOf" srcId="{D23E5E0C-024A-4E35-B56E-1E16CA37AA46}" destId="{63E0BE0B-87C5-4E9E-A222-AF624768F0DA}" srcOrd="0" destOrd="0" presId="urn:microsoft.com/office/officeart/2005/8/layout/hierarchy1"/>
    <dgm:cxn modelId="{DE551652-81B2-4C56-8BA1-556118668209}" type="presParOf" srcId="{D23E5E0C-024A-4E35-B56E-1E16CA37AA46}" destId="{06B27FFD-D997-465E-A198-1E54EDCA58B9}" srcOrd="1" destOrd="0" presId="urn:microsoft.com/office/officeart/2005/8/layout/hierarchy1"/>
    <dgm:cxn modelId="{8416CF2F-FEE0-4B71-ACD0-1C8D7AA22246}" type="presParOf" srcId="{BCDDD24F-A82E-42A8-B429-A830CFD1EACF}" destId="{810521F2-AFF0-4A2D-9978-CE284CB991BD}" srcOrd="1" destOrd="0" presId="urn:microsoft.com/office/officeart/2005/8/layout/hierarchy1"/>
    <dgm:cxn modelId="{F7BA73D7-D951-460A-9489-B66521DB3C44}" type="presParOf" srcId="{810521F2-AFF0-4A2D-9978-CE284CB991BD}" destId="{0A4273B5-0E00-45B5-9E3C-668068EDA120}" srcOrd="0" destOrd="0" presId="urn:microsoft.com/office/officeart/2005/8/layout/hierarchy1"/>
    <dgm:cxn modelId="{75055ECA-7BB4-44DD-8904-B67FC302FD50}" type="presParOf" srcId="{810521F2-AFF0-4A2D-9978-CE284CB991BD}" destId="{B813C8DA-1382-4FAF-8361-B2F791FFFE4F}" srcOrd="1" destOrd="0" presId="urn:microsoft.com/office/officeart/2005/8/layout/hierarchy1"/>
    <dgm:cxn modelId="{CD0295CA-CC40-414F-BD1A-ECDF423A9DED}" type="presParOf" srcId="{B813C8DA-1382-4FAF-8361-B2F791FFFE4F}" destId="{0F86DFAD-4593-417A-B60F-C11FEA4A5ABE}" srcOrd="0" destOrd="0" presId="urn:microsoft.com/office/officeart/2005/8/layout/hierarchy1"/>
    <dgm:cxn modelId="{4FF0AB55-3BF0-4A60-A3AD-046C0060540E}" type="presParOf" srcId="{0F86DFAD-4593-417A-B60F-C11FEA4A5ABE}" destId="{458751D7-FEF3-4645-84DA-4D068B794437}" srcOrd="0" destOrd="0" presId="urn:microsoft.com/office/officeart/2005/8/layout/hierarchy1"/>
    <dgm:cxn modelId="{18996E7A-ADAF-4E64-BE33-2E6B1561949E}" type="presParOf" srcId="{0F86DFAD-4593-417A-B60F-C11FEA4A5ABE}" destId="{2DEE47DD-C257-4214-A28A-846A8C9BFCB3}" srcOrd="1" destOrd="0" presId="urn:microsoft.com/office/officeart/2005/8/layout/hierarchy1"/>
    <dgm:cxn modelId="{BDCFC295-F767-4767-ABE2-D449A3C7AA3D}" type="presParOf" srcId="{B813C8DA-1382-4FAF-8361-B2F791FFFE4F}" destId="{11F1CACD-7E56-4210-B9C9-3E0DD41A9E28}" srcOrd="1" destOrd="0" presId="urn:microsoft.com/office/officeart/2005/8/layout/hierarchy1"/>
    <dgm:cxn modelId="{C7981141-BA42-4EC1-A225-8C6B18DD1DEA}" type="presParOf" srcId="{E5303384-5FE9-4856-88CC-A43CB9B5557C}" destId="{58B616C5-6AB3-456F-8731-F15381CEC212}" srcOrd="2" destOrd="0" presId="urn:microsoft.com/office/officeart/2005/8/layout/hierarchy1"/>
    <dgm:cxn modelId="{270234A4-F193-4198-82AD-3A73E8471267}" type="presParOf" srcId="{E5303384-5FE9-4856-88CC-A43CB9B5557C}" destId="{469D8920-1E49-44F4-B9A5-04B24948A477}" srcOrd="3" destOrd="0" presId="urn:microsoft.com/office/officeart/2005/8/layout/hierarchy1"/>
    <dgm:cxn modelId="{1C69A125-5AE7-4D73-B410-1C11EEEFACE0}" type="presParOf" srcId="{469D8920-1E49-44F4-B9A5-04B24948A477}" destId="{34A9D116-48B3-4A4C-B3A6-E769286BE5D2}" srcOrd="0" destOrd="0" presId="urn:microsoft.com/office/officeart/2005/8/layout/hierarchy1"/>
    <dgm:cxn modelId="{5EC7C3B3-35CF-45AC-91FA-53A8A1A615C4}" type="presParOf" srcId="{34A9D116-48B3-4A4C-B3A6-E769286BE5D2}" destId="{71C96669-7B3C-49C3-BA06-9752874EE797}" srcOrd="0" destOrd="0" presId="urn:microsoft.com/office/officeart/2005/8/layout/hierarchy1"/>
    <dgm:cxn modelId="{9365BA88-1B65-499A-89BB-AA803EE6F457}" type="presParOf" srcId="{34A9D116-48B3-4A4C-B3A6-E769286BE5D2}" destId="{0E6A1C1F-79F9-4131-B101-EEDEC0E33A58}" srcOrd="1" destOrd="0" presId="urn:microsoft.com/office/officeart/2005/8/layout/hierarchy1"/>
    <dgm:cxn modelId="{B08E56C7-1B46-4EE6-B93F-0B383A417EC6}" type="presParOf" srcId="{469D8920-1E49-44F4-B9A5-04B24948A477}" destId="{CBC28764-AA36-42FE-AACD-4321343CE1E7}" srcOrd="1" destOrd="0" presId="urn:microsoft.com/office/officeart/2005/8/layout/hierarchy1"/>
    <dgm:cxn modelId="{07802F9D-1099-468F-B76A-9537B64691C0}" type="presParOf" srcId="{CBC28764-AA36-42FE-AACD-4321343CE1E7}" destId="{F06F0523-2AEB-48A8-B312-9C7C8E54CAD6}" srcOrd="0" destOrd="0" presId="urn:microsoft.com/office/officeart/2005/8/layout/hierarchy1"/>
    <dgm:cxn modelId="{BDBA58BA-ADEA-4F3C-8152-499FDDB05EA8}" type="presParOf" srcId="{CBC28764-AA36-42FE-AACD-4321343CE1E7}" destId="{2036BFDA-6383-4C1E-9B0F-BEAA66D55FCD}" srcOrd="1" destOrd="0" presId="urn:microsoft.com/office/officeart/2005/8/layout/hierarchy1"/>
    <dgm:cxn modelId="{04454B16-2C63-46BA-9371-4E35C2CE617B}" type="presParOf" srcId="{2036BFDA-6383-4C1E-9B0F-BEAA66D55FCD}" destId="{F1BD7895-0AA6-458C-9AAC-EEAD9E513810}" srcOrd="0" destOrd="0" presId="urn:microsoft.com/office/officeart/2005/8/layout/hierarchy1"/>
    <dgm:cxn modelId="{13632746-1FAB-4345-BFA6-679F1E2CABB9}" type="presParOf" srcId="{F1BD7895-0AA6-458C-9AAC-EEAD9E513810}" destId="{7581C061-0877-4E84-BA36-D96C8AD1EE30}" srcOrd="0" destOrd="0" presId="urn:microsoft.com/office/officeart/2005/8/layout/hierarchy1"/>
    <dgm:cxn modelId="{E8CE40B4-5318-47F6-8A31-2B7D36AF0998}" type="presParOf" srcId="{F1BD7895-0AA6-458C-9AAC-EEAD9E513810}" destId="{3AB123D1-FA81-4809-9E5F-8085A411214A}" srcOrd="1" destOrd="0" presId="urn:microsoft.com/office/officeart/2005/8/layout/hierarchy1"/>
    <dgm:cxn modelId="{20A9E524-1C89-4D94-B056-B7E4DF2A8ACF}" type="presParOf" srcId="{2036BFDA-6383-4C1E-9B0F-BEAA66D55FCD}" destId="{D6189093-4C19-4C44-9A74-1E6A7EA688F7}" srcOrd="1" destOrd="0" presId="urn:microsoft.com/office/officeart/2005/8/layout/hierarchy1"/>
    <dgm:cxn modelId="{0F04EDF6-B48F-4B8B-8976-0F6D1EC242E1}" type="presParOf" srcId="{D6189093-4C19-4C44-9A74-1E6A7EA688F7}" destId="{3319C0F0-14D0-45B7-9387-5E9BB0F5A8BF}" srcOrd="0" destOrd="0" presId="urn:microsoft.com/office/officeart/2005/8/layout/hierarchy1"/>
    <dgm:cxn modelId="{BE08DBA7-B3CB-46C8-A423-A0A5A510A496}" type="presParOf" srcId="{D6189093-4C19-4C44-9A74-1E6A7EA688F7}" destId="{C12B9BE8-23FD-4664-90AA-B5677E3601D2}" srcOrd="1" destOrd="0" presId="urn:microsoft.com/office/officeart/2005/8/layout/hierarchy1"/>
    <dgm:cxn modelId="{F4B4557D-6118-44F8-BFBC-C7AEF387889A}" type="presParOf" srcId="{C12B9BE8-23FD-4664-90AA-B5677E3601D2}" destId="{C572F7C2-83A3-4F12-8702-27FD92E1DA53}" srcOrd="0" destOrd="0" presId="urn:microsoft.com/office/officeart/2005/8/layout/hierarchy1"/>
    <dgm:cxn modelId="{A01F4A53-8126-486E-9019-52AC6DBF1FC0}" type="presParOf" srcId="{C572F7C2-83A3-4F12-8702-27FD92E1DA53}" destId="{0D45498E-75F9-4A84-97E5-E79129DE5AF2}" srcOrd="0" destOrd="0" presId="urn:microsoft.com/office/officeart/2005/8/layout/hierarchy1"/>
    <dgm:cxn modelId="{C0284320-D2F8-4EC9-BC9E-D3883887EA60}" type="presParOf" srcId="{C572F7C2-83A3-4F12-8702-27FD92E1DA53}" destId="{AC768B6C-95E6-4F3C-A80D-515646F09449}" srcOrd="1" destOrd="0" presId="urn:microsoft.com/office/officeart/2005/8/layout/hierarchy1"/>
    <dgm:cxn modelId="{704E0B44-EEF4-4B52-831F-8FD449D81B85}" type="presParOf" srcId="{C12B9BE8-23FD-4664-90AA-B5677E3601D2}" destId="{A7F23011-BE75-4985-BB38-357A123FC128}" srcOrd="1" destOrd="0" presId="urn:microsoft.com/office/officeart/2005/8/layout/hierarchy1"/>
    <dgm:cxn modelId="{D483AD5D-DF36-41FE-A7F9-F6BEB2D36955}" type="presParOf" srcId="{CBC28764-AA36-42FE-AACD-4321343CE1E7}" destId="{CB282312-7243-43FB-82B7-275360627D69}" srcOrd="2" destOrd="0" presId="urn:microsoft.com/office/officeart/2005/8/layout/hierarchy1"/>
    <dgm:cxn modelId="{636DFDE6-C1F4-4544-B4FF-95505FE5B551}" type="presParOf" srcId="{CBC28764-AA36-42FE-AACD-4321343CE1E7}" destId="{5EF19D0F-2E71-4C6F-BD04-0CECAE5490A0}" srcOrd="3" destOrd="0" presId="urn:microsoft.com/office/officeart/2005/8/layout/hierarchy1"/>
    <dgm:cxn modelId="{4F212D6B-4217-4007-8ECF-B34243191778}" type="presParOf" srcId="{5EF19D0F-2E71-4C6F-BD04-0CECAE5490A0}" destId="{24F98BB3-57A6-42A5-9564-353C8EACA751}" srcOrd="0" destOrd="0" presId="urn:microsoft.com/office/officeart/2005/8/layout/hierarchy1"/>
    <dgm:cxn modelId="{5C3BFE38-F84B-4CAD-B134-CE38AB821650}" type="presParOf" srcId="{24F98BB3-57A6-42A5-9564-353C8EACA751}" destId="{5B67495B-E4B9-44A2-816A-4E4EDCE05A72}" srcOrd="0" destOrd="0" presId="urn:microsoft.com/office/officeart/2005/8/layout/hierarchy1"/>
    <dgm:cxn modelId="{3B99C2DF-184A-442A-8AFD-00CD3735F37C}" type="presParOf" srcId="{24F98BB3-57A6-42A5-9564-353C8EACA751}" destId="{5D6E0E8C-A1AF-4835-8ABF-7D79CEA51758}" srcOrd="1" destOrd="0" presId="urn:microsoft.com/office/officeart/2005/8/layout/hierarchy1"/>
    <dgm:cxn modelId="{5A9BED31-C867-4852-B104-C25881A45E3C}" type="presParOf" srcId="{5EF19D0F-2E71-4C6F-BD04-0CECAE5490A0}" destId="{11089E75-1B19-42BE-8653-60F9A24154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2312-7243-43FB-82B7-275360627D69}">
      <dsp:nvSpPr>
        <dsp:cNvPr id="0" name=""/>
        <dsp:cNvSpPr/>
      </dsp:nvSpPr>
      <dsp:spPr>
        <a:xfrm>
          <a:off x="6013473" y="1718165"/>
          <a:ext cx="672335" cy="31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50"/>
              </a:lnTo>
              <a:lnTo>
                <a:pt x="672335" y="218050"/>
              </a:lnTo>
              <a:lnTo>
                <a:pt x="672335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9C0F0-14D0-45B7-9387-5E9BB0F5A8BF}">
      <dsp:nvSpPr>
        <dsp:cNvPr id="0" name=""/>
        <dsp:cNvSpPr/>
      </dsp:nvSpPr>
      <dsp:spPr>
        <a:xfrm>
          <a:off x="5295418" y="2736753"/>
          <a:ext cx="91440" cy="319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F0523-2AEB-48A8-B312-9C7C8E54CAD6}">
      <dsp:nvSpPr>
        <dsp:cNvPr id="0" name=""/>
        <dsp:cNvSpPr/>
      </dsp:nvSpPr>
      <dsp:spPr>
        <a:xfrm>
          <a:off x="5341138" y="1718165"/>
          <a:ext cx="672335" cy="319970"/>
        </a:xfrm>
        <a:custGeom>
          <a:avLst/>
          <a:gdLst/>
          <a:ahLst/>
          <a:cxnLst/>
          <a:rect l="0" t="0" r="0" b="0"/>
          <a:pathLst>
            <a:path>
              <a:moveTo>
                <a:pt x="672335" y="0"/>
              </a:moveTo>
              <a:lnTo>
                <a:pt x="672335" y="218050"/>
              </a:lnTo>
              <a:lnTo>
                <a:pt x="0" y="218050"/>
              </a:lnTo>
              <a:lnTo>
                <a:pt x="0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616C5-6AB3-456F-8731-F15381CEC212}">
      <dsp:nvSpPr>
        <dsp:cNvPr id="0" name=""/>
        <dsp:cNvSpPr/>
      </dsp:nvSpPr>
      <dsp:spPr>
        <a:xfrm>
          <a:off x="4500719" y="699577"/>
          <a:ext cx="1512754" cy="31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50"/>
              </a:lnTo>
              <a:lnTo>
                <a:pt x="1512754" y="218050"/>
              </a:lnTo>
              <a:lnTo>
                <a:pt x="1512754" y="319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273B5-0E00-45B5-9E3C-668068EDA120}">
      <dsp:nvSpPr>
        <dsp:cNvPr id="0" name=""/>
        <dsp:cNvSpPr/>
      </dsp:nvSpPr>
      <dsp:spPr>
        <a:xfrm>
          <a:off x="3950747" y="2736753"/>
          <a:ext cx="91440" cy="319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1684E-8717-4C57-8E70-EFF4EDDDE0FF}">
      <dsp:nvSpPr>
        <dsp:cNvPr id="0" name=""/>
        <dsp:cNvSpPr/>
      </dsp:nvSpPr>
      <dsp:spPr>
        <a:xfrm>
          <a:off x="2987964" y="1718165"/>
          <a:ext cx="1008503" cy="31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50"/>
              </a:lnTo>
              <a:lnTo>
                <a:pt x="1008503" y="218050"/>
              </a:lnTo>
              <a:lnTo>
                <a:pt x="1008503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D653B-A5F3-46EA-8B68-DA8A87F04A4F}">
      <dsp:nvSpPr>
        <dsp:cNvPr id="0" name=""/>
        <dsp:cNvSpPr/>
      </dsp:nvSpPr>
      <dsp:spPr>
        <a:xfrm>
          <a:off x="1979461" y="2736753"/>
          <a:ext cx="672335" cy="319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50"/>
              </a:lnTo>
              <a:lnTo>
                <a:pt x="672335" y="218050"/>
              </a:lnTo>
              <a:lnTo>
                <a:pt x="672335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5491E-6877-4C54-8153-14AF53B506EC}">
      <dsp:nvSpPr>
        <dsp:cNvPr id="0" name=""/>
        <dsp:cNvSpPr/>
      </dsp:nvSpPr>
      <dsp:spPr>
        <a:xfrm>
          <a:off x="1219214" y="3755342"/>
          <a:ext cx="91440" cy="319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050"/>
              </a:lnTo>
              <a:lnTo>
                <a:pt x="87912" y="218050"/>
              </a:lnTo>
              <a:lnTo>
                <a:pt x="87912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5736A-43BA-48E7-8531-13FD3867A1AB}">
      <dsp:nvSpPr>
        <dsp:cNvPr id="0" name=""/>
        <dsp:cNvSpPr/>
      </dsp:nvSpPr>
      <dsp:spPr>
        <a:xfrm>
          <a:off x="1264934" y="2736753"/>
          <a:ext cx="714527" cy="319970"/>
        </a:xfrm>
        <a:custGeom>
          <a:avLst/>
          <a:gdLst/>
          <a:ahLst/>
          <a:cxnLst/>
          <a:rect l="0" t="0" r="0" b="0"/>
          <a:pathLst>
            <a:path>
              <a:moveTo>
                <a:pt x="714527" y="0"/>
              </a:moveTo>
              <a:lnTo>
                <a:pt x="714527" y="218050"/>
              </a:lnTo>
              <a:lnTo>
                <a:pt x="0" y="218050"/>
              </a:lnTo>
              <a:lnTo>
                <a:pt x="0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15242-3A96-42C9-97F4-E7ADDEB18684}">
      <dsp:nvSpPr>
        <dsp:cNvPr id="0" name=""/>
        <dsp:cNvSpPr/>
      </dsp:nvSpPr>
      <dsp:spPr>
        <a:xfrm>
          <a:off x="1979461" y="1718165"/>
          <a:ext cx="1008503" cy="319970"/>
        </a:xfrm>
        <a:custGeom>
          <a:avLst/>
          <a:gdLst/>
          <a:ahLst/>
          <a:cxnLst/>
          <a:rect l="0" t="0" r="0" b="0"/>
          <a:pathLst>
            <a:path>
              <a:moveTo>
                <a:pt x="1008503" y="0"/>
              </a:moveTo>
              <a:lnTo>
                <a:pt x="1008503" y="218050"/>
              </a:lnTo>
              <a:lnTo>
                <a:pt x="0" y="218050"/>
              </a:lnTo>
              <a:lnTo>
                <a:pt x="0" y="319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CC3EB-A5A1-462F-A769-388B06E7DAE6}">
      <dsp:nvSpPr>
        <dsp:cNvPr id="0" name=""/>
        <dsp:cNvSpPr/>
      </dsp:nvSpPr>
      <dsp:spPr>
        <a:xfrm>
          <a:off x="2987964" y="699577"/>
          <a:ext cx="1512754" cy="319970"/>
        </a:xfrm>
        <a:custGeom>
          <a:avLst/>
          <a:gdLst/>
          <a:ahLst/>
          <a:cxnLst/>
          <a:rect l="0" t="0" r="0" b="0"/>
          <a:pathLst>
            <a:path>
              <a:moveTo>
                <a:pt x="1512754" y="0"/>
              </a:moveTo>
              <a:lnTo>
                <a:pt x="1512754" y="218050"/>
              </a:lnTo>
              <a:lnTo>
                <a:pt x="0" y="218050"/>
              </a:lnTo>
              <a:lnTo>
                <a:pt x="0" y="319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ACFFB-3D5E-4E24-B6B1-475B0D12FFBA}">
      <dsp:nvSpPr>
        <dsp:cNvPr id="0" name=""/>
        <dsp:cNvSpPr/>
      </dsp:nvSpPr>
      <dsp:spPr>
        <a:xfrm>
          <a:off x="3950626" y="960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BE2AB-6EA1-4477-8AEA-935FBD7A08B2}">
      <dsp:nvSpPr>
        <dsp:cNvPr id="0" name=""/>
        <dsp:cNvSpPr/>
      </dsp:nvSpPr>
      <dsp:spPr>
        <a:xfrm>
          <a:off x="4072869" y="117090"/>
          <a:ext cx="1100185" cy="698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(1,0)</a:t>
          </a:r>
          <a:endParaRPr kumimoji="1" lang="ja-JP" altLang="en-US" sz="2000" kern="1200" dirty="0"/>
        </a:p>
      </dsp:txBody>
      <dsp:txXfrm>
        <a:off x="4093331" y="137552"/>
        <a:ext cx="1059261" cy="657693"/>
      </dsp:txXfrm>
    </dsp:sp>
    <dsp:sp modelId="{A4B9B632-8780-49DD-9C5F-E1433F6FDBCC}">
      <dsp:nvSpPr>
        <dsp:cNvPr id="0" name=""/>
        <dsp:cNvSpPr/>
      </dsp:nvSpPr>
      <dsp:spPr>
        <a:xfrm>
          <a:off x="2437871" y="1019548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BAE8-48F3-4484-9286-2FD70C48F441}">
      <dsp:nvSpPr>
        <dsp:cNvPr id="0" name=""/>
        <dsp:cNvSpPr/>
      </dsp:nvSpPr>
      <dsp:spPr>
        <a:xfrm>
          <a:off x="2560114" y="1135678"/>
          <a:ext cx="1100185" cy="698617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solidFill>
                <a:schemeClr val="tx1"/>
              </a:solidFill>
              <a:highlight>
                <a:srgbClr val="00FF00"/>
              </a:highlight>
            </a:rPr>
            <a:t>(2,7)</a:t>
          </a:r>
          <a:endParaRPr kumimoji="1" lang="ja-JP" altLang="en-US" sz="2000" kern="1200" dirty="0">
            <a:solidFill>
              <a:schemeClr val="tx1"/>
            </a:solidFill>
            <a:highlight>
              <a:srgbClr val="00FF00"/>
            </a:highlight>
          </a:endParaRPr>
        </a:p>
      </dsp:txBody>
      <dsp:txXfrm>
        <a:off x="2580576" y="1156140"/>
        <a:ext cx="1059261" cy="657693"/>
      </dsp:txXfrm>
    </dsp:sp>
    <dsp:sp modelId="{CFE437C3-D71E-48C2-894F-3DBA7555EDED}">
      <dsp:nvSpPr>
        <dsp:cNvPr id="0" name=""/>
        <dsp:cNvSpPr/>
      </dsp:nvSpPr>
      <dsp:spPr>
        <a:xfrm>
          <a:off x="1429368" y="2038136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724D5-1DD2-4393-B85A-1D8F0722E3C7}">
      <dsp:nvSpPr>
        <dsp:cNvPr id="0" name=""/>
        <dsp:cNvSpPr/>
      </dsp:nvSpPr>
      <dsp:spPr>
        <a:xfrm>
          <a:off x="1551611" y="2154267"/>
          <a:ext cx="1100185" cy="698617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(3,12)</a:t>
          </a:r>
          <a:endParaRPr kumimoji="1" lang="ja-JP" altLang="en-US" sz="2000" kern="1200" dirty="0"/>
        </a:p>
      </dsp:txBody>
      <dsp:txXfrm>
        <a:off x="1572073" y="2174729"/>
        <a:ext cx="1059261" cy="657693"/>
      </dsp:txXfrm>
    </dsp:sp>
    <dsp:sp modelId="{2DC796D9-B457-4A23-833A-8FBE68887679}">
      <dsp:nvSpPr>
        <dsp:cNvPr id="0" name=""/>
        <dsp:cNvSpPr/>
      </dsp:nvSpPr>
      <dsp:spPr>
        <a:xfrm>
          <a:off x="714841" y="3056724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AFF17-11E3-4250-913C-89A3B71CE98A}">
      <dsp:nvSpPr>
        <dsp:cNvPr id="0" name=""/>
        <dsp:cNvSpPr/>
      </dsp:nvSpPr>
      <dsp:spPr>
        <a:xfrm>
          <a:off x="837084" y="3172855"/>
          <a:ext cx="1100185" cy="698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(4,13)</a:t>
          </a:r>
          <a:endParaRPr kumimoji="1" lang="ja-JP" altLang="en-US" sz="1800" kern="1200" dirty="0"/>
        </a:p>
      </dsp:txBody>
      <dsp:txXfrm>
        <a:off x="857546" y="3193317"/>
        <a:ext cx="1059261" cy="657693"/>
      </dsp:txXfrm>
    </dsp:sp>
    <dsp:sp modelId="{663219F1-649B-4B10-B488-92C7724DC6F1}">
      <dsp:nvSpPr>
        <dsp:cNvPr id="0" name=""/>
        <dsp:cNvSpPr/>
      </dsp:nvSpPr>
      <dsp:spPr>
        <a:xfrm>
          <a:off x="757033" y="4075312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D4CBB-9496-4A04-839C-942A2A868277}">
      <dsp:nvSpPr>
        <dsp:cNvPr id="0" name=""/>
        <dsp:cNvSpPr/>
      </dsp:nvSpPr>
      <dsp:spPr>
        <a:xfrm>
          <a:off x="879276" y="4191443"/>
          <a:ext cx="1100185" cy="698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(5,17)</a:t>
          </a:r>
          <a:endParaRPr kumimoji="1" lang="ja-JP" altLang="en-US" sz="1800" kern="1200" dirty="0"/>
        </a:p>
      </dsp:txBody>
      <dsp:txXfrm>
        <a:off x="899738" y="4211905"/>
        <a:ext cx="1059261" cy="657693"/>
      </dsp:txXfrm>
    </dsp:sp>
    <dsp:sp modelId="{05872E14-4F22-43B4-8F72-4CEFF6FC18B9}">
      <dsp:nvSpPr>
        <dsp:cNvPr id="0" name=""/>
        <dsp:cNvSpPr/>
      </dsp:nvSpPr>
      <dsp:spPr>
        <a:xfrm>
          <a:off x="2101704" y="3056724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79E5F-F9EE-4DA2-8DB9-B365645FD6F2}">
      <dsp:nvSpPr>
        <dsp:cNvPr id="0" name=""/>
        <dsp:cNvSpPr/>
      </dsp:nvSpPr>
      <dsp:spPr>
        <a:xfrm>
          <a:off x="2223947" y="3172855"/>
          <a:ext cx="1100185" cy="698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(5,15)</a:t>
          </a:r>
          <a:endParaRPr kumimoji="1" lang="ja-JP" altLang="en-US" sz="1800" kern="1200" dirty="0"/>
        </a:p>
      </dsp:txBody>
      <dsp:txXfrm>
        <a:off x="2244409" y="3193317"/>
        <a:ext cx="1059261" cy="657693"/>
      </dsp:txXfrm>
    </dsp:sp>
    <dsp:sp modelId="{63E0BE0B-87C5-4E9E-A222-AF624768F0DA}">
      <dsp:nvSpPr>
        <dsp:cNvPr id="0" name=""/>
        <dsp:cNvSpPr/>
      </dsp:nvSpPr>
      <dsp:spPr>
        <a:xfrm>
          <a:off x="3446375" y="2038136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7FFD-D997-465E-A198-1E54EDCA58B9}">
      <dsp:nvSpPr>
        <dsp:cNvPr id="0" name=""/>
        <dsp:cNvSpPr/>
      </dsp:nvSpPr>
      <dsp:spPr>
        <a:xfrm>
          <a:off x="3568617" y="2154267"/>
          <a:ext cx="1100185" cy="698617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(4,11)</a:t>
          </a:r>
          <a:endParaRPr kumimoji="1" lang="ja-JP" altLang="en-US" sz="2000" kern="1200" dirty="0"/>
        </a:p>
      </dsp:txBody>
      <dsp:txXfrm>
        <a:off x="3589079" y="2174729"/>
        <a:ext cx="1059261" cy="657693"/>
      </dsp:txXfrm>
    </dsp:sp>
    <dsp:sp modelId="{458751D7-FEF3-4645-84DA-4D068B794437}">
      <dsp:nvSpPr>
        <dsp:cNvPr id="0" name=""/>
        <dsp:cNvSpPr/>
      </dsp:nvSpPr>
      <dsp:spPr>
        <a:xfrm>
          <a:off x="3446375" y="3056724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E47DD-C257-4214-A28A-846A8C9BFCB3}">
      <dsp:nvSpPr>
        <dsp:cNvPr id="0" name=""/>
        <dsp:cNvSpPr/>
      </dsp:nvSpPr>
      <dsp:spPr>
        <a:xfrm>
          <a:off x="3568617" y="3172855"/>
          <a:ext cx="1100185" cy="698617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(5,16)</a:t>
          </a:r>
          <a:endParaRPr kumimoji="1" lang="ja-JP" altLang="en-US" sz="2000" kern="1200" dirty="0"/>
        </a:p>
      </dsp:txBody>
      <dsp:txXfrm>
        <a:off x="3589079" y="3193317"/>
        <a:ext cx="1059261" cy="657693"/>
      </dsp:txXfrm>
    </dsp:sp>
    <dsp:sp modelId="{71C96669-7B3C-49C3-BA06-9752874EE797}">
      <dsp:nvSpPr>
        <dsp:cNvPr id="0" name=""/>
        <dsp:cNvSpPr/>
      </dsp:nvSpPr>
      <dsp:spPr>
        <a:xfrm>
          <a:off x="5463381" y="1019548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A1C1F-79F9-4131-B101-EEDEC0E33A58}">
      <dsp:nvSpPr>
        <dsp:cNvPr id="0" name=""/>
        <dsp:cNvSpPr/>
      </dsp:nvSpPr>
      <dsp:spPr>
        <a:xfrm>
          <a:off x="5585623" y="1135678"/>
          <a:ext cx="1100185" cy="698617"/>
        </a:xfrm>
        <a:prstGeom prst="roundRect">
          <a:avLst>
            <a:gd name="adj" fmla="val 10000"/>
          </a:avLst>
        </a:prstGeom>
        <a:solidFill>
          <a:schemeClr val="accent4"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highlight>
                <a:srgbClr val="00FF00"/>
              </a:highlight>
            </a:rPr>
            <a:t>(3,2)</a:t>
          </a:r>
          <a:endParaRPr kumimoji="1" lang="ja-JP" altLang="en-US" sz="2000" kern="1200" dirty="0">
            <a:highlight>
              <a:srgbClr val="00FF00"/>
            </a:highlight>
          </a:endParaRPr>
        </a:p>
      </dsp:txBody>
      <dsp:txXfrm>
        <a:off x="5606085" y="1156140"/>
        <a:ext cx="1059261" cy="657693"/>
      </dsp:txXfrm>
    </dsp:sp>
    <dsp:sp modelId="{7581C061-0877-4E84-BA36-D96C8AD1EE30}">
      <dsp:nvSpPr>
        <dsp:cNvPr id="0" name=""/>
        <dsp:cNvSpPr/>
      </dsp:nvSpPr>
      <dsp:spPr>
        <a:xfrm>
          <a:off x="4791045" y="2038136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123D1-FA81-4809-9E5F-8085A411214A}">
      <dsp:nvSpPr>
        <dsp:cNvPr id="0" name=""/>
        <dsp:cNvSpPr/>
      </dsp:nvSpPr>
      <dsp:spPr>
        <a:xfrm>
          <a:off x="4913288" y="2154267"/>
          <a:ext cx="1100185" cy="698617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highlight>
                <a:srgbClr val="00FF00"/>
              </a:highlight>
            </a:rPr>
            <a:t>(4,3)</a:t>
          </a:r>
          <a:endParaRPr kumimoji="1" lang="ja-JP" altLang="en-US" sz="1800" kern="1200" dirty="0">
            <a:highlight>
              <a:srgbClr val="00FF00"/>
            </a:highlight>
          </a:endParaRPr>
        </a:p>
      </dsp:txBody>
      <dsp:txXfrm>
        <a:off x="4933750" y="2174729"/>
        <a:ext cx="1059261" cy="657693"/>
      </dsp:txXfrm>
    </dsp:sp>
    <dsp:sp modelId="{0D45498E-75F9-4A84-97E5-E79129DE5AF2}">
      <dsp:nvSpPr>
        <dsp:cNvPr id="0" name=""/>
        <dsp:cNvSpPr/>
      </dsp:nvSpPr>
      <dsp:spPr>
        <a:xfrm>
          <a:off x="4791045" y="3056724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68B6C-95E6-4F3C-A80D-515646F09449}">
      <dsp:nvSpPr>
        <dsp:cNvPr id="0" name=""/>
        <dsp:cNvSpPr/>
      </dsp:nvSpPr>
      <dsp:spPr>
        <a:xfrm>
          <a:off x="4913288" y="3172855"/>
          <a:ext cx="1100185" cy="6986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(5,7)</a:t>
          </a:r>
          <a:endParaRPr kumimoji="1" lang="ja-JP" altLang="en-US" sz="1800" kern="1200" dirty="0"/>
        </a:p>
      </dsp:txBody>
      <dsp:txXfrm>
        <a:off x="4933750" y="3193317"/>
        <a:ext cx="1059261" cy="657693"/>
      </dsp:txXfrm>
    </dsp:sp>
    <dsp:sp modelId="{5B67495B-E4B9-44A2-816A-4E4EDCE05A72}">
      <dsp:nvSpPr>
        <dsp:cNvPr id="0" name=""/>
        <dsp:cNvSpPr/>
      </dsp:nvSpPr>
      <dsp:spPr>
        <a:xfrm>
          <a:off x="6135716" y="2038136"/>
          <a:ext cx="1100185" cy="6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E0E8C-A1AF-4835-8ABF-7D79CEA51758}">
      <dsp:nvSpPr>
        <dsp:cNvPr id="0" name=""/>
        <dsp:cNvSpPr/>
      </dsp:nvSpPr>
      <dsp:spPr>
        <a:xfrm>
          <a:off x="6257959" y="2154267"/>
          <a:ext cx="1100185" cy="6986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highlight>
                <a:srgbClr val="00FF00"/>
              </a:highlight>
            </a:rPr>
            <a:t>(5,5)</a:t>
          </a:r>
          <a:endParaRPr kumimoji="1" lang="ja-JP" altLang="en-US" sz="1800" kern="1200" dirty="0">
            <a:highlight>
              <a:srgbClr val="00FF00"/>
            </a:highlight>
          </a:endParaRPr>
        </a:p>
      </dsp:txBody>
      <dsp:txXfrm>
        <a:off x="6278421" y="2174729"/>
        <a:ext cx="1059261" cy="657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5EBE6-0A26-43A6-9FF4-FB5C6BB1C0F6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2AD30-AD74-4193-9992-1F66D49E60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0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4C81-02C5-4CAD-80AB-81434049F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30BA-7C8B-443E-AFB6-A4E86C5A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02E6-B63F-4B8F-B4DC-00DB33E0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7C8F-AD6A-4FE4-BCAD-3808D6EF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9007-E96D-4341-A48C-5997966E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BB8E-08C5-458B-8492-2F5A1C2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0559-BB4D-4C7E-ABD1-F8F4186F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BDBB-D9FF-44A8-9637-9F4499DF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8D1F-60B7-4C74-88B9-C72FBE25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6E96-F34F-4D7A-BE23-9926E680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4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6C5A-CEFA-4803-B797-5F6B38F0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0D79-30FD-4815-9ADF-31A3B600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7C7F-C922-43CA-8731-50F179FE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617-2419-48CD-A272-FA277A04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9BD4-22CD-4E19-A561-78FDA6F5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56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B553-1BF6-4F73-96C8-1972BC4A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7CF0-8C40-44FD-9DFB-A9E14AA2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04DB-1613-4471-B467-98D2F934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AA09-9802-4685-A68E-106E5EB9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DDB-DAA0-40AA-8F25-17432BBA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9FD-DFCF-412C-BCA9-206D687E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1B4C-E390-4037-B955-1C55418E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BF6B-809F-4AA5-A0A1-F5471919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6AF-1D9A-454C-A086-60FF5426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F32C-5394-445E-8CAF-2C44727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72B8-1C75-4C23-B739-02613383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6F25-ADBB-4479-95E9-EB4CB142A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559C3-EC93-4D67-B6D9-A86185F2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C645A-FF53-4DBB-A8E2-886F2995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0AF7-3889-480D-8452-EF5A3DAA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52BA-4B0F-489D-A532-4B66E53E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17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2BAB-6C39-4802-865E-B716453B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B2415-9F9F-4EE7-B591-6EF952B4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EF1F-9D9D-4B9E-BD41-7C577817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763EA-D720-4847-AF07-16C14909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BC6E0-CF02-46FD-9404-232757D1B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A3320-B8BA-4B14-82B5-229E7A53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DCEE9-3A18-48D0-B023-FE52BA6C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F0B76-5045-4D2B-BB66-3D39E356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7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F502-F6A5-4CED-BA88-B8704862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07A1B-FFD9-40B0-A19C-36FDEBC5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31E31-0CA6-4A3D-B78D-E7E9FBC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0D61E-D826-48E2-BACC-A89D9E47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7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9DF4-4874-43A4-9008-3CC8881E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86825-F8E6-438E-9E39-29093F28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7558-590D-4D69-9EB7-DE24E212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4D81-65B2-4C46-8559-9A7E0773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3516-FB98-4FBC-BEEF-18441DDA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235D-A8DC-4540-8136-52770AC0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342D-58F8-43AA-86A1-958DDFCD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E69FD-3658-455D-9EB6-A51D5A79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6790B-4906-4D95-B4DB-291BB532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9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01EE-1B52-438E-BBC8-81AA5CF2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40483-D17C-4638-A23A-CC687416B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18A96-2D32-4B62-8B78-BF606E97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7BB1-A250-46D7-A1B2-21A7D4C3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2D9B-A315-4EA1-85CB-42FC5098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3BBC-D7DE-4064-B5F7-A0557EE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8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D0241-3B3C-4D7E-8BF4-7C881C06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AFB8-A243-45AD-87AE-27E30663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488E-50B5-44B4-9D00-31D9F3378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6E27-E349-4810-A52A-09E24504101A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6922-A679-44E1-A17F-53B032887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5D9C-2AC0-491A-B6FF-28C3F79A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C95D-6671-4F07-AAA5-70919970B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272599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52482"/>
              </p:ext>
            </p:extLst>
          </p:nvPr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貰う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2832721" y="270863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1926415" y="1497498"/>
            <a:ext cx="305492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からしか来れない</a:t>
            </a:r>
            <a:endParaRPr lang="en-US" altLang="ja-JP" sz="1400" dirty="0"/>
          </a:p>
          <a:p>
            <a:r>
              <a:rPr lang="ja-JP" altLang="en-US" sz="1400" dirty="0"/>
              <a:t>よってコスト</a:t>
            </a:r>
            <a:r>
              <a:rPr lang="en-US" altLang="ja-JP" sz="1400" dirty="0"/>
              <a:t>=20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3034206" y="2020718"/>
            <a:ext cx="419672" cy="6879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4319169" y="272006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3311931" y="3738989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30(0+30)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BC0DD5-208F-4E5A-A82D-D8F8746C32B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4520654" y="3387233"/>
            <a:ext cx="387454" cy="3517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5604132" y="272006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98CB7E-ECE9-4FA9-B3B4-2B6BED95AA74}"/>
              </a:ext>
            </a:extLst>
          </p:cNvPr>
          <p:cNvSpPr txBox="1"/>
          <p:nvPr/>
        </p:nvSpPr>
        <p:spPr>
          <a:xfrm>
            <a:off x="5203015" y="1008178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20(20+0)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80(30+50)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20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B8EE77-1C2F-49E1-8008-01A3C038F9E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848240" y="2177729"/>
            <a:ext cx="950952" cy="5423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5795259" y="5072079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30(30+0)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7189951" y="272250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7391436" y="3389678"/>
            <a:ext cx="0" cy="168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B5C2DB-EED1-4D5A-8E50-96337B75EB1B}"/>
              </a:ext>
            </a:extLst>
          </p:cNvPr>
          <p:cNvSpPr txBox="1"/>
          <p:nvPr/>
        </p:nvSpPr>
        <p:spPr>
          <a:xfrm>
            <a:off x="8838718" y="102021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6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70(30+40)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40(30+10)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40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73" idx="3"/>
            <a:endCxn id="68" idx="2"/>
          </p:cNvCxnSpPr>
          <p:nvPr/>
        </p:nvCxnSpPr>
        <p:spPr>
          <a:xfrm flipV="1">
            <a:off x="8989253" y="2189764"/>
            <a:ext cx="1445642" cy="8359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8586283" y="2692145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9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3278"/>
              </p:ext>
            </p:extLst>
          </p:nvPr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1BD25A4-582D-4143-8C67-7D91505272B7}"/>
              </a:ext>
            </a:extLst>
          </p:cNvPr>
          <p:cNvSpPr/>
          <p:nvPr/>
        </p:nvSpPr>
        <p:spPr>
          <a:xfrm>
            <a:off x="516730" y="2883258"/>
            <a:ext cx="326650" cy="292627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03681-F2AB-4926-B175-F46FF8165B40}"/>
              </a:ext>
            </a:extLst>
          </p:cNvPr>
          <p:cNvSpPr txBox="1"/>
          <p:nvPr/>
        </p:nvSpPr>
        <p:spPr>
          <a:xfrm>
            <a:off x="255502" y="5953855"/>
            <a:ext cx="299720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縦軸</a:t>
            </a:r>
            <a:r>
              <a:rPr lang="en-US" altLang="ja-JP" sz="1400" dirty="0"/>
              <a:t>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):</a:t>
            </a:r>
            <a:r>
              <a:rPr lang="ja-JP" altLang="en-US" sz="1400" dirty="0"/>
              <a:t>現在利用している品物の数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48159-1985-4EA8-89B0-CC0212F822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80055" y="5809529"/>
            <a:ext cx="1074047" cy="144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25311-4FD1-4923-AEE0-51F92AA3B5D7}"/>
              </a:ext>
            </a:extLst>
          </p:cNvPr>
          <p:cNvSpPr/>
          <p:nvPr/>
        </p:nvSpPr>
        <p:spPr>
          <a:xfrm>
            <a:off x="2731155" y="2384604"/>
            <a:ext cx="8321963" cy="473187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16F6F-6166-4104-94F8-E8465D116FB6}"/>
              </a:ext>
            </a:extLst>
          </p:cNvPr>
          <p:cNvSpPr txBox="1"/>
          <p:nvPr/>
        </p:nvSpPr>
        <p:spPr>
          <a:xfrm>
            <a:off x="2301062" y="1954066"/>
            <a:ext cx="288636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横軸</a:t>
            </a:r>
            <a:r>
              <a:rPr lang="en-US" altLang="ja-JP" sz="1400" dirty="0"/>
              <a:t>(j):</a:t>
            </a:r>
            <a:r>
              <a:rPr lang="ja-JP" altLang="en-US" sz="1400" dirty="0"/>
              <a:t>重さ</a:t>
            </a:r>
            <a:endParaRPr lang="en-US" altLang="ja-JP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CDF8D6-9B92-4D61-A3A6-6F1723B9C78E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5187425" y="2107955"/>
            <a:ext cx="1704712" cy="2766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4A68E4-C13D-4991-9898-D60FABAAE4BE}"/>
              </a:ext>
            </a:extLst>
          </p:cNvPr>
          <p:cNvSpPr txBox="1"/>
          <p:nvPr/>
        </p:nvSpPr>
        <p:spPr>
          <a:xfrm>
            <a:off x="3535835" y="5953855"/>
            <a:ext cx="8184925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項目</a:t>
            </a:r>
            <a:r>
              <a:rPr lang="en-US" altLang="ja-JP" sz="2400" dirty="0"/>
              <a:t>(</a:t>
            </a:r>
            <a:r>
              <a:rPr lang="en-US" altLang="ja-JP" sz="2400" dirty="0" err="1"/>
              <a:t>I,j</a:t>
            </a:r>
            <a:r>
              <a:rPr lang="en-US" altLang="ja-JP" sz="2400" dirty="0"/>
              <a:t>): </a:t>
            </a:r>
            <a:r>
              <a:rPr lang="ja-JP" altLang="en-US" sz="2400" dirty="0"/>
              <a:t>品物</a:t>
            </a:r>
            <a:r>
              <a:rPr lang="en-US" altLang="ja-JP" sz="2400" dirty="0" err="1"/>
              <a:t>i</a:t>
            </a:r>
            <a:r>
              <a:rPr lang="ja-JP" altLang="en-US" sz="2400" dirty="0"/>
              <a:t>個を利用したとき、重さ</a:t>
            </a:r>
            <a:r>
              <a:rPr lang="en-US" altLang="ja-JP" sz="2400" dirty="0"/>
              <a:t>j</a:t>
            </a:r>
            <a:r>
              <a:rPr lang="ja-JP" altLang="en-US" sz="2400" dirty="0"/>
              <a:t>以下の最大価値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19D04B-2550-41BA-B239-6E4C3EB24099}"/>
              </a:ext>
            </a:extLst>
          </p:cNvPr>
          <p:cNvSpPr/>
          <p:nvPr/>
        </p:nvSpPr>
        <p:spPr>
          <a:xfrm>
            <a:off x="2178655" y="2931622"/>
            <a:ext cx="9333290" cy="2930922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39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37886"/>
              </p:ext>
            </p:extLst>
          </p:nvPr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43E460-CB15-4EC1-9FF2-1D2CE37E5220}"/>
              </a:ext>
            </a:extLst>
          </p:cNvPr>
          <p:cNvSpPr/>
          <p:nvPr/>
        </p:nvSpPr>
        <p:spPr>
          <a:xfrm>
            <a:off x="2263806" y="3048497"/>
            <a:ext cx="8954749" cy="29838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8B42B-2BC5-43B8-93D2-4A87E758B974}"/>
              </a:ext>
            </a:extLst>
          </p:cNvPr>
          <p:cNvSpPr txBox="1"/>
          <p:nvPr/>
        </p:nvSpPr>
        <p:spPr>
          <a:xfrm>
            <a:off x="5808128" y="1764455"/>
            <a:ext cx="550175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品物数は</a:t>
            </a:r>
            <a:r>
              <a:rPr lang="en-US" altLang="ja-JP" sz="1400" dirty="0"/>
              <a:t>0</a:t>
            </a:r>
            <a:r>
              <a:rPr lang="ja-JP" altLang="en-US" sz="1400" dirty="0"/>
              <a:t>のため、すべての重さにおいて価値は</a:t>
            </a:r>
            <a:r>
              <a:rPr lang="en-US" altLang="ja-JP" sz="1400" dirty="0"/>
              <a:t>0</a:t>
            </a:r>
            <a:r>
              <a:rPr lang="ja-JP" altLang="en-US" sz="1400" dirty="0"/>
              <a:t>にしかならない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C72652-6412-40CA-96F6-F0E00BD7CB51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6741181" y="2072232"/>
            <a:ext cx="1817826" cy="976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77DCC-B9FD-48FB-9323-43EE3FDAD30B}"/>
              </a:ext>
            </a:extLst>
          </p:cNvPr>
          <p:cNvSpPr/>
          <p:nvPr/>
        </p:nvSpPr>
        <p:spPr>
          <a:xfrm>
            <a:off x="2730961" y="3653370"/>
            <a:ext cx="402970" cy="21243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636D5-5B28-4F8A-B1CE-4399F7130F5B}"/>
              </a:ext>
            </a:extLst>
          </p:cNvPr>
          <p:cNvSpPr txBox="1"/>
          <p:nvPr/>
        </p:nvSpPr>
        <p:spPr>
          <a:xfrm rot="16200000">
            <a:off x="2463727" y="4413396"/>
            <a:ext cx="241003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縦矢印は品物を利用しない、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よって価値は増えない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67D632-9717-4E65-8839-8258292A422E}"/>
              </a:ext>
            </a:extLst>
          </p:cNvPr>
          <p:cNvCxnSpPr>
            <a:cxnSpLocks/>
          </p:cNvCxnSpPr>
          <p:nvPr/>
        </p:nvCxnSpPr>
        <p:spPr>
          <a:xfrm>
            <a:off x="2980738" y="3542190"/>
            <a:ext cx="0" cy="2139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6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8F5B6-0FF1-4265-AB99-1D6C70B70659}"/>
              </a:ext>
            </a:extLst>
          </p:cNvPr>
          <p:cNvSpPr/>
          <p:nvPr/>
        </p:nvSpPr>
        <p:spPr>
          <a:xfrm>
            <a:off x="3742170" y="360930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6591C-C8F2-4D63-9844-CCFCED71CC23}"/>
              </a:ext>
            </a:extLst>
          </p:cNvPr>
          <p:cNvSpPr/>
          <p:nvPr/>
        </p:nvSpPr>
        <p:spPr>
          <a:xfrm>
            <a:off x="3742170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2FF037-5FC1-4AB7-B152-616F43E597BC}"/>
              </a:ext>
            </a:extLst>
          </p:cNvPr>
          <p:cNvCxnSpPr>
            <a:cxnSpLocks/>
          </p:cNvCxnSpPr>
          <p:nvPr/>
        </p:nvCxnSpPr>
        <p:spPr>
          <a:xfrm flipH="1">
            <a:off x="4550122" y="3226550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21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702C6-7DB2-45EB-8536-84CA4F5F68C1}"/>
              </a:ext>
            </a:extLst>
          </p:cNvPr>
          <p:cNvSpPr/>
          <p:nvPr/>
        </p:nvSpPr>
        <p:spPr>
          <a:xfrm>
            <a:off x="2133475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0BF38-EEDB-4B56-800A-397B5E8DC010}"/>
              </a:ext>
            </a:extLst>
          </p:cNvPr>
          <p:cNvSpPr/>
          <p:nvPr/>
        </p:nvSpPr>
        <p:spPr>
          <a:xfrm>
            <a:off x="5420050" y="360930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06284-C7ED-47A7-8665-586ED481E7C3}"/>
              </a:ext>
            </a:extLst>
          </p:cNvPr>
          <p:cNvSpPr/>
          <p:nvPr/>
        </p:nvSpPr>
        <p:spPr>
          <a:xfrm>
            <a:off x="5420050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68CAFE-642A-40B9-B97E-0152D36621D0}"/>
              </a:ext>
            </a:extLst>
          </p:cNvPr>
          <p:cNvCxnSpPr>
            <a:cxnSpLocks/>
          </p:cNvCxnSpPr>
          <p:nvPr/>
        </p:nvCxnSpPr>
        <p:spPr>
          <a:xfrm flipH="1">
            <a:off x="6228002" y="3226550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EA6F3C-5595-48AF-97BB-116FE28534D5}"/>
              </a:ext>
            </a:extLst>
          </p:cNvPr>
          <p:cNvCxnSpPr>
            <a:cxnSpLocks/>
          </p:cNvCxnSpPr>
          <p:nvPr/>
        </p:nvCxnSpPr>
        <p:spPr>
          <a:xfrm>
            <a:off x="3453414" y="3429000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9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913C4-D14C-4716-831A-9B0A5017FBF5}"/>
              </a:ext>
            </a:extLst>
          </p:cNvPr>
          <p:cNvSpPr/>
          <p:nvPr/>
        </p:nvSpPr>
        <p:spPr>
          <a:xfrm>
            <a:off x="7333236" y="3680208"/>
            <a:ext cx="4125472" cy="38335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E721D-A887-4000-AE29-89028B364FFD}"/>
              </a:ext>
            </a:extLst>
          </p:cNvPr>
          <p:cNvSpPr txBox="1"/>
          <p:nvPr/>
        </p:nvSpPr>
        <p:spPr>
          <a:xfrm>
            <a:off x="8190019" y="4000237"/>
            <a:ext cx="412547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制限が変わっても品物</a:t>
            </a:r>
            <a:r>
              <a:rPr lang="en-US" altLang="ja-JP" sz="1400" dirty="0"/>
              <a:t>=(2,3)</a:t>
            </a:r>
            <a:r>
              <a:rPr lang="ja-JP" altLang="en-US" sz="1400" dirty="0"/>
              <a:t>のみなので価値</a:t>
            </a:r>
            <a:r>
              <a:rPr lang="en-US" altLang="ja-JP" sz="1400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36773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7576F-9BEB-4B99-B3DA-DDA64DAF03D5}"/>
              </a:ext>
            </a:extLst>
          </p:cNvPr>
          <p:cNvSpPr/>
          <p:nvPr/>
        </p:nvSpPr>
        <p:spPr>
          <a:xfrm>
            <a:off x="3731456" y="350998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D4FE3-95B2-4AE5-899E-2E5494AF3AAF}"/>
              </a:ext>
            </a:extLst>
          </p:cNvPr>
          <p:cNvSpPr/>
          <p:nvPr/>
        </p:nvSpPr>
        <p:spPr>
          <a:xfrm>
            <a:off x="7018031" y="426624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6ED63-8649-49D3-AE7F-C228A2E5CB6E}"/>
              </a:ext>
            </a:extLst>
          </p:cNvPr>
          <p:cNvSpPr/>
          <p:nvPr/>
        </p:nvSpPr>
        <p:spPr>
          <a:xfrm>
            <a:off x="7018031" y="350998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0D88D-9E91-4CBE-886C-659B47FF3034}"/>
              </a:ext>
            </a:extLst>
          </p:cNvPr>
          <p:cNvCxnSpPr>
            <a:cxnSpLocks/>
          </p:cNvCxnSpPr>
          <p:nvPr/>
        </p:nvCxnSpPr>
        <p:spPr>
          <a:xfrm flipH="1">
            <a:off x="7825983" y="388349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42AA5-4DDA-44E1-8DA2-75671B376203}"/>
              </a:ext>
            </a:extLst>
          </p:cNvPr>
          <p:cNvCxnSpPr>
            <a:cxnSpLocks/>
          </p:cNvCxnSpPr>
          <p:nvPr/>
        </p:nvCxnSpPr>
        <p:spPr>
          <a:xfrm>
            <a:off x="5051395" y="4085947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0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7576F-9BEB-4B99-B3DA-DDA64DAF03D5}"/>
              </a:ext>
            </a:extLst>
          </p:cNvPr>
          <p:cNvSpPr/>
          <p:nvPr/>
        </p:nvSpPr>
        <p:spPr>
          <a:xfrm>
            <a:off x="6883029" y="4672961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D4FE3-95B2-4AE5-899E-2E5494AF3AAF}"/>
              </a:ext>
            </a:extLst>
          </p:cNvPr>
          <p:cNvSpPr/>
          <p:nvPr/>
        </p:nvSpPr>
        <p:spPr>
          <a:xfrm>
            <a:off x="10169604" y="542922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6ED63-8649-49D3-AE7F-C228A2E5CB6E}"/>
              </a:ext>
            </a:extLst>
          </p:cNvPr>
          <p:cNvSpPr/>
          <p:nvPr/>
        </p:nvSpPr>
        <p:spPr>
          <a:xfrm>
            <a:off x="10169604" y="4672961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0D88D-9E91-4CBE-886C-659B47FF3034}"/>
              </a:ext>
            </a:extLst>
          </p:cNvPr>
          <p:cNvCxnSpPr>
            <a:cxnSpLocks/>
          </p:cNvCxnSpPr>
          <p:nvPr/>
        </p:nvCxnSpPr>
        <p:spPr>
          <a:xfrm flipH="1">
            <a:off x="10977556" y="5046472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42AA5-4DDA-44E1-8DA2-75671B376203}"/>
              </a:ext>
            </a:extLst>
          </p:cNvPr>
          <p:cNvCxnSpPr>
            <a:cxnSpLocks/>
          </p:cNvCxnSpPr>
          <p:nvPr/>
        </p:nvCxnSpPr>
        <p:spPr>
          <a:xfrm>
            <a:off x="8202968" y="5248922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5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29438"/>
              </p:ext>
            </p:extLst>
          </p:nvPr>
        </p:nvGraphicFramePr>
        <p:xfrm>
          <a:off x="335374" y="2490501"/>
          <a:ext cx="11385386" cy="338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制限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の場合</a:t>
                      </a:r>
                      <a:r>
                        <a:rPr kumimoji="1" lang="en-US" altLang="ja-JP" sz="1200" dirty="0"/>
                        <a:t>(2,3)</a:t>
                      </a:r>
                      <a:r>
                        <a:rPr kumimoji="1" lang="ja-JP" altLang="en-US" sz="1200" dirty="0"/>
                        <a:t>は利用できない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3=max(3,0)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400" dirty="0"/>
                        <a:t>1,2)</a:t>
                      </a:r>
                      <a:r>
                        <a:rPr kumimoji="1" lang="ja-JP" altLang="en-US" sz="1400" dirty="0"/>
                        <a:t>は利用可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5=max(5,3)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6=max(6,5)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入らない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3=max(3,2)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5=max(4,5)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6=max(5,6)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7=max(7,7)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1BD25A4-582D-4143-8C67-7D91505272B7}"/>
              </a:ext>
            </a:extLst>
          </p:cNvPr>
          <p:cNvSpPr/>
          <p:nvPr/>
        </p:nvSpPr>
        <p:spPr>
          <a:xfrm>
            <a:off x="516730" y="2883258"/>
            <a:ext cx="326650" cy="292627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03681-F2AB-4926-B175-F46FF8165B40}"/>
              </a:ext>
            </a:extLst>
          </p:cNvPr>
          <p:cNvSpPr txBox="1"/>
          <p:nvPr/>
        </p:nvSpPr>
        <p:spPr>
          <a:xfrm>
            <a:off x="255502" y="5953855"/>
            <a:ext cx="299720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縦軸</a:t>
            </a:r>
            <a:r>
              <a:rPr lang="en-US" altLang="ja-JP" sz="1400" dirty="0"/>
              <a:t>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):</a:t>
            </a:r>
            <a:r>
              <a:rPr lang="ja-JP" altLang="en-US" sz="1400" dirty="0"/>
              <a:t>現在利用している品物の数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48159-1985-4EA8-89B0-CC0212F822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80055" y="5809529"/>
            <a:ext cx="1074047" cy="144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25311-4FD1-4923-AEE0-51F92AA3B5D7}"/>
              </a:ext>
            </a:extLst>
          </p:cNvPr>
          <p:cNvSpPr/>
          <p:nvPr/>
        </p:nvSpPr>
        <p:spPr>
          <a:xfrm>
            <a:off x="2731155" y="2384604"/>
            <a:ext cx="8321963" cy="473187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16F6F-6166-4104-94F8-E8465D116FB6}"/>
              </a:ext>
            </a:extLst>
          </p:cNvPr>
          <p:cNvSpPr txBox="1"/>
          <p:nvPr/>
        </p:nvSpPr>
        <p:spPr>
          <a:xfrm>
            <a:off x="2301062" y="1954066"/>
            <a:ext cx="288636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横軸</a:t>
            </a:r>
            <a:r>
              <a:rPr lang="en-US" altLang="ja-JP" sz="1400" dirty="0"/>
              <a:t>(j):</a:t>
            </a:r>
            <a:r>
              <a:rPr lang="ja-JP" altLang="en-US" sz="1400" dirty="0"/>
              <a:t>重さ</a:t>
            </a:r>
            <a:endParaRPr lang="en-US" altLang="ja-JP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CDF8D6-9B92-4D61-A3A6-6F1723B9C78E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5187425" y="2107955"/>
            <a:ext cx="1704712" cy="2766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4A68E4-C13D-4991-9898-D60FABAAE4BE}"/>
              </a:ext>
            </a:extLst>
          </p:cNvPr>
          <p:cNvSpPr txBox="1"/>
          <p:nvPr/>
        </p:nvSpPr>
        <p:spPr>
          <a:xfrm>
            <a:off x="255502" y="6329342"/>
            <a:ext cx="8184925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/>
              <a:t>項目</a:t>
            </a:r>
            <a:r>
              <a:rPr lang="en-US" altLang="ja-JP" sz="2400" dirty="0"/>
              <a:t>(</a:t>
            </a:r>
            <a:r>
              <a:rPr lang="en-US" altLang="ja-JP" sz="2400" dirty="0" err="1"/>
              <a:t>I,j</a:t>
            </a:r>
            <a:r>
              <a:rPr lang="en-US" altLang="ja-JP" sz="2400" dirty="0"/>
              <a:t>): </a:t>
            </a:r>
            <a:r>
              <a:rPr lang="ja-JP" altLang="en-US" sz="2400" dirty="0"/>
              <a:t>品物</a:t>
            </a:r>
            <a:r>
              <a:rPr lang="en-US" altLang="ja-JP" sz="2400" dirty="0" err="1"/>
              <a:t>i</a:t>
            </a:r>
            <a:r>
              <a:rPr lang="ja-JP" altLang="en-US" sz="2400" dirty="0"/>
              <a:t>個を利用したとき、重さ</a:t>
            </a:r>
            <a:r>
              <a:rPr lang="en-US" altLang="ja-JP" sz="2400" dirty="0"/>
              <a:t>j</a:t>
            </a:r>
            <a:r>
              <a:rPr lang="ja-JP" altLang="en-US" sz="2400" dirty="0"/>
              <a:t>以下の最大価値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497BD7-42A5-450B-9F01-08806914DBD6}"/>
              </a:ext>
            </a:extLst>
          </p:cNvPr>
          <p:cNvSpPr/>
          <p:nvPr/>
        </p:nvSpPr>
        <p:spPr>
          <a:xfrm>
            <a:off x="4300522" y="3048497"/>
            <a:ext cx="6918033" cy="25861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55DEF-82FA-461B-9401-4673CB67A596}"/>
              </a:ext>
            </a:extLst>
          </p:cNvPr>
          <p:cNvSpPr txBox="1"/>
          <p:nvPr/>
        </p:nvSpPr>
        <p:spPr>
          <a:xfrm>
            <a:off x="5808128" y="1764455"/>
            <a:ext cx="550175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品物数は</a:t>
            </a:r>
            <a:r>
              <a:rPr lang="en-US" altLang="ja-JP" sz="1400" dirty="0"/>
              <a:t>0</a:t>
            </a:r>
            <a:r>
              <a:rPr lang="ja-JP" altLang="en-US" sz="1400" dirty="0"/>
              <a:t>のため、すべての重さにおいて価値は</a:t>
            </a:r>
            <a:r>
              <a:rPr lang="en-US" altLang="ja-JP" sz="1400" dirty="0"/>
              <a:t>0</a:t>
            </a:r>
            <a:r>
              <a:rPr lang="ja-JP" altLang="en-US" sz="1400" dirty="0"/>
              <a:t>にしかならない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573A8-9461-420B-BCDB-185B225176AD}"/>
              </a:ext>
            </a:extLst>
          </p:cNvPr>
          <p:cNvSpPr/>
          <p:nvPr/>
        </p:nvSpPr>
        <p:spPr>
          <a:xfrm>
            <a:off x="2843353" y="3662108"/>
            <a:ext cx="402970" cy="21243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008C4E-E7AC-40C5-8B46-11C247F6D574}"/>
              </a:ext>
            </a:extLst>
          </p:cNvPr>
          <p:cNvSpPr txBox="1"/>
          <p:nvPr/>
        </p:nvSpPr>
        <p:spPr>
          <a:xfrm rot="16200000">
            <a:off x="2402275" y="4382268"/>
            <a:ext cx="241003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縦矢印は品物を利用しない、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よって価値は増えない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62933C-4965-40FA-B106-BEF47337B9C7}"/>
              </a:ext>
            </a:extLst>
          </p:cNvPr>
          <p:cNvCxnSpPr>
            <a:cxnSpLocks/>
          </p:cNvCxnSpPr>
          <p:nvPr/>
        </p:nvCxnSpPr>
        <p:spPr>
          <a:xfrm>
            <a:off x="3078189" y="3601027"/>
            <a:ext cx="0" cy="2139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B1DA6B-EF59-4ACD-B45D-3741C3F5FEF0}"/>
              </a:ext>
            </a:extLst>
          </p:cNvPr>
          <p:cNvCxnSpPr>
            <a:cxnSpLocks/>
          </p:cNvCxnSpPr>
          <p:nvPr/>
        </p:nvCxnSpPr>
        <p:spPr>
          <a:xfrm>
            <a:off x="3283388" y="3358035"/>
            <a:ext cx="2196745" cy="428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A4BAAA-2EA6-4E10-AA5E-B96688C2D224}"/>
              </a:ext>
            </a:extLst>
          </p:cNvPr>
          <p:cNvCxnSpPr>
            <a:cxnSpLocks/>
          </p:cNvCxnSpPr>
          <p:nvPr/>
        </p:nvCxnSpPr>
        <p:spPr>
          <a:xfrm flipH="1">
            <a:off x="6059326" y="312232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EAF9DB-09EF-4BC2-8691-A353A371C2BB}"/>
              </a:ext>
            </a:extLst>
          </p:cNvPr>
          <p:cNvSpPr txBox="1"/>
          <p:nvPr/>
        </p:nvSpPr>
        <p:spPr>
          <a:xfrm>
            <a:off x="8073788" y="916908"/>
            <a:ext cx="3482903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縦矢印</a:t>
            </a:r>
            <a:r>
              <a:rPr lang="en-US" altLang="ja-JP" sz="1400" dirty="0"/>
              <a:t>:</a:t>
            </a:r>
            <a:r>
              <a:rPr lang="ja-JP" altLang="en-US" sz="1400" dirty="0"/>
              <a:t>利用しない</a:t>
            </a:r>
            <a:r>
              <a:rPr lang="en-US" altLang="ja-JP" sz="1400" dirty="0"/>
              <a:t>(</a:t>
            </a:r>
            <a:r>
              <a:rPr lang="ja-JP" altLang="en-US" sz="1400" dirty="0"/>
              <a:t>重さ、価値変化なし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斜め矢印</a:t>
            </a:r>
            <a:r>
              <a:rPr lang="en-US" altLang="ja-JP" sz="1400" dirty="0"/>
              <a:t>:</a:t>
            </a:r>
            <a:r>
              <a:rPr lang="ja-JP" altLang="en-US" sz="1400" dirty="0"/>
              <a:t>利用する</a:t>
            </a:r>
            <a:r>
              <a:rPr lang="en-US" altLang="ja-JP" sz="1400" dirty="0"/>
              <a:t>(</a:t>
            </a:r>
            <a:r>
              <a:rPr lang="ja-JP" altLang="en-US" sz="1400" dirty="0"/>
              <a:t>重さ</a:t>
            </a:r>
            <a:r>
              <a:rPr lang="en-US" altLang="ja-JP" sz="1400" dirty="0"/>
              <a:t>=i-1</a:t>
            </a:r>
            <a:r>
              <a:rPr lang="ja-JP" altLang="en-US" sz="1400" dirty="0"/>
              <a:t>の</a:t>
            </a:r>
            <a:r>
              <a:rPr lang="en-US" altLang="ja-JP" sz="1400" dirty="0"/>
              <a:t>j+2,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09A826-E245-49B1-A3AB-98DAD79E851B}"/>
              </a:ext>
            </a:extLst>
          </p:cNvPr>
          <p:cNvSpPr/>
          <p:nvPr/>
        </p:nvSpPr>
        <p:spPr>
          <a:xfrm>
            <a:off x="5340150" y="3601027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5AA5B0-C620-45B2-908C-D1A199D3AE1B}"/>
              </a:ext>
            </a:extLst>
          </p:cNvPr>
          <p:cNvSpPr/>
          <p:nvPr/>
        </p:nvSpPr>
        <p:spPr>
          <a:xfrm>
            <a:off x="7333236" y="3680208"/>
            <a:ext cx="4125472" cy="38335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944BEB-CE4B-41CA-B28C-671F4AD57749}"/>
              </a:ext>
            </a:extLst>
          </p:cNvPr>
          <p:cNvSpPr txBox="1"/>
          <p:nvPr/>
        </p:nvSpPr>
        <p:spPr>
          <a:xfrm>
            <a:off x="8190019" y="4000237"/>
            <a:ext cx="412547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制限が変わっても品物</a:t>
            </a:r>
            <a:r>
              <a:rPr lang="en-US" altLang="ja-JP" sz="1400" dirty="0"/>
              <a:t>=(2,3)</a:t>
            </a:r>
            <a:r>
              <a:rPr lang="ja-JP" altLang="en-US" sz="1400" dirty="0"/>
              <a:t>のみなので価値</a:t>
            </a:r>
            <a:r>
              <a:rPr lang="en-US" altLang="ja-JP" sz="1400" dirty="0"/>
              <a:t>=3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D649F7-9E2E-4963-94BD-CCC64B32A6AD}"/>
              </a:ext>
            </a:extLst>
          </p:cNvPr>
          <p:cNvCxnSpPr>
            <a:cxnSpLocks/>
          </p:cNvCxnSpPr>
          <p:nvPr/>
        </p:nvCxnSpPr>
        <p:spPr>
          <a:xfrm flipH="1">
            <a:off x="7759538" y="3927360"/>
            <a:ext cx="9315" cy="380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06DE9A-201E-46E4-AD45-7271ADA073C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989771" y="1178518"/>
            <a:ext cx="2084017" cy="28104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A90BB6-1782-4D8F-8AD4-AAD4A2B12454}"/>
              </a:ext>
            </a:extLst>
          </p:cNvPr>
          <p:cNvCxnSpPr>
            <a:cxnSpLocks/>
          </p:cNvCxnSpPr>
          <p:nvPr/>
        </p:nvCxnSpPr>
        <p:spPr>
          <a:xfrm>
            <a:off x="6261216" y="4038568"/>
            <a:ext cx="1424192" cy="269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AF50340-72C0-4E88-A424-A4356030A884}"/>
              </a:ext>
            </a:extLst>
          </p:cNvPr>
          <p:cNvSpPr/>
          <p:nvPr/>
        </p:nvSpPr>
        <p:spPr>
          <a:xfrm>
            <a:off x="10308881" y="528616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221708-41DD-4115-A3F0-86AEF97D5EC6}"/>
              </a:ext>
            </a:extLst>
          </p:cNvPr>
          <p:cNvSpPr txBox="1"/>
          <p:nvPr/>
        </p:nvSpPr>
        <p:spPr>
          <a:xfrm>
            <a:off x="10733797" y="5848897"/>
            <a:ext cx="96951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答え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/>
              <a:t>蟻本 </a:t>
            </a:r>
            <a:r>
              <a:rPr lang="en-US" altLang="ja-JP" sz="3200"/>
              <a:t>P51 </a:t>
            </a:r>
            <a:r>
              <a:rPr lang="ja-JP" altLang="en-US" sz="3200"/>
              <a:t>ナップサック問題 </a:t>
            </a:r>
            <a:r>
              <a:rPr lang="en-US" altLang="ja-JP" sz="3200"/>
              <a:t>– </a:t>
            </a:r>
            <a:r>
              <a:rPr lang="ja-JP" altLang="en-US" sz="3200"/>
              <a:t>貰う</a:t>
            </a:r>
            <a:r>
              <a:rPr lang="en-US" altLang="ja-JP" sz="3200"/>
              <a:t>DP</a:t>
            </a:r>
            <a:endParaRPr lang="ja-JP" altLang="en-US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17E47A-3510-4E81-A807-150B9730ABE3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7759539" y="2072232"/>
            <a:ext cx="799468" cy="976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33181"/>
              </p:ext>
            </p:extLst>
          </p:nvPr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3, 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2133475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5420050" y="360930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2144520" y="360766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2437237" y="3234802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</p:cNvCxnSpPr>
          <p:nvPr/>
        </p:nvCxnSpPr>
        <p:spPr>
          <a:xfrm>
            <a:off x="3453414" y="3429000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6A13C-C01B-42E1-A54D-68C33361698E}"/>
              </a:ext>
            </a:extLst>
          </p:cNvPr>
          <p:cNvSpPr txBox="1"/>
          <p:nvPr/>
        </p:nvSpPr>
        <p:spPr>
          <a:xfrm>
            <a:off x="2133475" y="4346806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重さに変化はない条件で価値を更新する</a:t>
            </a:r>
            <a:endParaRPr lang="en-US" altLang="ja-JP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C2A46E-137D-44DF-BD2F-1FAF4376FFED}"/>
              </a:ext>
            </a:extLst>
          </p:cNvPr>
          <p:cNvSpPr txBox="1"/>
          <p:nvPr/>
        </p:nvSpPr>
        <p:spPr>
          <a:xfrm>
            <a:off x="6282431" y="3453773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重さは品物</a:t>
            </a:r>
            <a:r>
              <a:rPr lang="en-US" altLang="ja-JP" sz="1400" dirty="0"/>
              <a:t>1</a:t>
            </a:r>
            <a:r>
              <a:rPr lang="ja-JP" altLang="en-US" sz="1400" dirty="0"/>
              <a:t>番の分だけ制限が拡張する。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1845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5713"/>
              </p:ext>
            </p:extLst>
          </p:nvPr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3=max(</a:t>
                      </a:r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,0</a:t>
                      </a:r>
                      <a:r>
                        <a:rPr kumimoji="1" lang="en-US" altLang="ja-JP" sz="1600" dirty="0"/>
                        <a:t>) 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5391580" y="274754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8678155" y="3503807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5391580" y="3546478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5695342" y="312930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</p:cNvCxnSpPr>
          <p:nvPr/>
        </p:nvCxnSpPr>
        <p:spPr>
          <a:xfrm>
            <a:off x="6711519" y="3323505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C2A46E-137D-44DF-BD2F-1FAF4376FFED}"/>
              </a:ext>
            </a:extLst>
          </p:cNvPr>
          <p:cNvSpPr txBox="1"/>
          <p:nvPr/>
        </p:nvSpPr>
        <p:spPr>
          <a:xfrm>
            <a:off x="5045579" y="4239736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すでに更新されている価値と比較をする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3000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811409"/>
              </p:ext>
            </p:extLst>
          </p:nvPr>
        </p:nvGraphicFramePr>
        <p:xfrm>
          <a:off x="725612" y="5079747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4616"/>
              </p:ext>
            </p:extLst>
          </p:nvPr>
        </p:nvGraphicFramePr>
        <p:xfrm>
          <a:off x="725612" y="1507401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貰う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319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35522"/>
              </p:ext>
            </p:extLst>
          </p:nvPr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3731455" y="3520023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5351762" y="409598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5351761" y="3520023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6663007" y="3781875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475693" y="4095984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8C73B-1E58-49D0-B400-59FB6A2F539E}"/>
              </a:ext>
            </a:extLst>
          </p:cNvPr>
          <p:cNvSpPr/>
          <p:nvPr/>
        </p:nvSpPr>
        <p:spPr>
          <a:xfrm>
            <a:off x="6972069" y="454954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B1589-ED7C-44F1-B813-60217536DA91}"/>
              </a:ext>
            </a:extLst>
          </p:cNvPr>
          <p:cNvSpPr/>
          <p:nvPr/>
        </p:nvSpPr>
        <p:spPr>
          <a:xfrm>
            <a:off x="10119335" y="5168523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0072E4-711E-4A4C-AB2D-70BAD36BE88A}"/>
              </a:ext>
            </a:extLst>
          </p:cNvPr>
          <p:cNvSpPr/>
          <p:nvPr/>
        </p:nvSpPr>
        <p:spPr>
          <a:xfrm>
            <a:off x="10119334" y="4592562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77486A-0C48-43DC-A19B-C9257893460D}"/>
              </a:ext>
            </a:extLst>
          </p:cNvPr>
          <p:cNvCxnSpPr>
            <a:cxnSpLocks/>
          </p:cNvCxnSpPr>
          <p:nvPr/>
        </p:nvCxnSpPr>
        <p:spPr>
          <a:xfrm flipH="1">
            <a:off x="11430580" y="4854414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34C00-C096-4ED8-8D0D-706FE12A9DEB}"/>
              </a:ext>
            </a:extLst>
          </p:cNvPr>
          <p:cNvCxnSpPr>
            <a:cxnSpLocks/>
          </p:cNvCxnSpPr>
          <p:nvPr/>
        </p:nvCxnSpPr>
        <p:spPr>
          <a:xfrm>
            <a:off x="8236637" y="5024217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9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759BD-BBAF-4ECE-8E06-9FC52F0CF6CE}"/>
              </a:ext>
            </a:extLst>
          </p:cNvPr>
          <p:cNvSpPr txBox="1"/>
          <p:nvPr/>
        </p:nvSpPr>
        <p:spPr>
          <a:xfrm>
            <a:off x="263162" y="700483"/>
            <a:ext cx="336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条件</a:t>
            </a:r>
            <a:endParaRPr kumimoji="1" lang="en-US" altLang="ja-JP" b="1" u="sng" dirty="0"/>
          </a:p>
          <a:p>
            <a:r>
              <a:rPr kumimoji="1" lang="en-US" altLang="ja-JP" dirty="0"/>
              <a:t>N:</a:t>
            </a:r>
            <a:r>
              <a:rPr kumimoji="1" lang="ja-JP" altLang="en-US" dirty="0"/>
              <a:t>品物数</a:t>
            </a:r>
            <a:r>
              <a:rPr kumimoji="1" lang="en-US" altLang="ja-JP" dirty="0"/>
              <a:t>=4</a:t>
            </a:r>
          </a:p>
          <a:p>
            <a:r>
              <a:rPr lang="en-US" altLang="ja-JP" dirty="0"/>
              <a:t>W:</a:t>
            </a:r>
            <a:r>
              <a:rPr lang="ja-JP" altLang="en-US" dirty="0"/>
              <a:t>重さの制限</a:t>
            </a:r>
            <a:r>
              <a:rPr lang="en-US" altLang="ja-JP" dirty="0"/>
              <a:t>=5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w,v</a:t>
            </a:r>
            <a:r>
              <a:rPr lang="en-US" altLang="ja-JP" dirty="0"/>
              <a:t>) = (2,3), (1,2), (3,4), (2,2)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B212B1-56E7-4638-8935-89F913ECC7B5}"/>
              </a:ext>
            </a:extLst>
          </p:cNvPr>
          <p:cNvGraphicFramePr>
            <a:graphicFrameLocks noGrp="1"/>
          </p:cNvGraphicFramePr>
          <p:nvPr/>
        </p:nvGraphicFramePr>
        <p:xfrm>
          <a:off x="335374" y="2490501"/>
          <a:ext cx="11385386" cy="321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7">
                  <a:extLst>
                    <a:ext uri="{9D8B030D-6E8A-4147-A177-3AD203B41FA5}">
                      <a16:colId xmlns:a16="http://schemas.microsoft.com/office/drawing/2014/main" val="1704788630"/>
                    </a:ext>
                  </a:extLst>
                </a:gridCol>
                <a:gridCol w="1022619">
                  <a:extLst>
                    <a:ext uri="{9D8B030D-6E8A-4147-A177-3AD203B41FA5}">
                      <a16:colId xmlns:a16="http://schemas.microsoft.com/office/drawing/2014/main" val="341934583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728445491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3267850326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016451912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2773197513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1361804124"/>
                    </a:ext>
                  </a:extLst>
                </a:gridCol>
                <a:gridCol w="1599430">
                  <a:extLst>
                    <a:ext uri="{9D8B030D-6E8A-4147-A177-3AD203B41FA5}">
                      <a16:colId xmlns:a16="http://schemas.microsoft.com/office/drawing/2014/main" val="54471094"/>
                    </a:ext>
                  </a:extLst>
                </a:gridCol>
              </a:tblGrid>
              <a:tr h="31074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品物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1362"/>
                  </a:ext>
                </a:extLst>
              </a:tr>
              <a:tr h="6324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  <a:p>
                      <a:pPr algn="ctr"/>
                      <a:r>
                        <a:rPr kumimoji="1" lang="ja-JP" altLang="en-US" sz="1100" dirty="0"/>
                        <a:t>品物</a:t>
                      </a:r>
                      <a:r>
                        <a:rPr kumimoji="1" lang="en-US" altLang="ja-JP" sz="1100" dirty="0"/>
                        <a:t>=0</a:t>
                      </a:r>
                      <a:r>
                        <a:rPr kumimoji="1" lang="ja-JP" altLang="en-US" sz="1100" dirty="0"/>
                        <a:t>のため</a:t>
                      </a:r>
                      <a:endParaRPr kumimoji="1" lang="en-US" altLang="ja-JP" sz="1100" dirty="0"/>
                    </a:p>
                    <a:p>
                      <a:pPr algn="ctr"/>
                      <a:r>
                        <a:rPr kumimoji="1" lang="ja-JP" altLang="en-US" sz="1100" dirty="0"/>
                        <a:t>重さ</a:t>
                      </a:r>
                      <a:r>
                        <a:rPr kumimoji="1" lang="en-US" altLang="ja-JP" sz="1100" dirty="0"/>
                        <a:t>=0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7713"/>
                  </a:ext>
                </a:extLst>
              </a:tr>
              <a:tr h="5921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47896"/>
                  </a:ext>
                </a:extLst>
              </a:tr>
              <a:tr h="5303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(1,2)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3=max(2,3)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596201"/>
                  </a:ext>
                </a:extLst>
              </a:tr>
              <a:tr h="554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(3,4)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5,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87887"/>
                  </a:ext>
                </a:extLst>
              </a:tr>
              <a:tr h="5277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(2,2)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26094"/>
                  </a:ext>
                </a:extLst>
              </a:tr>
            </a:tbl>
          </a:graphicData>
        </a:graphic>
      </p:graphicFrame>
      <p:sp>
        <p:nvSpPr>
          <p:cNvPr id="31" name="Title 1">
            <a:extLst>
              <a:ext uri="{FF2B5EF4-FFF2-40B4-BE49-F238E27FC236}">
                <a16:creationId xmlns:a16="http://schemas.microsoft.com/office/drawing/2014/main" id="{E3F6BF13-CB36-45DC-86A0-9EB1D6D425C1}"/>
              </a:ext>
            </a:extLst>
          </p:cNvPr>
          <p:cNvSpPr txBox="1">
            <a:spLocks/>
          </p:cNvSpPr>
          <p:nvPr/>
        </p:nvSpPr>
        <p:spPr>
          <a:xfrm>
            <a:off x="1024631" y="34927"/>
            <a:ext cx="10515600" cy="58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蟻本 </a:t>
            </a:r>
            <a:r>
              <a:rPr lang="en-US" altLang="ja-JP" sz="3200" dirty="0"/>
              <a:t>P51 </a:t>
            </a:r>
            <a:r>
              <a:rPr lang="ja-JP" altLang="en-US" sz="3200" dirty="0"/>
              <a:t>ナップサック問題 </a:t>
            </a:r>
            <a:r>
              <a:rPr lang="en-US" altLang="ja-JP" sz="3200" dirty="0"/>
              <a:t>– </a:t>
            </a:r>
            <a:r>
              <a:rPr lang="ja-JP" altLang="en-US" sz="3200" dirty="0"/>
              <a:t>配る</a:t>
            </a:r>
            <a:r>
              <a:rPr lang="en-US" altLang="ja-JP" sz="3200" dirty="0"/>
              <a:t>DP</a:t>
            </a:r>
            <a:endParaRPr lang="ja-JP" alt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851680-623B-40EC-95D1-0E177F9BFC15}"/>
              </a:ext>
            </a:extLst>
          </p:cNvPr>
          <p:cNvSpPr/>
          <p:nvPr/>
        </p:nvSpPr>
        <p:spPr>
          <a:xfrm>
            <a:off x="3776857" y="360170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9DCDD2-1055-4DC9-9047-5740B30715FE}"/>
              </a:ext>
            </a:extLst>
          </p:cNvPr>
          <p:cNvSpPr/>
          <p:nvPr/>
        </p:nvSpPr>
        <p:spPr>
          <a:xfrm>
            <a:off x="5351762" y="409598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78A17C-2FFB-4070-A557-947B03818481}"/>
              </a:ext>
            </a:extLst>
          </p:cNvPr>
          <p:cNvSpPr/>
          <p:nvPr/>
        </p:nvSpPr>
        <p:spPr>
          <a:xfrm>
            <a:off x="5351761" y="3520023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E3F355-AF45-4BF8-A987-3EFED5D52087}"/>
              </a:ext>
            </a:extLst>
          </p:cNvPr>
          <p:cNvCxnSpPr>
            <a:cxnSpLocks/>
          </p:cNvCxnSpPr>
          <p:nvPr/>
        </p:nvCxnSpPr>
        <p:spPr>
          <a:xfrm flipH="1">
            <a:off x="6663007" y="3781875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05D83B-1B9F-415A-B502-AAC6095A10B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521095" y="4177670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8C73B-1E58-49D0-B400-59FB6A2F539E}"/>
              </a:ext>
            </a:extLst>
          </p:cNvPr>
          <p:cNvSpPr/>
          <p:nvPr/>
        </p:nvSpPr>
        <p:spPr>
          <a:xfrm>
            <a:off x="6972069" y="4549546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B1589-ED7C-44F1-B813-60217536DA91}"/>
              </a:ext>
            </a:extLst>
          </p:cNvPr>
          <p:cNvSpPr/>
          <p:nvPr/>
        </p:nvSpPr>
        <p:spPr>
          <a:xfrm>
            <a:off x="10119335" y="5168523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0072E4-711E-4A4C-AB2D-70BAD36BE88A}"/>
              </a:ext>
            </a:extLst>
          </p:cNvPr>
          <p:cNvSpPr/>
          <p:nvPr/>
        </p:nvSpPr>
        <p:spPr>
          <a:xfrm>
            <a:off x="10119334" y="4592562"/>
            <a:ext cx="1488475" cy="532945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77486A-0C48-43DC-A19B-C9257893460D}"/>
              </a:ext>
            </a:extLst>
          </p:cNvPr>
          <p:cNvCxnSpPr>
            <a:cxnSpLocks/>
          </p:cNvCxnSpPr>
          <p:nvPr/>
        </p:nvCxnSpPr>
        <p:spPr>
          <a:xfrm flipH="1">
            <a:off x="11430580" y="4854414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34C00-C096-4ED8-8D0D-706FE12A9DEB}"/>
              </a:ext>
            </a:extLst>
          </p:cNvPr>
          <p:cNvCxnSpPr>
            <a:cxnSpLocks/>
          </p:cNvCxnSpPr>
          <p:nvPr/>
        </p:nvCxnSpPr>
        <p:spPr>
          <a:xfrm>
            <a:off x="8236637" y="5024217"/>
            <a:ext cx="1053301" cy="24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598AB-B10F-4D02-89F7-DCF896B7BA95}"/>
              </a:ext>
            </a:extLst>
          </p:cNvPr>
          <p:cNvSpPr/>
          <p:nvPr/>
        </p:nvSpPr>
        <p:spPr>
          <a:xfrm>
            <a:off x="5351761" y="2927174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6F362-69AA-4192-9A67-FAB7EA79D5B0}"/>
              </a:ext>
            </a:extLst>
          </p:cNvPr>
          <p:cNvSpPr/>
          <p:nvPr/>
        </p:nvSpPr>
        <p:spPr>
          <a:xfrm>
            <a:off x="8678155" y="3503807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EA4A5B-49E0-4DA2-AF39-B031675DA9A9}"/>
              </a:ext>
            </a:extLst>
          </p:cNvPr>
          <p:cNvCxnSpPr>
            <a:cxnSpLocks/>
          </p:cNvCxnSpPr>
          <p:nvPr/>
        </p:nvCxnSpPr>
        <p:spPr>
          <a:xfrm flipH="1">
            <a:off x="5695342" y="3129307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AE7DE7-65C3-4E74-BE4C-1619573239B2}"/>
              </a:ext>
            </a:extLst>
          </p:cNvPr>
          <p:cNvCxnSpPr>
            <a:cxnSpLocks/>
          </p:cNvCxnSpPr>
          <p:nvPr/>
        </p:nvCxnSpPr>
        <p:spPr>
          <a:xfrm>
            <a:off x="6711519" y="3323505"/>
            <a:ext cx="2642586" cy="29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2FE5E9-CB8B-42EC-B576-5DBBE110E089}"/>
              </a:ext>
            </a:extLst>
          </p:cNvPr>
          <p:cNvSpPr txBox="1"/>
          <p:nvPr/>
        </p:nvSpPr>
        <p:spPr>
          <a:xfrm>
            <a:off x="3199744" y="4796647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すでに更新されている価値と比較をする</a:t>
            </a:r>
            <a:endParaRPr lang="en-US" altLang="ja-JP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6F8F58-DC43-4D34-A3AB-A5081FE24505}"/>
              </a:ext>
            </a:extLst>
          </p:cNvPr>
          <p:cNvSpPr/>
          <p:nvPr/>
        </p:nvSpPr>
        <p:spPr>
          <a:xfrm>
            <a:off x="2133475" y="2853039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63137-9B1B-466D-B2FD-52A242490715}"/>
              </a:ext>
            </a:extLst>
          </p:cNvPr>
          <p:cNvSpPr/>
          <p:nvPr/>
        </p:nvSpPr>
        <p:spPr>
          <a:xfrm>
            <a:off x="2144520" y="3607662"/>
            <a:ext cx="1488475" cy="575961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D7E1D5-77B7-4A13-A092-2679B40339A1}"/>
              </a:ext>
            </a:extLst>
          </p:cNvPr>
          <p:cNvCxnSpPr>
            <a:cxnSpLocks/>
          </p:cNvCxnSpPr>
          <p:nvPr/>
        </p:nvCxnSpPr>
        <p:spPr>
          <a:xfrm flipH="1">
            <a:off x="2437237" y="3234802"/>
            <a:ext cx="758" cy="585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0FF3C0-8BA3-42D9-A3F1-310023BDBF9B}"/>
              </a:ext>
            </a:extLst>
          </p:cNvPr>
          <p:cNvSpPr txBox="1"/>
          <p:nvPr/>
        </p:nvSpPr>
        <p:spPr>
          <a:xfrm>
            <a:off x="-80156" y="4074476"/>
            <a:ext cx="348290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重さに変化はない条件で価値を更新する</a:t>
            </a:r>
            <a:endParaRPr lang="en-US" altLang="ja-JP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65D095-22BE-4E4C-831D-0ED2F12C6AF2}"/>
              </a:ext>
            </a:extLst>
          </p:cNvPr>
          <p:cNvCxnSpPr>
            <a:cxnSpLocks/>
          </p:cNvCxnSpPr>
          <p:nvPr/>
        </p:nvCxnSpPr>
        <p:spPr>
          <a:xfrm>
            <a:off x="3632995" y="3105629"/>
            <a:ext cx="2014390" cy="811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3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A90F9A-2A37-4F69-AECD-9FEA88DBC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5" y="414534"/>
            <a:ext cx="4957902" cy="1602143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E331A63-00B4-46F8-B356-75AC36FA9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82117"/>
              </p:ext>
            </p:extLst>
          </p:nvPr>
        </p:nvGraphicFramePr>
        <p:xfrm>
          <a:off x="2147409" y="1376613"/>
          <a:ext cx="8115178" cy="4891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561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702159"/>
              </p:ext>
            </p:extLst>
          </p:nvPr>
        </p:nvGraphicFramePr>
        <p:xfrm>
          <a:off x="1131614" y="933876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679043" y="127677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543920" y="432026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312967" y="739803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2A6CB50-4F82-458D-B3FE-9F26A0A05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481489"/>
              </p:ext>
            </p:extLst>
          </p:nvPr>
        </p:nvGraphicFramePr>
        <p:xfrm>
          <a:off x="1131614" y="2993496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6CA0E8D8-B9F1-4C5E-9299-613D6BE489A8}"/>
              </a:ext>
            </a:extLst>
          </p:cNvPr>
          <p:cNvSpPr/>
          <p:nvPr/>
        </p:nvSpPr>
        <p:spPr>
          <a:xfrm>
            <a:off x="3125684" y="334782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89F75E-6F8B-4F63-94C8-A4517B844EED}"/>
              </a:ext>
            </a:extLst>
          </p:cNvPr>
          <p:cNvSpPr txBox="1"/>
          <p:nvPr/>
        </p:nvSpPr>
        <p:spPr>
          <a:xfrm>
            <a:off x="2421556" y="2293111"/>
            <a:ext cx="3054925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からしか来れない。</a:t>
            </a:r>
            <a:endParaRPr lang="en-US" altLang="ja-JP" sz="1400" dirty="0"/>
          </a:p>
          <a:p>
            <a:r>
              <a:rPr lang="ja-JP" altLang="en-US" sz="1400" dirty="0"/>
              <a:t>よってコスト</a:t>
            </a:r>
            <a:r>
              <a:rPr lang="en-US" altLang="ja-JP" sz="1400" dirty="0"/>
              <a:t>=20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50E669-A2BA-4CE3-9658-B81659876152}"/>
              </a:ext>
            </a:extLst>
          </p:cNvPr>
          <p:cNvCxnSpPr>
            <a:cxnSpLocks/>
            <a:stCxn id="74" idx="2"/>
            <a:endCxn id="72" idx="0"/>
          </p:cNvCxnSpPr>
          <p:nvPr/>
        </p:nvCxnSpPr>
        <p:spPr>
          <a:xfrm flipH="1">
            <a:off x="3327169" y="2816331"/>
            <a:ext cx="621850" cy="5314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2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3914"/>
              </p:ext>
            </p:extLst>
          </p:nvPr>
        </p:nvGraphicFramePr>
        <p:xfrm>
          <a:off x="1611007" y="3822115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5079178" y="4208021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5176948" y="301570"/>
            <a:ext cx="5098181" cy="332398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1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からくる。</a:t>
            </a:r>
            <a:endParaRPr lang="en-US" altLang="ja-JP" sz="1400" dirty="0"/>
          </a:p>
          <a:p>
            <a:r>
              <a:rPr lang="en-US" altLang="ja-JP" sz="1400" dirty="0"/>
              <a:t>1) </a:t>
            </a:r>
            <a:r>
              <a:rPr lang="ja-JP" altLang="en-US" sz="1400" dirty="0"/>
              <a:t>それぞれのコストを算出</a:t>
            </a:r>
            <a:endParaRPr lang="en-US" altLang="ja-JP" sz="1400" dirty="0"/>
          </a:p>
          <a:p>
            <a:r>
              <a:rPr lang="en-US" altLang="ja-JP" sz="1400" dirty="0"/>
              <a:t>2) </a:t>
            </a:r>
            <a:r>
              <a:rPr lang="ja-JP" altLang="en-US" sz="1400" dirty="0"/>
              <a:t>コストを比べて小さいほうを採用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足場１までのコスト</a:t>
            </a:r>
            <a:r>
              <a:rPr lang="en-US" altLang="ja-JP" sz="1400" dirty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=30(</a:t>
            </a:r>
            <a:r>
              <a:rPr lang="ja-JP" altLang="en-US" sz="1400" dirty="0"/>
              <a:t>図の黄色掛け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=0+30=30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=50(</a:t>
            </a:r>
            <a:r>
              <a:rPr lang="ja-JP" altLang="en-US" sz="1400" dirty="0"/>
              <a:t>図の緑色掛け</a:t>
            </a:r>
            <a:r>
              <a:rPr lang="en-US" altLang="ja-JP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=20+50=70</a:t>
            </a:r>
          </a:p>
          <a:p>
            <a:endParaRPr lang="en-US" altLang="ja-JP" sz="1400" dirty="0"/>
          </a:p>
          <a:p>
            <a:r>
              <a:rPr lang="ja-JP" altLang="en-US" sz="1400" dirty="0"/>
              <a:t>よって足場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に来るための最小のコストは</a:t>
            </a:r>
            <a:r>
              <a:rPr lang="en-US" altLang="ja-JP" sz="1400" dirty="0">
                <a:solidFill>
                  <a:srgbClr val="FF0000"/>
                </a:solidFill>
              </a:rPr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21B4AA1-006D-467B-A47A-438FE6989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97179"/>
              </p:ext>
            </p:extLst>
          </p:nvPr>
        </p:nvGraphicFramePr>
        <p:xfrm>
          <a:off x="1686296" y="502920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135858"/>
              </p:ext>
            </p:extLst>
          </p:nvPr>
        </p:nvGraphicFramePr>
        <p:xfrm>
          <a:off x="2676329" y="1626334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7441810" y="1992094"/>
            <a:ext cx="545134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98CB7E-ECE9-4FA9-B3B4-2B6BED95AA74}"/>
              </a:ext>
            </a:extLst>
          </p:cNvPr>
          <p:cNvSpPr txBox="1"/>
          <p:nvPr/>
        </p:nvSpPr>
        <p:spPr>
          <a:xfrm>
            <a:off x="4920776" y="18914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20(20+0)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80(30+50)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20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B8EE77-1C2F-49E1-8008-01A3C038F9E8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6516953" y="1358694"/>
            <a:ext cx="1197424" cy="6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7634578" y="3041301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30(30+0)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70(20+50)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9027629" y="1994539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H="1" flipV="1">
            <a:off x="9229114" y="2661709"/>
            <a:ext cx="1641" cy="3795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B5C2DB-EED1-4D5A-8E50-96337B75EB1B}"/>
              </a:ext>
            </a:extLst>
          </p:cNvPr>
          <p:cNvSpPr txBox="1"/>
          <p:nvPr/>
        </p:nvSpPr>
        <p:spPr>
          <a:xfrm>
            <a:off x="8173710" y="189143"/>
            <a:ext cx="3192353" cy="116955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6</a:t>
            </a:r>
            <a:r>
              <a:rPr lang="ja-JP" altLang="en-US" sz="1400" dirty="0"/>
              <a:t>には足場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もしくは足場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から。トータルコストは、</a:t>
            </a: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70(20+40)</a:t>
            </a:r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からの場合</a:t>
            </a:r>
            <a:r>
              <a:rPr lang="en-US" altLang="ja-JP" sz="1400" dirty="0"/>
              <a:t>: 40(30+10)</a:t>
            </a:r>
          </a:p>
          <a:p>
            <a:r>
              <a:rPr lang="ja-JP" altLang="en-US" sz="1400" dirty="0"/>
              <a:t>よって最小のコストは</a:t>
            </a:r>
            <a:r>
              <a:rPr lang="en-US" altLang="ja-JP" sz="1400" dirty="0"/>
              <a:t>40</a:t>
            </a:r>
            <a:r>
              <a:rPr lang="ja-JP" altLang="en-US" sz="1400" dirty="0"/>
              <a:t>である。</a:t>
            </a:r>
            <a:endParaRPr lang="en-US" altLang="ja-JP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769887" y="1358694"/>
            <a:ext cx="855559" cy="6054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10423961" y="1964176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9EA5034F-FB8C-41FE-AC26-B7ECBEC3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77758"/>
              </p:ext>
            </p:extLst>
          </p:nvPr>
        </p:nvGraphicFramePr>
        <p:xfrm>
          <a:off x="201088" y="1405116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84905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  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    </a:t>
                      </a:r>
                      <a:r>
                        <a:rPr kumimoji="1"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1" lang="ja-JP" alt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kumimoji="1" lang="en-US" altLang="ja-JP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70   </a:t>
                      </a: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/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配る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2655117" y="2692145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2128593" y="1637869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1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2</a:t>
            </a:r>
            <a:r>
              <a:rPr lang="ja-JP" altLang="en-US" sz="1400" dirty="0"/>
              <a:t>および</a:t>
            </a:r>
            <a:r>
              <a:rPr lang="en-US" altLang="ja-JP" sz="1400" dirty="0"/>
              <a:t>3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856602" y="1945646"/>
            <a:ext cx="728010" cy="746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4007957" y="273011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733CA-8206-4BB1-9FC5-D5B98F09C41A}"/>
              </a:ext>
            </a:extLst>
          </p:cNvPr>
          <p:cNvSpPr txBox="1"/>
          <p:nvPr/>
        </p:nvSpPr>
        <p:spPr>
          <a:xfrm>
            <a:off x="3751615" y="3940814"/>
            <a:ext cx="2923506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および</a:t>
            </a:r>
            <a:r>
              <a:rPr lang="en-US" altLang="ja-JP" sz="1400" dirty="0"/>
              <a:t>4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BC0DD5-208F-4E5A-A82D-D8F8746C32BD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63348" y="3408714"/>
            <a:ext cx="450020" cy="532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F88F6F-27D6-4830-9D6B-B690E3B0C249}"/>
              </a:ext>
            </a:extLst>
          </p:cNvPr>
          <p:cNvSpPr/>
          <p:nvPr/>
        </p:nvSpPr>
        <p:spPr>
          <a:xfrm>
            <a:off x="5525139" y="2734192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6979825" y="3940814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5</a:t>
            </a:r>
            <a:r>
              <a:rPr lang="ja-JP" altLang="en-US" sz="1400" dirty="0"/>
              <a:t>および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6861838" y="275115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175844" y="1937283"/>
            <a:ext cx="834394" cy="8234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88C8FC-91C8-4D6D-9F17-6587981E1D7E}"/>
              </a:ext>
            </a:extLst>
          </p:cNvPr>
          <p:cNvCxnSpPr>
            <a:cxnSpLocks/>
            <a:stCxn id="32" idx="0"/>
            <a:endCxn id="39" idx="2"/>
          </p:cNvCxnSpPr>
          <p:nvPr/>
        </p:nvCxnSpPr>
        <p:spPr>
          <a:xfrm flipV="1">
            <a:off x="5213368" y="3401362"/>
            <a:ext cx="513256" cy="5394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8804471" y="276373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123F-2EC0-409A-91F2-6CBA9A2478EC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3584612" y="1945646"/>
            <a:ext cx="624830" cy="7844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6EF43D-69E5-40EA-8B40-886C806E088B}"/>
              </a:ext>
            </a:extLst>
          </p:cNvPr>
          <p:cNvSpPr/>
          <p:nvPr/>
        </p:nvSpPr>
        <p:spPr>
          <a:xfrm>
            <a:off x="4561863" y="274154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A6A855-BBF4-41A1-97C9-92DDE20DA5A7}"/>
              </a:ext>
            </a:extLst>
          </p:cNvPr>
          <p:cNvSpPr txBox="1"/>
          <p:nvPr/>
        </p:nvSpPr>
        <p:spPr>
          <a:xfrm>
            <a:off x="5554219" y="1629506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および</a:t>
            </a:r>
            <a:r>
              <a:rPr lang="en-US" altLang="ja-JP" sz="1400" dirty="0"/>
              <a:t>5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E1978-B627-4A8D-9621-702BF816334E}"/>
              </a:ext>
            </a:extLst>
          </p:cNvPr>
          <p:cNvSpPr/>
          <p:nvPr/>
        </p:nvSpPr>
        <p:spPr>
          <a:xfrm>
            <a:off x="5999387" y="274154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49C34D-DFD5-4D47-96CE-82A670B121FD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7010238" y="1937283"/>
            <a:ext cx="53085" cy="813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324378-548F-4A56-97F6-4774D05CC495}"/>
              </a:ext>
            </a:extLst>
          </p:cNvPr>
          <p:cNvSpPr/>
          <p:nvPr/>
        </p:nvSpPr>
        <p:spPr>
          <a:xfrm>
            <a:off x="7413208" y="2742510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79FFBB-A257-4D9A-BD33-1E91B121A0CA}"/>
              </a:ext>
            </a:extLst>
          </p:cNvPr>
          <p:cNvSpPr txBox="1"/>
          <p:nvPr/>
        </p:nvSpPr>
        <p:spPr>
          <a:xfrm>
            <a:off x="8787768" y="1607342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344FD-B58A-43A3-94B0-93ED2809FF26}"/>
              </a:ext>
            </a:extLst>
          </p:cNvPr>
          <p:cNvSpPr/>
          <p:nvPr/>
        </p:nvSpPr>
        <p:spPr>
          <a:xfrm>
            <a:off x="8353155" y="276373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29C4DF-BABB-43DF-AF95-B6B6B4744D33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7614693" y="3409680"/>
            <a:ext cx="698680" cy="5311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3CB31-B61D-4AED-BA55-0EC2ED23C937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313373" y="3430907"/>
            <a:ext cx="241267" cy="5099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9FCBFB-DF88-474A-8A8F-27D225CA55BA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9055128" y="1915119"/>
            <a:ext cx="1066188" cy="922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497924"/>
              </p:ext>
            </p:extLst>
          </p:nvPr>
        </p:nvGraphicFramePr>
        <p:xfrm>
          <a:off x="838651" y="235430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3FFD27-C611-4085-BAA6-CCED84D11C7D}"/>
              </a:ext>
            </a:extLst>
          </p:cNvPr>
          <p:cNvSpPr txBox="1"/>
          <p:nvPr/>
        </p:nvSpPr>
        <p:spPr>
          <a:xfrm>
            <a:off x="725612" y="735822"/>
            <a:ext cx="4315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N=6</a:t>
            </a:r>
          </a:p>
          <a:p>
            <a:r>
              <a:rPr lang="en-US" altLang="ja-JP" dirty="0"/>
              <a:t>A=30 10 60 10 60 50</a:t>
            </a:r>
            <a:endParaRPr lang="ja-JP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/>
        </p:nvGraphicFramePr>
        <p:xfrm>
          <a:off x="823349" y="3709063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DBAB9-0FF8-44F6-8C1A-5403F26C47FA}"/>
              </a:ext>
            </a:extLst>
          </p:cNvPr>
          <p:cNvSpPr/>
          <p:nvPr/>
        </p:nvSpPr>
        <p:spPr>
          <a:xfrm>
            <a:off x="1386080" y="2697203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BC28-0CDB-468B-B3EF-116937836723}"/>
              </a:ext>
            </a:extLst>
          </p:cNvPr>
          <p:cNvSpPr txBox="1"/>
          <p:nvPr/>
        </p:nvSpPr>
        <p:spPr>
          <a:xfrm>
            <a:off x="709048" y="222857"/>
            <a:ext cx="10035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ja-JP" sz="2400" dirty="0"/>
              <a:t>Educational DP Contest / DP </a:t>
            </a:r>
            <a:r>
              <a:rPr lang="ja-JP" altLang="en-US" sz="2400" dirty="0"/>
              <a:t>まとめコンテスト </a:t>
            </a:r>
            <a:r>
              <a:rPr lang="en-US" altLang="ja-JP" sz="2400" dirty="0"/>
              <a:t>– Flog A – </a:t>
            </a:r>
            <a:r>
              <a:rPr lang="ja-JP" altLang="en-US" sz="2400" dirty="0"/>
              <a:t>配る</a:t>
            </a:r>
            <a:r>
              <a:rPr lang="en-US" altLang="ja-JP" sz="2400" dirty="0"/>
              <a:t>DP</a:t>
            </a:r>
            <a:endParaRPr lang="ja-JP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7664-BBF5-4110-B257-6A455050BABD}"/>
              </a:ext>
            </a:extLst>
          </p:cNvPr>
          <p:cNvSpPr txBox="1"/>
          <p:nvPr/>
        </p:nvSpPr>
        <p:spPr>
          <a:xfrm>
            <a:off x="250957" y="1852453"/>
            <a:ext cx="1538093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初期コスト</a:t>
            </a:r>
            <a:r>
              <a:rPr lang="en-US" altLang="ja-JP" sz="1400" dirty="0"/>
              <a:t>=0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051865-FAAF-4C18-A702-CE4FE4C8A85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020004" y="2160230"/>
            <a:ext cx="567561" cy="536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004196"/>
              </p:ext>
            </p:extLst>
          </p:nvPr>
        </p:nvGraphicFramePr>
        <p:xfrm>
          <a:off x="2884621" y="3763475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  </a:t>
                      </a:r>
                      <a:r>
                        <a:rPr lang="en-US" altLang="ja-JP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10632"/>
              </p:ext>
            </p:extLst>
          </p:nvPr>
        </p:nvGraphicFramePr>
        <p:xfrm>
          <a:off x="186567" y="3145159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9049C1-9D84-4BD8-9E5D-23AA7200A3AD}"/>
              </a:ext>
            </a:extLst>
          </p:cNvPr>
          <p:cNvSpPr/>
          <p:nvPr/>
        </p:nvSpPr>
        <p:spPr>
          <a:xfrm>
            <a:off x="6561318" y="410131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73DFA-B2DD-4C9F-9325-EFBF04946CDC}"/>
              </a:ext>
            </a:extLst>
          </p:cNvPr>
          <p:cNvSpPr txBox="1"/>
          <p:nvPr/>
        </p:nvSpPr>
        <p:spPr>
          <a:xfrm>
            <a:off x="3130767" y="301696"/>
            <a:ext cx="5773203" cy="31085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までのコストは、この時点で</a:t>
            </a:r>
            <a:r>
              <a:rPr lang="en-US" altLang="ja-JP" sz="1400" dirty="0"/>
              <a:t>20</a:t>
            </a:r>
            <a:r>
              <a:rPr lang="ja-JP" altLang="en-US" sz="1400" dirty="0"/>
              <a:t>で決定しています。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3</a:t>
            </a:r>
            <a:r>
              <a:rPr lang="ja-JP" altLang="en-US" sz="1400" dirty="0"/>
              <a:t>および</a:t>
            </a:r>
            <a:r>
              <a:rPr lang="en-US" altLang="ja-JP" sz="1400" dirty="0"/>
              <a:t>4</a:t>
            </a:r>
            <a:r>
              <a:rPr lang="ja-JP" altLang="en-US" sz="1400" dirty="0"/>
              <a:t>に到達したときの、各足場へのコスト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   </a:t>
            </a:r>
            <a:r>
              <a:rPr lang="en-US" altLang="ja-JP" sz="1400" dirty="0">
                <a:sym typeface="Wingdings" panose="05000000000000000000" pitchFamily="2" charset="2"/>
              </a:rPr>
              <a:t> </a:t>
            </a:r>
            <a:r>
              <a:rPr lang="ja-JP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この値は決定しています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3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=50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=20+50=70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: </a:t>
            </a:r>
            <a:r>
              <a:rPr lang="ja-JP" altLang="en-US" sz="1400" dirty="0"/>
              <a:t>トータルコスト</a:t>
            </a:r>
            <a:r>
              <a:rPr lang="en-US" altLang="ja-JP" sz="1400" dirty="0"/>
              <a:t>=30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までのコスト</a:t>
            </a:r>
            <a:r>
              <a:rPr lang="en-US" altLang="ja-JP" sz="1400" dirty="0"/>
              <a:t>=20 </a:t>
            </a:r>
            <a:r>
              <a:rPr lang="en-US" altLang="ja-JP" sz="1400" dirty="0">
                <a:sym typeface="Wingdings" panose="05000000000000000000" pitchFamily="2" charset="2"/>
              </a:rPr>
              <a:t> </a:t>
            </a:r>
            <a:r>
              <a:rPr lang="ja-JP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この値は決定しています</a:t>
            </a:r>
            <a:endParaRPr lang="en-US" altLang="ja-JP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足場</a:t>
            </a:r>
            <a:r>
              <a:rPr lang="en-US" altLang="ja-JP" sz="1400" dirty="0"/>
              <a:t>2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4</a:t>
            </a:r>
            <a:r>
              <a:rPr lang="ja-JP" altLang="en-US" sz="1400" dirty="0"/>
              <a:t>へのコスト</a:t>
            </a:r>
            <a:r>
              <a:rPr lang="en-US" altLang="ja-JP" sz="1400" dirty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400" dirty="0"/>
              <a:t>合計</a:t>
            </a:r>
            <a:r>
              <a:rPr lang="en-US" altLang="ja-JP" sz="1400" dirty="0"/>
              <a:t>=20+0=20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6A8F58-33D9-4094-A7AB-45CA253E6E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017369" y="3410239"/>
            <a:ext cx="745434" cy="691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018BF-E810-4D3A-B985-1B7AFA1CB916}"/>
              </a:ext>
            </a:extLst>
          </p:cNvPr>
          <p:cNvSpPr/>
          <p:nvPr/>
        </p:nvSpPr>
        <p:spPr>
          <a:xfrm>
            <a:off x="7575477" y="410131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123F-2EC0-409A-91F2-6CBA9A2478EC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6017369" y="3410239"/>
            <a:ext cx="1759593" cy="6910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2AF95CE-6ADE-429F-A71B-B9DC79B47B0B}"/>
              </a:ext>
            </a:extLst>
          </p:cNvPr>
          <p:cNvSpPr/>
          <p:nvPr/>
        </p:nvSpPr>
        <p:spPr>
          <a:xfrm>
            <a:off x="5771006" y="4215446"/>
            <a:ext cx="1520190" cy="6493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36B2C9-BBE6-4C1B-AE87-6ACD8FA78CED}"/>
              </a:ext>
            </a:extLst>
          </p:cNvPr>
          <p:cNvSpPr txBox="1"/>
          <p:nvPr/>
        </p:nvSpPr>
        <p:spPr>
          <a:xfrm>
            <a:off x="3130767" y="5332575"/>
            <a:ext cx="5773203" cy="7386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に来るための足場</a:t>
            </a:r>
            <a:r>
              <a:rPr lang="en-US" altLang="ja-JP" sz="1400" dirty="0"/>
              <a:t>1</a:t>
            </a:r>
            <a:r>
              <a:rPr lang="ja-JP" altLang="en-US" sz="1400" dirty="0"/>
              <a:t>および</a:t>
            </a:r>
            <a:r>
              <a:rPr lang="en-US" altLang="ja-JP" sz="1400" dirty="0"/>
              <a:t>2</a:t>
            </a:r>
            <a:r>
              <a:rPr lang="ja-JP" altLang="en-US" sz="1400" dirty="0"/>
              <a:t>についてそろった。</a:t>
            </a:r>
            <a:endParaRPr lang="en-US" altLang="ja-JP" sz="1400" dirty="0"/>
          </a:p>
          <a:p>
            <a:r>
              <a:rPr lang="ja-JP" altLang="en-US" sz="1400" dirty="0"/>
              <a:t>これを比較すると最小のコストは</a:t>
            </a:r>
            <a:r>
              <a:rPr lang="en-US" altLang="ja-JP" sz="1400" dirty="0">
                <a:solidFill>
                  <a:srgbClr val="FF0000"/>
                </a:solidFill>
              </a:rPr>
              <a:t>30</a:t>
            </a:r>
            <a:r>
              <a:rPr lang="ja-JP" altLang="en-US" sz="1400" dirty="0"/>
              <a:t>である。</a:t>
            </a:r>
            <a:endParaRPr lang="en-US" altLang="ja-JP" sz="1400" dirty="0"/>
          </a:p>
          <a:p>
            <a:r>
              <a:rPr lang="ja-JP" altLang="en-US" sz="1400" dirty="0"/>
              <a:t>この値を次で利用できる。</a:t>
            </a:r>
            <a:endParaRPr lang="en-US" altLang="ja-JP" sz="1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B685D-32C3-472D-9A28-EC2F9EDC4328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>
            <a:off x="5993633" y="4769686"/>
            <a:ext cx="23736" cy="562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A31B3-10BF-49BD-92EE-A65BAE476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031212"/>
              </p:ext>
            </p:extLst>
          </p:nvPr>
        </p:nvGraphicFramePr>
        <p:xfrm>
          <a:off x="3147511" y="2487813"/>
          <a:ext cx="8689734" cy="11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89">
                  <a:extLst>
                    <a:ext uri="{9D8B030D-6E8A-4147-A177-3AD203B41FA5}">
                      <a16:colId xmlns:a16="http://schemas.microsoft.com/office/drawing/2014/main" val="1490343732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976997661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3411881420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158703804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2855290416"/>
                    </a:ext>
                  </a:extLst>
                </a:gridCol>
                <a:gridCol w="1448289">
                  <a:extLst>
                    <a:ext uri="{9D8B030D-6E8A-4147-A177-3AD203B41FA5}">
                      <a16:colId xmlns:a16="http://schemas.microsoft.com/office/drawing/2014/main" val="4224431942"/>
                    </a:ext>
                  </a:extLst>
                </a:gridCol>
              </a:tblGrid>
              <a:tr h="41522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1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2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3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4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5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</a:rPr>
                        <a:t>6</a:t>
                      </a:r>
                      <a:endParaRPr lang="en-US" altLang="ja-JP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500" marR="84500" marT="42250" marB="42250"/>
                </a:tc>
                <a:extLst>
                  <a:ext uri="{0D108BD9-81ED-4DB2-BD59-A6C34878D82A}">
                    <a16:rowId xmlns:a16="http://schemas.microsoft.com/office/drawing/2014/main" val="456797929"/>
                  </a:ext>
                </a:extLst>
              </a:tr>
              <a:tr h="73210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ja-JP" altLang="en-US" sz="170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__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lang="en-US" altLang="ja-JP" sz="1700" b="0" i="0" u="none" strike="noStrike" dirty="0">
                          <a:effectLst/>
                          <a:latin typeface="+mn-lt"/>
                        </a:rPr>
                        <a:t>   70</a:t>
                      </a: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    </a:t>
                      </a:r>
                      <a:r>
                        <a:rPr kumimoji="1"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kumimoji="1" lang="ja-JP" alt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kumimoji="1" lang="en-US" altLang="ja-JP" sz="1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altLang="ja-JP" sz="1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700" u="none" strike="noStrike" dirty="0">
                          <a:effectLst/>
                          <a:latin typeface="+mn-lt"/>
                        </a:rPr>
                        <a:t>70   </a:t>
                      </a:r>
                      <a:r>
                        <a:rPr kumimoji="1" lang="en-US" sz="17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altLang="ja-JP" sz="17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4500" marR="84500" marT="42250" marB="42250" anchor="ctr"/>
                </a:tc>
                <a:extLst>
                  <a:ext uri="{0D108BD9-81ED-4DB2-BD59-A6C34878D82A}">
                    <a16:rowId xmlns:a16="http://schemas.microsoft.com/office/drawing/2014/main" val="313080751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9D090DC-5F31-4172-95E6-A02759D2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5018"/>
              </p:ext>
            </p:extLst>
          </p:nvPr>
        </p:nvGraphicFramePr>
        <p:xfrm>
          <a:off x="636672" y="1606265"/>
          <a:ext cx="2287097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887">
                  <a:extLst>
                    <a:ext uri="{9D8B030D-6E8A-4147-A177-3AD203B41FA5}">
                      <a16:colId xmlns:a16="http://schemas.microsoft.com/office/drawing/2014/main" val="2552816726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918917105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603996541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74660842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976354547"/>
                    </a:ext>
                  </a:extLst>
                </a:gridCol>
                <a:gridCol w="383642">
                  <a:extLst>
                    <a:ext uri="{9D8B030D-6E8A-4147-A177-3AD203B41FA5}">
                      <a16:colId xmlns:a16="http://schemas.microsoft.com/office/drawing/2014/main" val="371162102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653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829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07507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44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9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1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1734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2351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ED7324D-ABAE-421A-A24B-8040C3E9164F}"/>
              </a:ext>
            </a:extLst>
          </p:cNvPr>
          <p:cNvSpPr txBox="1"/>
          <p:nvPr/>
        </p:nvSpPr>
        <p:spPr>
          <a:xfrm>
            <a:off x="9170698" y="4044574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4</a:t>
            </a:r>
            <a:r>
              <a:rPr lang="ja-JP" altLang="en-US" sz="1400" dirty="0"/>
              <a:t>から足場</a:t>
            </a:r>
            <a:r>
              <a:rPr lang="en-US" altLang="ja-JP" sz="1400" dirty="0"/>
              <a:t>5</a:t>
            </a:r>
            <a:r>
              <a:rPr lang="ja-JP" altLang="en-US" sz="1400" dirty="0"/>
              <a:t>および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7D68A9-3544-4B96-A04F-AAD71534DEEC}"/>
              </a:ext>
            </a:extLst>
          </p:cNvPr>
          <p:cNvSpPr/>
          <p:nvPr/>
        </p:nvSpPr>
        <p:spPr>
          <a:xfrm>
            <a:off x="9170698" y="2884668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CD5E3-A0B4-4E10-B9F6-CB189AEDB93B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H="1" flipV="1">
            <a:off x="7393168" y="1975861"/>
            <a:ext cx="1116564" cy="8991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B8A3E2-BDB9-4992-8777-2FD3D2AE4496}"/>
              </a:ext>
            </a:extLst>
          </p:cNvPr>
          <p:cNvSpPr/>
          <p:nvPr/>
        </p:nvSpPr>
        <p:spPr>
          <a:xfrm>
            <a:off x="11113331" y="289724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A6A855-BBF4-41A1-97C9-92DDE20DA5A7}"/>
              </a:ext>
            </a:extLst>
          </p:cNvPr>
          <p:cNvSpPr txBox="1"/>
          <p:nvPr/>
        </p:nvSpPr>
        <p:spPr>
          <a:xfrm>
            <a:off x="5937149" y="1668084"/>
            <a:ext cx="2912037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3</a:t>
            </a:r>
            <a:r>
              <a:rPr lang="ja-JP" altLang="en-US" sz="1400" dirty="0"/>
              <a:t>からは足場</a:t>
            </a:r>
            <a:r>
              <a:rPr lang="en-US" altLang="ja-JP" sz="1400" dirty="0"/>
              <a:t>4</a:t>
            </a:r>
            <a:r>
              <a:rPr lang="ja-JP" altLang="en-US" sz="1400" dirty="0"/>
              <a:t>および</a:t>
            </a:r>
            <a:r>
              <a:rPr lang="en-US" altLang="ja-JP" sz="1400" dirty="0"/>
              <a:t>5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1E1978-B627-4A8D-9621-702BF816334E}"/>
              </a:ext>
            </a:extLst>
          </p:cNvPr>
          <p:cNvSpPr/>
          <p:nvPr/>
        </p:nvSpPr>
        <p:spPr>
          <a:xfrm>
            <a:off x="8308247" y="2875054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49C34D-DFD5-4D47-96CE-82A670B121FD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7393168" y="1975861"/>
            <a:ext cx="1979015" cy="908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324378-548F-4A56-97F6-4774D05CC495}"/>
              </a:ext>
            </a:extLst>
          </p:cNvPr>
          <p:cNvSpPr/>
          <p:nvPr/>
        </p:nvSpPr>
        <p:spPr>
          <a:xfrm>
            <a:off x="9722068" y="2876020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79FFBB-A257-4D9A-BD33-1E91B121A0CA}"/>
              </a:ext>
            </a:extLst>
          </p:cNvPr>
          <p:cNvSpPr txBox="1"/>
          <p:nvPr/>
        </p:nvSpPr>
        <p:spPr>
          <a:xfrm>
            <a:off x="9170698" y="1645920"/>
            <a:ext cx="2667095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足場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6</a:t>
            </a:r>
            <a:r>
              <a:rPr lang="ja-JP" altLang="en-US" sz="1400" dirty="0"/>
              <a:t>に到達</a:t>
            </a:r>
            <a:endParaRPr lang="en-US" altLang="ja-JP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344FD-B58A-43A3-94B0-93ED2809FF26}"/>
              </a:ext>
            </a:extLst>
          </p:cNvPr>
          <p:cNvSpPr/>
          <p:nvPr/>
        </p:nvSpPr>
        <p:spPr>
          <a:xfrm>
            <a:off x="10662015" y="2897247"/>
            <a:ext cx="402970" cy="667170"/>
          </a:xfrm>
          <a:prstGeom prst="rect">
            <a:avLst/>
          </a:prstGeom>
          <a:noFill/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29C4DF-BABB-43DF-AF95-B6B6B4744D33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9923553" y="3543190"/>
            <a:ext cx="580693" cy="5013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3CB31-B61D-4AED-BA55-0EC2ED23C937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10504246" y="3564417"/>
            <a:ext cx="359254" cy="480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9FCBFB-DF88-474A-8A8F-27D225CA55BA}"/>
              </a:ext>
            </a:extLst>
          </p:cNvPr>
          <p:cNvCxnSpPr>
            <a:cxnSpLocks/>
            <a:stCxn id="73" idx="0"/>
            <a:endCxn id="57" idx="2"/>
          </p:cNvCxnSpPr>
          <p:nvPr/>
        </p:nvCxnSpPr>
        <p:spPr>
          <a:xfrm flipH="1" flipV="1">
            <a:off x="10504246" y="1953697"/>
            <a:ext cx="810570" cy="9435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2694</Words>
  <Application>Microsoft Office PowerPoint</Application>
  <PresentationFormat>Widescreen</PresentationFormat>
  <Paragraphs>876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 Yoneta</dc:creator>
  <cp:lastModifiedBy>Maka Yoneta</cp:lastModifiedBy>
  <cp:revision>18</cp:revision>
  <dcterms:created xsi:type="dcterms:W3CDTF">2020-10-11T06:42:17Z</dcterms:created>
  <dcterms:modified xsi:type="dcterms:W3CDTF">2021-02-02T13:51:59Z</dcterms:modified>
</cp:coreProperties>
</file>