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50" y="-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8B-AD51-4317-BD12-B71F2CA3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BDE06-543A-428E-AD05-146C9A954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F0FE-2CEB-44E9-BDE3-D98D4B01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F639-D271-45F9-98D5-25DA0C5E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79B7-BD1E-4EB9-88C4-B25126CD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BD4D-62B4-4F70-97BC-2D215C83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C91F2-BD9D-4290-97EA-35105500A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E99E1-49B2-4909-A145-C86BE7D3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95D3-B668-4705-8A20-1DA310ED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5E49-6D82-4FDE-B025-16B3F432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CC2E6-F469-4651-8845-D8A1DBD27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0746A-21A6-46DD-BF15-16B2A50D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67DD-717F-4CA2-B725-26A03FA3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CF4-AA2A-411C-A411-477A8A45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24F39-304F-44B1-ADF3-347A2C3A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0AF4-C40D-441B-9213-00079E04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394C-9EDC-450E-B209-2C68112C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4874-2A8C-40A4-9F43-99C402A5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121C-A11D-44BD-B0DA-86BD7E2B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721A-A1D7-4A3C-8CDB-066858D8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C802-B9E9-41D9-AEDB-788ED067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655BB-4DC8-477A-9E93-BDCC7735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8416-2B90-4365-9458-4F3A9D55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0169-6049-4647-B978-B5893A23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49FD-EB6E-49F0-8776-71F9F4C6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0D92-3EAE-4F71-B94C-730D9292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C03B-5B2E-4CD9-82C4-4D768A11C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A8F98-7178-4FBD-B9CF-2C662F11F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E657D-C825-46B6-A2B9-0D941D7E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6EAE-349F-47A9-9A4E-77453E61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0F2C-70B7-4A45-9E6E-338B63C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DC42-2EC8-49EF-A7A9-C91678B5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F0FB-54FC-4585-BF71-9EED9E3D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B94F4-7BB4-4B8F-9119-C84F43DC3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8B260-F549-404F-BA5C-8176C7D6E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7B156-1237-4C07-8F7A-6488B915D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73D9B-978D-4D7E-A3AB-F4B84F1E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2B969-E75C-45F3-A163-2442A536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E6EE-0DD2-4E0D-9F0C-884B4731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4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C8DA-FA33-4F27-8280-FA723573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326A5-F427-4727-BDCE-9FDC190D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B7AA4-E109-48E7-B5E7-7E4F89A3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83264-97BA-4D97-AF3F-F2F7545F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D435-A6A1-48EB-8B74-09778531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99ED9-1784-47CC-B89B-BA70A3ED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F1BE3-1E5E-4987-BE3A-F74B89B0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72A-9D28-412D-B3CF-E0743982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66B5-445C-48C9-85E8-CD5CF1EB4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3E894-8C1E-499A-BF7A-510F6A343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0B6C8-F992-49E7-A117-69120C63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76231-8F51-4001-9D3F-AACB0F36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C104-F5E6-4A20-950F-78812153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B5D4-16F4-4680-8BBD-4A5CEF1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0C0E-B4B5-46E5-830A-00815CDC0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EC4B7-0D43-48DB-AE04-2C5AA4969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FC8EA-E5D9-40A1-B79F-178FDDD4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08834-C881-41C5-A62D-4835E23D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CDAE8-5C35-49FF-8B3D-0B8B7E6A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CEBB4-DF15-4F16-BE48-013867BF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7B26-AC55-433F-AA87-EFEF83E1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6420-1E7A-498F-A79C-FC4A713E1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B1B7-BA16-4504-B55B-A6B135D8C48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6B73-4D8E-40FB-A9D9-AF5584113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9340-C3B2-4FE0-84B6-B90F55C29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C4B-A348-4429-96B2-75988CF9C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4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519C0A8-C5F9-4364-B861-0EA5B9BA4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1" y="1033560"/>
            <a:ext cx="4223416" cy="4001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B32C2-0B0B-4E8C-916C-520BD1D376DD}"/>
              </a:ext>
            </a:extLst>
          </p:cNvPr>
          <p:cNvSpPr txBox="1"/>
          <p:nvPr/>
        </p:nvSpPr>
        <p:spPr>
          <a:xfrm>
            <a:off x="671279" y="536960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問題解決力を鍛える</a:t>
            </a:r>
            <a:r>
              <a:rPr lang="en-US" altLang="ja-JP" dirty="0"/>
              <a:t>!</a:t>
            </a:r>
            <a:r>
              <a:rPr lang="ja-JP" altLang="en-US" dirty="0"/>
              <a:t>アルゴリズムとデータ構造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4BEBB9-1273-468B-8010-D73E998D286B}"/>
              </a:ext>
            </a:extLst>
          </p:cNvPr>
          <p:cNvCxnSpPr>
            <a:cxnSpLocks/>
          </p:cNvCxnSpPr>
          <p:nvPr/>
        </p:nvCxnSpPr>
        <p:spPr>
          <a:xfrm>
            <a:off x="1321881" y="1380895"/>
            <a:ext cx="49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F34093-89A1-4BC3-9581-4410672C2390}"/>
              </a:ext>
            </a:extLst>
          </p:cNvPr>
          <p:cNvSpPr txBox="1"/>
          <p:nvPr/>
        </p:nvSpPr>
        <p:spPr>
          <a:xfrm>
            <a:off x="5054305" y="178552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a</a:t>
            </a:r>
            <a:r>
              <a:rPr lang="ja-JP" altLang="en-US" sz="1200" dirty="0"/>
              <a:t>を挿入</a:t>
            </a:r>
            <a:r>
              <a:rPr lang="en-US" altLang="ja-JP" sz="1200" dirty="0"/>
              <a:t>(+1)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l</a:t>
            </a:r>
            <a:r>
              <a:rPr lang="ja-JP" altLang="en-US" sz="1200" dirty="0"/>
              <a:t>はそのまま</a:t>
            </a:r>
            <a:r>
              <a:rPr lang="en-US" altLang="ja-JP" sz="1200" dirty="0"/>
              <a:t>(+0)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F24E78-1428-4DD4-AD82-BC06E1818A99}"/>
              </a:ext>
            </a:extLst>
          </p:cNvPr>
          <p:cNvCxnSpPr>
            <a:cxnSpLocks/>
          </p:cNvCxnSpPr>
          <p:nvPr/>
        </p:nvCxnSpPr>
        <p:spPr>
          <a:xfrm>
            <a:off x="1752600" y="1359787"/>
            <a:ext cx="309880" cy="34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B0D62D-4EA6-4BCB-980C-F18A5259CC30}"/>
              </a:ext>
            </a:extLst>
          </p:cNvPr>
          <p:cNvSpPr txBox="1"/>
          <p:nvPr/>
        </p:nvSpPr>
        <p:spPr>
          <a:xfrm>
            <a:off x="5054305" y="1100809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a</a:t>
            </a:r>
            <a:r>
              <a:rPr lang="ja-JP" altLang="en-US" sz="1200" dirty="0"/>
              <a:t>を挿入</a:t>
            </a:r>
            <a:r>
              <a:rPr lang="en-US" altLang="ja-JP" sz="1200" dirty="0"/>
              <a:t>(+1)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L</a:t>
            </a:r>
            <a:r>
              <a:rPr lang="ja-JP" altLang="en-US" sz="1200" dirty="0"/>
              <a:t>を挿入</a:t>
            </a:r>
            <a:r>
              <a:rPr lang="en-US" altLang="ja-JP" sz="1200" dirty="0"/>
              <a:t>(+1)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</a:t>
            </a:r>
            <a:r>
              <a:rPr lang="ja-JP" altLang="en-US" sz="1200" dirty="0"/>
              <a:t>を削除</a:t>
            </a:r>
            <a:r>
              <a:rPr lang="en-US" altLang="ja-JP" sz="1200" dirty="0"/>
              <a:t>(+1)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D1A92-E1A6-4D8F-BB19-261A02161366}"/>
              </a:ext>
            </a:extLst>
          </p:cNvPr>
          <p:cNvSpPr txBox="1"/>
          <p:nvPr/>
        </p:nvSpPr>
        <p:spPr>
          <a:xfrm>
            <a:off x="5054305" y="2365937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L</a:t>
            </a:r>
            <a:r>
              <a:rPr lang="ja-JP" altLang="en-US" sz="1200" dirty="0"/>
              <a:t>を削除 </a:t>
            </a:r>
            <a:r>
              <a:rPr lang="en-US" altLang="ja-JP" sz="1200" dirty="0"/>
              <a:t>(+1)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A</a:t>
            </a:r>
            <a:r>
              <a:rPr lang="ja-JP" altLang="en-US" sz="1200" dirty="0"/>
              <a:t>を挿入</a:t>
            </a:r>
            <a:r>
              <a:rPr lang="en-US" altLang="ja-JP" sz="1200" dirty="0"/>
              <a:t>(+1)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L</a:t>
            </a:r>
            <a:r>
              <a:rPr lang="ja-JP" altLang="en-US" sz="1200" dirty="0"/>
              <a:t>を挿入</a:t>
            </a:r>
            <a:r>
              <a:rPr lang="en-US" altLang="ja-JP" sz="1200" dirty="0"/>
              <a:t>(+1)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26462-6780-4390-B5FE-E5CAC0BCE97A}"/>
              </a:ext>
            </a:extLst>
          </p:cNvPr>
          <p:cNvSpPr txBox="1"/>
          <p:nvPr/>
        </p:nvSpPr>
        <p:spPr>
          <a:xfrm>
            <a:off x="5054305" y="3122458"/>
            <a:ext cx="2857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縦のライン</a:t>
            </a:r>
            <a:r>
              <a:rPr lang="en-US" altLang="ja-JP" sz="1100" dirty="0"/>
              <a:t>: </a:t>
            </a:r>
          </a:p>
          <a:p>
            <a:r>
              <a:rPr lang="en-US" altLang="ja-JP" sz="1100" dirty="0"/>
              <a:t>  S</a:t>
            </a:r>
            <a:r>
              <a:rPr lang="ja-JP" altLang="en-US" sz="1100" dirty="0"/>
              <a:t>から</a:t>
            </a:r>
            <a:r>
              <a:rPr lang="en-US" altLang="ja-JP" sz="1100" dirty="0"/>
              <a:t>T</a:t>
            </a:r>
            <a:r>
              <a:rPr lang="ja-JP" altLang="en-US" sz="1100" dirty="0"/>
              <a:t>にするために削除する</a:t>
            </a:r>
            <a:endParaRPr lang="en-US" altLang="ja-JP" sz="1100" dirty="0"/>
          </a:p>
          <a:p>
            <a:r>
              <a:rPr lang="en-US" sz="1100" dirty="0"/>
              <a:t>  </a:t>
            </a:r>
            <a:r>
              <a:rPr lang="ja-JP" altLang="en-US" sz="1100" dirty="0"/>
              <a:t>カラム</a:t>
            </a:r>
            <a:r>
              <a:rPr lang="en-US" altLang="ja-JP" sz="1100" dirty="0"/>
              <a:t>0 : </a:t>
            </a:r>
            <a:r>
              <a:rPr lang="ja-JP" altLang="en-US" sz="1100" dirty="0"/>
              <a:t>ブランクにする</a:t>
            </a:r>
            <a:endParaRPr lang="en-US" altLang="ja-JP" sz="1100" dirty="0"/>
          </a:p>
          <a:p>
            <a:r>
              <a:rPr lang="en-US" sz="1100" dirty="0"/>
              <a:t>  </a:t>
            </a:r>
            <a:r>
              <a:rPr lang="ja-JP" altLang="en-US" sz="1100" dirty="0"/>
              <a:t>カラム</a:t>
            </a:r>
            <a:r>
              <a:rPr lang="en-US" altLang="ja-JP" sz="1100" dirty="0"/>
              <a:t>1 : a</a:t>
            </a:r>
            <a:r>
              <a:rPr lang="ja-JP" altLang="en-US" sz="1100" dirty="0"/>
              <a:t>にする</a:t>
            </a:r>
            <a:endParaRPr lang="en-US" altLang="ja-JP" sz="1100" dirty="0"/>
          </a:p>
          <a:p>
            <a:r>
              <a:rPr lang="ja-JP" altLang="en-US" sz="1100" dirty="0"/>
              <a:t>横のライン</a:t>
            </a:r>
            <a:endParaRPr lang="en-US" altLang="ja-JP" sz="1100" dirty="0"/>
          </a:p>
          <a:p>
            <a:r>
              <a:rPr lang="en-US" altLang="ja-JP" sz="1100" dirty="0"/>
              <a:t>   S</a:t>
            </a:r>
            <a:r>
              <a:rPr lang="ja-JP" altLang="en-US" sz="1100" dirty="0"/>
              <a:t>から</a:t>
            </a:r>
            <a:r>
              <a:rPr lang="en-US" altLang="ja-JP" sz="1100" dirty="0"/>
              <a:t>T</a:t>
            </a:r>
            <a:r>
              <a:rPr lang="ja-JP" altLang="en-US" sz="1100" dirty="0"/>
              <a:t>にするために追加する</a:t>
            </a:r>
            <a:endParaRPr lang="en-US" altLang="ja-JP" sz="1100" dirty="0"/>
          </a:p>
          <a:p>
            <a:r>
              <a:rPr lang="en-US" sz="1100" dirty="0"/>
              <a:t> </a:t>
            </a:r>
            <a:r>
              <a:rPr lang="ja-JP" altLang="en-US" sz="1100" dirty="0"/>
              <a:t>行</a:t>
            </a:r>
            <a:r>
              <a:rPr lang="en-US" altLang="ja-JP" sz="1100" dirty="0"/>
              <a:t>1: </a:t>
            </a:r>
            <a:r>
              <a:rPr lang="ja-JP" altLang="en-US" sz="1100" dirty="0"/>
              <a:t>ブランクから</a:t>
            </a:r>
            <a:r>
              <a:rPr lang="en-US" altLang="ja-JP" sz="1100" dirty="0" err="1"/>
              <a:t>a,l,g</a:t>
            </a:r>
            <a:r>
              <a:rPr lang="ja-JP" altLang="en-US" sz="1100" dirty="0"/>
              <a:t>とする。</a:t>
            </a:r>
            <a:endParaRPr lang="en-US" altLang="ja-JP" sz="1100" dirty="0"/>
          </a:p>
          <a:p>
            <a:r>
              <a:rPr lang="en-US" sz="1100" dirty="0"/>
              <a:t> </a:t>
            </a:r>
            <a:r>
              <a:rPr lang="ja-JP" altLang="en-US" sz="1100" dirty="0"/>
              <a:t>行</a:t>
            </a:r>
            <a:r>
              <a:rPr lang="en-US" altLang="ja-JP" sz="1100" dirty="0"/>
              <a:t>2:l</a:t>
            </a:r>
            <a:r>
              <a:rPr lang="ja-JP" altLang="en-US" sz="1100" dirty="0"/>
              <a:t>から</a:t>
            </a:r>
            <a:r>
              <a:rPr lang="en-US" altLang="ja-JP" sz="1100" dirty="0" err="1"/>
              <a:t>a,l,g</a:t>
            </a:r>
            <a:r>
              <a:rPr lang="ja-JP" altLang="en-US" sz="1100" dirty="0"/>
              <a:t>とする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940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 Yoneta</dc:creator>
  <cp:lastModifiedBy>Maka Yoneta</cp:lastModifiedBy>
  <cp:revision>2</cp:revision>
  <dcterms:created xsi:type="dcterms:W3CDTF">2021-07-07T05:23:20Z</dcterms:created>
  <dcterms:modified xsi:type="dcterms:W3CDTF">2021-07-07T05:36:45Z</dcterms:modified>
</cp:coreProperties>
</file>