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B98B701-4BFD-4D53-B89F-651D6F666FD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200" spc="-1" strike="noStrike">
                <a:latin typeface="Arial"/>
              </a:rPr>
              <a:t>Оригинальные шаблоны для презентаций: </a:t>
            </a:r>
            <a:r>
              <a:rPr b="0" lang="ru-RU" sz="12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https://presentation-creation.ru/powerpoint-templates.html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</a:rPr>
              <a:t>Бесплатно и без регистрации.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3B7C8E-C26B-4A03-9331-1921CF7FBD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734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71640" y="4001040"/>
            <a:ext cx="734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71640" y="40010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735080" y="40010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54560" y="15566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37840" y="15566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971640" y="40010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54560" y="40010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37840" y="40010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71640" y="1556640"/>
            <a:ext cx="7344360" cy="46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734436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51640" y="191520"/>
            <a:ext cx="734436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71640" y="40010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71640" y="1556640"/>
            <a:ext cx="7344360" cy="46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35080" y="40010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971640" y="4001040"/>
            <a:ext cx="734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734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71640" y="4001040"/>
            <a:ext cx="734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971640" y="40010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735080" y="40010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454560" y="15566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937840" y="15566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971640" y="40010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454560" y="40010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5937840" y="4001040"/>
            <a:ext cx="2364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734436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51640" y="191520"/>
            <a:ext cx="734436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71640" y="40010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35080" y="40010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7164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35080" y="1556640"/>
            <a:ext cx="35838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971640" y="4001040"/>
            <a:ext cx="734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6" descr=""/>
          <p:cNvPicPr/>
          <p:nvPr/>
        </p:nvPicPr>
        <p:blipFill>
          <a:blip r:embed="rId3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331640" y="2381400"/>
            <a:ext cx="6480360" cy="1079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e58c4"/>
                </a:solidFill>
                <a:latin typeface="Calibri"/>
              </a:rPr>
              <a:t>Образец</a:t>
            </a:r>
            <a:r>
              <a:rPr b="1" lang="en-US" sz="4400" spc="-1" strike="noStrike">
                <a:solidFill>
                  <a:srgbClr val="0e58c4"/>
                </a:solidFill>
                <a:latin typeface="Calibri"/>
              </a:rPr>
              <a:t> </a:t>
            </a:r>
            <a:r>
              <a:rPr b="1" lang="ru-RU" sz="4400" spc="-1" strike="noStrike">
                <a:solidFill>
                  <a:srgbClr val="0e58c4"/>
                </a:solidFill>
                <a:latin typeface="Calibri"/>
              </a:rPr>
              <a:t>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A914F3-0A2F-4F29-8D21-C393D6886CCC}" type="datetime">
              <a:rPr b="0" lang="ru-RU" sz="1200" spc="-1" strike="noStrike">
                <a:solidFill>
                  <a:srgbClr val="072c62"/>
                </a:solidFill>
                <a:latin typeface="Calibri"/>
              </a:rPr>
              <a:t>6.5.22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1CE396-0411-4C81-A7BC-3C08F15A605E}" type="slidenum">
              <a:rPr b="0" lang="ru-RU" sz="1200" spc="-1" strike="noStrike">
                <a:solidFill>
                  <a:srgbClr val="072c62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e58c4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e58c4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e58c4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e58c4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e58c4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e58c4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e58c4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e58c4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e58c4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e58c4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e58c4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e58c4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6" descr=""/>
          <p:cNvPicPr/>
          <p:nvPr/>
        </p:nvPicPr>
        <p:blipFill>
          <a:blip r:embed="rId3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06B0D75-D3B5-4F8F-9624-63EAAF251CA0}" type="datetime">
              <a:rPr b="0" lang="ru-RU" sz="1200" spc="-1" strike="noStrike">
                <a:solidFill>
                  <a:srgbClr val="072c62"/>
                </a:solidFill>
                <a:latin typeface="Calibri"/>
              </a:rPr>
              <a:t>6.5.22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DC8C44-BC8C-425F-A502-5919D2C16DA1}" type="slidenum">
              <a:rPr b="0" lang="ru-RU" sz="1200" spc="-1" strike="noStrike">
                <a:solidFill>
                  <a:srgbClr val="072c62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6705720" y="6508800"/>
            <a:ext cx="213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251640" y="191520"/>
            <a:ext cx="7344360" cy="12236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e58c4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971640" y="1556640"/>
            <a:ext cx="7344360" cy="468000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e58c4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e58c4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e58c4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e58c4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e58c4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e58c4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e58c4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e58c4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e58c4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e58c4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e58c4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e58c4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e58c4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31640" y="2381400"/>
            <a:ext cx="6480360" cy="107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800" spc="-1" strike="noStrike">
                <a:solidFill>
                  <a:srgbClr val="0e58c4"/>
                </a:solidFill>
                <a:latin typeface="Calibri"/>
              </a:rPr>
              <a:t>Форум на Python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51640" y="191520"/>
            <a:ext cx="7344360" cy="122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e58c4"/>
                </a:solidFill>
                <a:latin typeface="Calibri"/>
              </a:rPr>
              <a:t>Заголовок слайда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Line 2"/>
          <p:cNvSpPr/>
          <p:nvPr/>
        </p:nvSpPr>
        <p:spPr>
          <a:xfrm>
            <a:off x="2651400" y="4946040"/>
            <a:ext cx="4224600" cy="0"/>
          </a:xfrm>
          <a:prstGeom prst="line">
            <a:avLst/>
          </a:prstGeom>
          <a:ln w="25560">
            <a:solidFill>
              <a:schemeClr val="accent4">
                <a:lumMod val="75000"/>
              </a:schemeClr>
            </a:solidFill>
            <a:prstDash val="sysDot"/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 rot="3419400">
            <a:off x="2367720" y="4369680"/>
            <a:ext cx="479160" cy="520200"/>
          </a:xfrm>
          <a:prstGeom prst="rect">
            <a:avLst/>
          </a:prstGeom>
          <a:gradFill rotWithShape="0">
            <a:gsLst>
              <a:gs pos="0">
                <a:srgbClr val="3ebbf0"/>
              </a:gs>
              <a:gs pos="100000">
                <a:srgbClr val="1c566f"/>
              </a:gs>
            </a:gsLst>
            <a:lin ang="8814000"/>
          </a:gradFill>
          <a:ln w="9360">
            <a:noFill/>
          </a:ln>
          <a:scene3d>
            <a:camera prst="legacyPerspectiveFront">
              <a:rot lat="0" lon="1500000" rev="0"/>
            </a:camera>
            <a:lightRig dir="b" rig="legacyFlat4"/>
          </a:scene3d>
          <a:sp3d extrusionH="430200" prstMaterial="legacyMatte">
            <a:bevelT prst="angle" w="13500" h="13500"/>
            <a:bevelB prst="angle" w="13500" h="13500"/>
            <a:extrusionClr>
              <a:schemeClr val="folHlink"/>
            </a:extrusionClr>
          </a:sp3d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2424600" y="441288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4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6" name="Line 5"/>
          <p:cNvSpPr/>
          <p:nvPr/>
        </p:nvSpPr>
        <p:spPr>
          <a:xfrm>
            <a:off x="2651400" y="2431440"/>
            <a:ext cx="4224600" cy="0"/>
          </a:xfrm>
          <a:prstGeom prst="line">
            <a:avLst/>
          </a:prstGeom>
          <a:ln w="25560">
            <a:solidFill>
              <a:schemeClr val="accent4">
                <a:lumMod val="75000"/>
              </a:schemeClr>
            </a:solidFill>
            <a:prstDash val="sysDot"/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 rot="3419400">
            <a:off x="2295720" y="1855080"/>
            <a:ext cx="479160" cy="520200"/>
          </a:xfrm>
          <a:prstGeom prst="rect">
            <a:avLst/>
          </a:prstGeom>
          <a:gradFill rotWithShape="0">
            <a:gsLst>
              <a:gs pos="0">
                <a:srgbClr val="629dd1"/>
              </a:gs>
              <a:gs pos="100000">
                <a:srgbClr val="2d4860"/>
              </a:gs>
            </a:gsLst>
            <a:lin ang="8814000"/>
          </a:gradFill>
          <a:ln w="9360">
            <a:noFill/>
          </a:ln>
          <a:scene3d>
            <a:camera prst="legacyPerspectiveFront">
              <a:rot lat="0" lon="1500000" rev="0"/>
            </a:camera>
            <a:lightRig dir="b" rig="legacyFlat4"/>
          </a:scene3d>
          <a:sp3d extrusionH="430200" prstMaterial="legacyMatte">
            <a:bevelT prst="angle" w="13500" h="13500"/>
            <a:bevelB prst="angle" w="13500" h="13500"/>
            <a:extrusionClr>
              <a:schemeClr val="accent1"/>
            </a:extrusionClr>
          </a:sp3d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4159800" y="1942560"/>
            <a:ext cx="2110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e58c4"/>
                </a:solidFill>
                <a:latin typeface="Arial"/>
              </a:rPr>
              <a:t>Идея проекта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2424600" y="189828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0" name="Line 9"/>
          <p:cNvSpPr/>
          <p:nvPr/>
        </p:nvSpPr>
        <p:spPr>
          <a:xfrm>
            <a:off x="2651400" y="3269520"/>
            <a:ext cx="4224600" cy="0"/>
          </a:xfrm>
          <a:prstGeom prst="line">
            <a:avLst/>
          </a:prstGeom>
          <a:ln w="25560">
            <a:solidFill>
              <a:schemeClr val="accent4">
                <a:lumMod val="75000"/>
              </a:schemeClr>
            </a:solidFill>
            <a:prstDash val="sysDot"/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 rot="3419400">
            <a:off x="2367720" y="2693520"/>
            <a:ext cx="479160" cy="520200"/>
          </a:xfrm>
          <a:prstGeom prst="rect">
            <a:avLst/>
          </a:prstGeom>
          <a:gradFill rotWithShape="0">
            <a:gsLst>
              <a:gs pos="0">
                <a:srgbClr val="297fd5"/>
              </a:gs>
              <a:gs pos="100000">
                <a:srgbClr val="123a62"/>
              </a:gs>
            </a:gsLst>
            <a:lin ang="8814000"/>
          </a:gradFill>
          <a:ln w="9360">
            <a:noFill/>
          </a:ln>
          <a:scene3d>
            <a:camera prst="legacyPerspectiveFront">
              <a:rot lat="0" lon="1500000" rev="0"/>
            </a:camera>
            <a:lightRig dir="b" rig="legacyFlat4"/>
          </a:scene3d>
          <a:sp3d extrusionH="430200" prstMaterial="legacyMatte">
            <a:bevelT prst="angle" w="13500" h="13500"/>
            <a:bevelB prst="angle" w="13500" h="13500"/>
            <a:extrusionClr>
              <a:schemeClr val="accent2"/>
            </a:extrusionClr>
          </a:sp3d>
        </p:spPr>
        <p:style>
          <a:lnRef idx="0"/>
          <a:fillRef idx="0"/>
          <a:effectRef idx="0"/>
          <a:fontRef idx="minor"/>
        </p:style>
      </p:sp>
      <p:sp>
        <p:nvSpPr>
          <p:cNvPr id="102" name="CustomShape 11"/>
          <p:cNvSpPr/>
          <p:nvPr/>
        </p:nvSpPr>
        <p:spPr>
          <a:xfrm>
            <a:off x="2424600" y="273636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3" name="Line 12"/>
          <p:cNvSpPr/>
          <p:nvPr/>
        </p:nvSpPr>
        <p:spPr>
          <a:xfrm>
            <a:off x="2653200" y="4106160"/>
            <a:ext cx="4222800" cy="0"/>
          </a:xfrm>
          <a:prstGeom prst="line">
            <a:avLst/>
          </a:prstGeom>
          <a:ln w="25560">
            <a:solidFill>
              <a:schemeClr val="accent4">
                <a:lumMod val="75000"/>
              </a:schemeClr>
            </a:solidFill>
            <a:prstDash val="sysDot"/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3"/>
          <p:cNvSpPr/>
          <p:nvPr/>
        </p:nvSpPr>
        <p:spPr>
          <a:xfrm rot="3419400">
            <a:off x="2367720" y="3531600"/>
            <a:ext cx="479160" cy="520200"/>
          </a:xfrm>
          <a:prstGeom prst="rect">
            <a:avLst/>
          </a:prstGeom>
          <a:gradFill rotWithShape="0">
            <a:gsLst>
              <a:gs pos="0">
                <a:srgbClr val="9454c3"/>
              </a:gs>
              <a:gs pos="100000">
                <a:srgbClr val="44265a"/>
              </a:gs>
            </a:gsLst>
            <a:lin ang="8814000"/>
          </a:gradFill>
          <a:ln w="9360">
            <a:noFill/>
          </a:ln>
          <a:scene3d>
            <a:camera prst="legacyPerspectiveFront">
              <a:rot lat="0" lon="1500000" rev="0"/>
            </a:camera>
            <a:lightRig dir="b" rig="legacyFlat4"/>
          </a:scene3d>
          <a:sp3d extrusionH="430200" prstMaterial="legacyMatte">
            <a:bevelT prst="angle" w="13500" h="13500"/>
            <a:bevelB prst="angle" w="13500" h="13500"/>
            <a:extrusionClr>
              <a:schemeClr val="hlink"/>
            </a:extrusionClr>
          </a:sp3d>
        </p:spPr>
        <p:style>
          <a:lnRef idx="0"/>
          <a:fillRef idx="0"/>
          <a:effectRef idx="0"/>
          <a:fontRef idx="minor"/>
        </p:style>
      </p:sp>
      <p:sp>
        <p:nvSpPr>
          <p:cNvPr id="105" name="CustomShape 14"/>
          <p:cNvSpPr/>
          <p:nvPr/>
        </p:nvSpPr>
        <p:spPr>
          <a:xfrm>
            <a:off x="2424600" y="357444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6" name="CustomShape 15"/>
          <p:cNvSpPr/>
          <p:nvPr/>
        </p:nvSpPr>
        <p:spPr>
          <a:xfrm>
            <a:off x="2424600" y="5273280"/>
            <a:ext cx="350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6"/>
          <p:cNvSpPr/>
          <p:nvPr/>
        </p:nvSpPr>
        <p:spPr>
          <a:xfrm>
            <a:off x="3606120" y="2804760"/>
            <a:ext cx="32202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e58c4"/>
                </a:solidFill>
                <a:latin typeface="Arial"/>
              </a:rPr>
              <a:t>Способы реализации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8" name="CustomShape 17"/>
          <p:cNvSpPr/>
          <p:nvPr/>
        </p:nvSpPr>
        <p:spPr>
          <a:xfrm>
            <a:off x="3871440" y="3644280"/>
            <a:ext cx="26910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e58c4"/>
                </a:solidFill>
                <a:latin typeface="Arial"/>
              </a:rPr>
              <a:t>Основные задачи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9" name="CustomShape 18"/>
          <p:cNvSpPr/>
          <p:nvPr/>
        </p:nvSpPr>
        <p:spPr>
          <a:xfrm>
            <a:off x="4262760" y="4485960"/>
            <a:ext cx="19062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e58c4"/>
                </a:solidFill>
                <a:latin typeface="Arial"/>
              </a:rPr>
              <a:t>Заключение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51640" y="191520"/>
            <a:ext cx="7344360" cy="1223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e58c4"/>
                </a:solidFill>
                <a:latin typeface="Calibri"/>
              </a:rPr>
              <a:t>Идея проекта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48000" y="1415160"/>
            <a:ext cx="7345080" cy="4679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e58c4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e58c4"/>
                </a:solidFill>
                <a:latin typeface="Calibri"/>
              </a:rPr>
              <a:t>Идея проекта и причина выбора именно этой темы проста, форум это место где люди смогут общаться между собой и где у них будет возможность пообщаться с разработчиком и предложить полезные изменения в то что он разрабатывает.</a:t>
            </a:r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e58c4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51640" y="191520"/>
            <a:ext cx="7344360" cy="4488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Microsoft YaHei"/>
              </a:rPr>
              <a:t>Для создания сайта будет использованы методы Flask и тд,</a:t>
            </a:r>
            <a:br/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Microsoft YaHei"/>
              </a:rPr>
              <a:t>Полный список в requirements.txt.</a:t>
            </a:r>
            <a:br/>
            <a:br/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</a:rPr>
              <a:t>Основная задача это написание работоспособного форума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08000" y="216000"/>
            <a:ext cx="7344360" cy="607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Проект можно было сделать и лучше но вполне доволен тем что получилось.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Application>LibreOffice/6.4.4.2$Windows_X86_64 LibreOffice_project/3d775be2011f3886db32dfd395a6a6d1ca2630ff</Application>
  <Words>111</Words>
  <Paragraphs>19</Paragraphs>
  <Company>presentation-creation.ru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2018-02-25T09:09:03Z</dcterms:created>
  <dc:creator>obstinate</dc:creator>
  <dc:description>Шаблон презентации с сайта https://presentation-creation.ru/</dc:description>
  <dc:language>ru-RU</dc:language>
  <cp:lastModifiedBy/>
  <dcterms:modified xsi:type="dcterms:W3CDTF">2022-05-06T16:16:40Z</dcterms:modified>
  <cp:revision>1245</cp:revision>
  <dc:subject/>
  <dc:title>Разноцветные треугольники по углам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presentation-creation.ru</vt:lpwstr>
  </property>
  <property fmtid="{D5CDD505-2E9C-101B-9397-08002B2CF9AE}" pid="4" name="HiddenSlides">
    <vt:i4>0</vt:i4>
  </property>
  <property fmtid="{D5CDD505-2E9C-101B-9397-08002B2CF9AE}" pid="5" name="HyperlinkBase">
    <vt:lpwstr>https://presentation-creation.ru/powerpoint-templates.html</vt:lpwstr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Экран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</vt:i4>
  </property>
</Properties>
</file>