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4A42D-A83B-36B6-CD7B-5863AC572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8591B1-A7EB-354B-D56D-73C9EA8E0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98FB7-1A1B-8498-57BB-235C974F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014B-626B-4C6C-8ABB-7EB875EDC87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72988-7C9C-5291-516E-F84D4A60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AA0F9-AFE4-1F2D-847C-4F6B909B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0678-7ADC-4DD9-8ED1-F828D881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6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36030-F63B-2592-5F84-CDC277F0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9DC0F6-468B-0C3E-E4A0-E4849E95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46185-555A-6839-B8EF-D5C5CB99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014B-626B-4C6C-8ABB-7EB875EDC87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D28CA-8BD6-B643-52F2-88D65BA1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59C43-BF38-9D61-5ABB-3F12E212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0678-7ADC-4DD9-8ED1-F828D881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5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401F39-CD7F-6963-9F27-996C8FAE7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8F7F-5318-7D35-CBC5-6243AC2E3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BC082-D05B-42C0-5D64-8B51CE78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014B-626B-4C6C-8ABB-7EB875EDC87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5C857-2D12-CFF9-5B3D-6ABA5ED1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ED8C5-B986-E994-8DA1-945EC3E0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0678-7ADC-4DD9-8ED1-F828D881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95428-1B55-FB77-A89C-6F64D68C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41CBE-A887-1850-A48E-1A11AAF8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535EB-36F7-0E97-AF14-6F44517A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014B-626B-4C6C-8ABB-7EB875EDC87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4919C-B726-1739-8FCB-F054F4B7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6C6F1-0271-82CA-B058-6FFA951D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0678-7ADC-4DD9-8ED1-F828D881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0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D399A-DB43-1C53-AF40-9183820E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27BA3-36E3-6261-3F4E-573D1EEEA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3F4BC-E295-1C04-54EC-4424BFCF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014B-626B-4C6C-8ABB-7EB875EDC87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E2E82-7DF5-A954-42BD-E92AA6BD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FF955-40B0-F6E9-87F5-66D4430B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0678-7ADC-4DD9-8ED1-F828D881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4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3D769-FD7C-73BE-B1F5-AAB9C691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B1087-F0FD-CBFA-5707-35A71AEA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C0214D-C9FB-3CFD-4080-911456E98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30A42-85AB-7B2E-F531-A0E3F9ED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014B-626B-4C6C-8ABB-7EB875EDC87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AA292-1D3E-B3F8-CC27-4F3EFBF1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282E8-5EE6-D5B8-24DF-EBC776F0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0678-7ADC-4DD9-8ED1-F828D881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6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68BB-C9D9-1454-401D-38B20D2D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7D70A-C534-26C0-6950-74C6F9ECA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F0E62-E167-9578-2F30-93E35505A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A02F3C-2F7B-0A03-AED1-509AF90BA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F77911-0244-5F4C-0FAF-6A13A683B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C249A-413F-5C93-6041-D60527B1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014B-626B-4C6C-8ABB-7EB875EDC87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D7F0A5-A04E-30B1-05ED-D197285C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7B3C70-C35F-1692-9E14-F33FBCF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0678-7ADC-4DD9-8ED1-F828D881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5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5CE73-EA12-E4D5-DFD1-95C9D1EB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8612DF-23F3-4CCD-67AA-CC029D7C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014B-626B-4C6C-8ABB-7EB875EDC87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106EB4-75A0-C65F-E412-74622010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EDB68D-61E5-EBFB-42B7-72B276B8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0678-7ADC-4DD9-8ED1-F828D881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D73641-936D-2BF6-5415-1EABB3A6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014B-626B-4C6C-8ABB-7EB875EDC87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AD2033-41D9-178B-B6D8-30E7E88B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8C1B17-50E7-E3A6-0B35-3E48FB3E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0678-7ADC-4DD9-8ED1-F828D881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6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E4A5D-0C30-7879-F7B2-365DF420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1DFAC-1724-DBE3-A7F4-7F59B11D3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F4221-C647-2EC4-2CD5-A18BBDB99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67B1-8973-1F00-01E9-A1598350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014B-626B-4C6C-8ABB-7EB875EDC87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1DC8B-E5A6-B926-AE94-7F463D9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657897-B1D7-A64E-8408-53F345C2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0678-7ADC-4DD9-8ED1-F828D881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73239-629A-F781-23BC-561F295A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2E15D-A23B-5242-5CCF-75B0373D6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86EB7-5E5E-916E-C92C-A6463B20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E52B7-10A7-EAF5-E9EA-38FC04F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014B-626B-4C6C-8ABB-7EB875EDC87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437D1-612B-D20A-166F-5CD0883A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2485D-67FC-C20E-6343-06BA7498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0678-7ADC-4DD9-8ED1-F828D881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2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D29E9B-B311-6E57-23F2-3EE2750F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E5933-6446-EC28-BA0F-04DC80240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9BC07-FFFC-7219-C872-33EB90B1A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014B-626B-4C6C-8ABB-7EB875EDC87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6C7A5-AFF2-B674-0297-4B5D2775F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5D203-9A9C-F285-2753-08F8896C9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0678-7ADC-4DD9-8ED1-F828D8815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6395"/>
            <a:ext cx="10515600" cy="96901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慕课学习平台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27660" y="913130"/>
            <a:ext cx="3241040" cy="2417445"/>
          </a:xfrm>
          <a:prstGeom prst="wedgeRoundRectCallout">
            <a:avLst>
              <a:gd name="adj1" fmla="val 55544"/>
              <a:gd name="adj2" fmla="val 590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方式一：登录</a:t>
            </a:r>
            <a:r>
              <a:rPr lang="en-US" altLang="zh-CN" dirty="0"/>
              <a:t>“</a:t>
            </a:r>
            <a:r>
              <a:rPr lang="zh-CN" altLang="en-US" dirty="0"/>
              <a:t>中国大学</a:t>
            </a:r>
            <a:r>
              <a:rPr lang="en-US" altLang="zh-CN" dirty="0"/>
              <a:t>MOOC“</a:t>
            </a:r>
            <a:r>
              <a:rPr lang="zh-CN" altLang="en-US" dirty="0"/>
              <a:t>，在页面搜索栏输入</a:t>
            </a:r>
            <a:r>
              <a:rPr lang="en-US" altLang="zh-CN" dirty="0"/>
              <a:t>”</a:t>
            </a:r>
            <a:r>
              <a:rPr lang="zh-CN" altLang="en-US" dirty="0"/>
              <a:t>四川大学</a:t>
            </a:r>
            <a:r>
              <a:rPr lang="en-US" altLang="zh-CN" dirty="0"/>
              <a:t>”</a:t>
            </a:r>
            <a:r>
              <a:rPr lang="zh-CN" altLang="en-US" dirty="0"/>
              <a:t>进行搜索后，在新的页面搜索栏输入</a:t>
            </a:r>
            <a:r>
              <a:rPr lang="en-US" altLang="zh-CN" dirty="0"/>
              <a:t>“</a:t>
            </a:r>
            <a:r>
              <a:rPr lang="en-US" altLang="zh-CN" dirty="0" err="1"/>
              <a:t>思想道德与</a:t>
            </a:r>
            <a:r>
              <a:rPr lang="zh-CN" altLang="en-US" dirty="0"/>
              <a:t>法治</a:t>
            </a:r>
            <a:r>
              <a:rPr lang="en-US" altLang="zh-CN" dirty="0"/>
              <a:t>”</a:t>
            </a:r>
            <a:r>
              <a:rPr lang="zh-CN" altLang="en-US" dirty="0"/>
              <a:t>进行搜索。</a:t>
            </a:r>
            <a:endParaRPr lang="en-US" altLang="zh-CN" dirty="0"/>
          </a:p>
          <a:p>
            <a:pPr algn="l"/>
            <a:r>
              <a:rPr lang="zh-CN" altLang="en-US" dirty="0"/>
              <a:t>方式二：网址检索：https://www.icourse163.org/course/SCU-1455274167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2720" y="3988435"/>
            <a:ext cx="3443605" cy="25126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altLang="zh-CN"/>
              <a:t>      </a:t>
            </a:r>
            <a:r>
              <a:rPr lang="en-US" altLang="zh-CN" sz="2000"/>
              <a:t> </a:t>
            </a:r>
            <a:r>
              <a:rPr lang="zh-CN" altLang="en-US" sz="2000" b="1"/>
              <a:t>慕课学习平台为我们提供了专题教学视频以及其他学习资料、各章练习题等，还可以与小伙伴们就课程学习中的问题进行讨论和交流，可供同学们自学。</a:t>
            </a:r>
          </a:p>
          <a:p>
            <a:r>
              <a:rPr lang="en-US" altLang="zh-CN" sz="2000" b="1"/>
              <a:t>   </a:t>
            </a:r>
            <a:r>
              <a:rPr lang="zh-CN" altLang="en-US" sz="2000" b="1"/>
              <a:t>本学期慕课开课时间从</a:t>
            </a:r>
            <a:r>
              <a:rPr lang="en-US" altLang="zh-CN" sz="2000" b="1"/>
              <a:t>9</a:t>
            </a:r>
            <a:r>
              <a:rPr lang="zh-CN" altLang="en-US" sz="2000" b="1"/>
              <a:t>月</a:t>
            </a:r>
            <a:r>
              <a:rPr lang="en-US" altLang="zh-CN" sz="2000" b="1"/>
              <a:t>18</a:t>
            </a:r>
            <a:r>
              <a:rPr lang="zh-CN" altLang="en-US" sz="2000" b="1"/>
              <a:t>日开始，至</a:t>
            </a:r>
            <a:r>
              <a:rPr lang="en-US" altLang="zh-CN" sz="2000" b="1"/>
              <a:t>12</a:t>
            </a:r>
            <a:r>
              <a:rPr lang="zh-CN" altLang="en-US" sz="2000" b="1"/>
              <a:t>月</a:t>
            </a:r>
            <a:r>
              <a:rPr lang="en-US" altLang="zh-CN" sz="2000" b="1"/>
              <a:t>30</a:t>
            </a:r>
            <a:r>
              <a:rPr lang="zh-CN" altLang="en-US" sz="2000" b="1"/>
              <a:t>日结束。</a:t>
            </a:r>
          </a:p>
        </p:txBody>
      </p:sp>
      <p:pic>
        <p:nvPicPr>
          <p:cNvPr id="5" name="图片 4" descr="微信图片_20230913213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80" y="1200785"/>
            <a:ext cx="8102600" cy="5375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慕课学习平台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慕课学习平台</dc:title>
  <dc:creator>2922456693@qq.com</dc:creator>
  <cp:lastModifiedBy>2922456693@qq.com</cp:lastModifiedBy>
  <cp:revision>1</cp:revision>
  <dcterms:created xsi:type="dcterms:W3CDTF">2023-09-20T06:06:37Z</dcterms:created>
  <dcterms:modified xsi:type="dcterms:W3CDTF">2023-09-20T06:06:53Z</dcterms:modified>
</cp:coreProperties>
</file>