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3"/>
    <p:sldId id="342" r:id="rId4"/>
    <p:sldId id="363" r:id="rId5"/>
    <p:sldId id="364" r:id="rId6"/>
    <p:sldId id="365" r:id="rId7"/>
    <p:sldId id="410" r:id="rId8"/>
    <p:sldId id="320" r:id="rId9"/>
    <p:sldId id="321" r:id="rId10"/>
    <p:sldId id="322" r:id="rId11"/>
    <p:sldId id="323" r:id="rId12"/>
    <p:sldId id="326" r:id="rId13"/>
    <p:sldId id="327" r:id="rId14"/>
    <p:sldId id="329" r:id="rId15"/>
    <p:sldId id="330" r:id="rId16"/>
    <p:sldId id="334" r:id="rId17"/>
    <p:sldId id="335" r:id="rId18"/>
    <p:sldId id="336" r:id="rId19"/>
    <p:sldId id="337" r:id="rId20"/>
    <p:sldId id="338" r:id="rId21"/>
    <p:sldId id="339" r:id="rId22"/>
    <p:sldId id="340" r:id="rId23"/>
    <p:sldId id="341" r:id="rId24"/>
  </p:sldIdLst>
  <p:sldSz cx="12192000" cy="6858000"/>
  <p:notesSz cx="7103745" cy="10234295"/>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35B85"/>
    <a:srgbClr val="CC9900"/>
    <a:srgbClr val="FFFFFF"/>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gs" Target="tags/tag6.xml"/><Relationship Id="rId3" Type="http://schemas.openxmlformats.org/officeDocument/2006/relationships/slide" Target="slides/slide1.xml"/><Relationship Id="rId29" Type="http://schemas.openxmlformats.org/officeDocument/2006/relationships/commentAuthors" Target="commentAuthors.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notesMaster" Target="notesMasters/notesMaster1.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自定义版式">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dirty="0"/>
          </a:p>
        </p:txBody>
      </p:sp>
      <p:sp>
        <p:nvSpPr>
          <p:cNvPr id="6" name="文本占位符 2"/>
          <p:cNvSpPr>
            <a:spLocks noGrp="1"/>
          </p:cNvSpPr>
          <p:nvPr>
            <p:ph idx="1"/>
          </p:nvPr>
        </p:nvSpPr>
        <p:spPr bwMode="auto">
          <a:xfrm>
            <a:off x="624417" y="1350645"/>
            <a:ext cx="10972800" cy="4526280"/>
          </a:xfrm>
          <a:prstGeom prst="rect">
            <a:avLst/>
          </a:prstGeom>
          <a:noFill/>
          <a:ln>
            <a:noFill/>
          </a:ln>
        </p:spPr>
        <p:txBody>
          <a:bodyPr/>
          <a:lstStyle/>
          <a:p>
            <a:pPr lvl="0" fontAlgn="base"/>
            <a:r>
              <a:rPr lang="zh-CN" altLang="en-US" strike="noStrike" noProof="0"/>
              <a:t>单击此处编辑母版文本样式</a:t>
            </a:r>
            <a:endParaRPr lang="zh-CN" altLang="en-US" strike="noStrike" noProof="0"/>
          </a:p>
          <a:p>
            <a:pPr lvl="1" fontAlgn="base"/>
            <a:r>
              <a:rPr lang="zh-CN" altLang="en-US" strike="noStrike" noProof="0"/>
              <a:t>第二级</a:t>
            </a:r>
            <a:endParaRPr lang="zh-CN" altLang="en-US" strike="noStrike" noProof="0"/>
          </a:p>
          <a:p>
            <a:pPr lvl="2" fontAlgn="base"/>
            <a:r>
              <a:rPr lang="zh-CN" altLang="en-US" strike="noStrike" noProof="0"/>
              <a:t>第三级</a:t>
            </a:r>
            <a:endParaRPr lang="zh-CN" altLang="en-US" strike="noStrike" noProof="0"/>
          </a:p>
          <a:p>
            <a:pPr lvl="3" fontAlgn="base"/>
            <a:r>
              <a:rPr lang="zh-CN" altLang="en-US" strike="noStrike" noProof="0"/>
              <a:t>第四级</a:t>
            </a:r>
            <a:endParaRPr lang="zh-CN" altLang="en-US" strike="noStrike" noProof="0"/>
          </a:p>
          <a:p>
            <a:pPr lvl="4" fontAlgn="base"/>
            <a:r>
              <a:rPr lang="zh-CN" altLang="en-US" strike="noStrike" noProof="0"/>
              <a:t>第五级</a:t>
            </a:r>
            <a:endParaRPr lang="zh-CN" altLang="en-US" strike="noStrike" noProof="0" dirty="0"/>
          </a:p>
        </p:txBody>
      </p:sp>
      <p:sp>
        <p:nvSpPr>
          <p:cNvPr id="3" name="日期占位符 2"/>
          <p:cNvSpPr>
            <a:spLocks noGrp="1"/>
          </p:cNvSpPr>
          <p:nvPr>
            <p:ph type="dt" sz="half" idx="10"/>
          </p:nvPr>
        </p:nvSpPr>
        <p:spPr>
          <a:xfrm>
            <a:off x="609600" y="6243638"/>
            <a:ext cx="2844800" cy="476250"/>
          </a:xfrm>
          <a:prstGeom prst="rect">
            <a:avLst/>
          </a:prstGeom>
        </p:spPr>
        <p:txBody>
          <a:bodyPr vert="horz" lIns="91440" tIns="45720" rIns="91440" bIns="45720" rtlCol="0" anchor="ctr"/>
          <a:p>
            <a:pPr marL="0" marR="0" indent="0" defTabSz="914400" rtl="0">
              <a:lnSpc>
                <a:spcPct val="100000"/>
              </a:lnSpc>
              <a:buClrTx/>
              <a:buSzTx/>
              <a:buFontTx/>
              <a:buNone/>
              <a:defRPr/>
            </a:pPr>
            <a:endParaRPr kumimoji="0" lang="zh-CN" altLang="en-US" b="0" i="0" kern="1200" cap="none" spc="0" normalizeH="0" baseline="0" noProof="0">
              <a:latin typeface="+mn-lt"/>
              <a:ea typeface="+mn-ea"/>
              <a:cs typeface="+mn-cs"/>
            </a:endParaRPr>
          </a:p>
        </p:txBody>
      </p:sp>
      <p:sp>
        <p:nvSpPr>
          <p:cNvPr id="4" name="页脚占位符 3"/>
          <p:cNvSpPr>
            <a:spLocks noGrp="1"/>
          </p:cNvSpPr>
          <p:nvPr>
            <p:ph type="ftr" sz="quarter" idx="11"/>
          </p:nvPr>
        </p:nvSpPr>
        <p:spPr>
          <a:xfrm>
            <a:off x="4165600" y="6243638"/>
            <a:ext cx="3860800" cy="476250"/>
          </a:xfrm>
          <a:prstGeom prst="rect">
            <a:avLst/>
          </a:prstGeom>
        </p:spPr>
        <p:txBody>
          <a:bodyPr vert="horz" lIns="91440" tIns="45720" rIns="91440" bIns="45720" rtlCol="0" anchor="ctr"/>
          <a:p>
            <a:pPr marL="0" marR="0" indent="0" algn="ctr" defTabSz="914400" rtl="0">
              <a:lnSpc>
                <a:spcPct val="100000"/>
              </a:lnSpc>
              <a:buClrTx/>
              <a:buSzTx/>
              <a:buFontTx/>
              <a:buNone/>
              <a:defRPr/>
            </a:pPr>
            <a:endParaRPr kumimoji="0" lang="zh-CN" altLang="en-US" b="0" i="0" kern="1200" cap="none" spc="0" normalizeH="0" baseline="0" noProof="0">
              <a:latin typeface="+mn-lt"/>
              <a:ea typeface="+mn-ea"/>
              <a:cs typeface="+mn-cs"/>
            </a:endParaRPr>
          </a:p>
        </p:txBody>
      </p:sp>
      <p:sp>
        <p:nvSpPr>
          <p:cNvPr id="5" name="灯片编号占位符 4"/>
          <p:cNvSpPr>
            <a:spLocks noGrp="1"/>
          </p:cNvSpPr>
          <p:nvPr>
            <p:ph type="sldNum" sz="quarter" idx="12"/>
          </p:nvPr>
        </p:nvSpPr>
        <p:spPr>
          <a:xfrm>
            <a:off x="8737600" y="6243638"/>
            <a:ext cx="2844800" cy="476250"/>
          </a:xfrm>
          <a:prstGeom prst="rect">
            <a:avLst/>
          </a:prstGeom>
        </p:spPr>
        <p:txBody>
          <a:bodyPr vert="horz" wrap="square" lIns="91440" tIns="45720" rIns="91440" bIns="45720" numCol="1" anchor="ctr" anchorCtr="0" compatLnSpc="1"/>
          <a:p>
            <a:pPr algn="r" fontAlgn="base"/>
            <a:fld id="{9A0DB2DC-4C9A-4742-B13C-FB6460FD3503}" type="slidenum">
              <a:rPr lang="zh-CN" altLang="en-US" sz="1600" noProof="1" dirty="0">
                <a:solidFill>
                  <a:srgbClr val="898989"/>
                </a:solidFill>
                <a:latin typeface="Calibri" panose="020F0502020204030204" charset="0"/>
                <a:ea typeface="黑体" panose="02010609060101010101" charset="-122"/>
                <a:cs typeface="+mn-ea"/>
              </a:rPr>
            </a:fld>
            <a:endParaRPr lang="zh-CN" altLang="en-US" sz="1600" noProof="1" dirty="0">
              <a:solidFill>
                <a:srgbClr val="898989"/>
              </a:solidFill>
              <a:ea typeface="黑体" panose="02010609060101010101" charset="-122"/>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reserve="1">
  <p:cSld name="标题，剪贴画与文本">
    <p:spTree>
      <p:nvGrpSpPr>
        <p:cNvPr id="1" name=""/>
        <p:cNvGrpSpPr/>
        <p:nvPr/>
      </p:nvGrpSpPr>
      <p:grpSpPr>
        <a:xfrm>
          <a:off x="0" y="0"/>
          <a:ext cx="0" cy="0"/>
          <a:chOff x="0" y="0"/>
          <a:chExt cx="0" cy="0"/>
        </a:xfrm>
      </p:grpSpPr>
      <p:sp>
        <p:nvSpPr>
          <p:cNvPr id="2" name="标题 1"/>
          <p:cNvSpPr>
            <a:spLocks noGrp="1"/>
          </p:cNvSpPr>
          <p:nvPr>
            <p:ph type="title"/>
          </p:nvPr>
        </p:nvSpPr>
        <p:spPr>
          <a:xfrm>
            <a:off x="400051" y="411163"/>
            <a:ext cx="11360149" cy="647700"/>
          </a:xfrm>
        </p:spPr>
        <p:txBody>
          <a:bodyPr/>
          <a:lstStyle/>
          <a:p>
            <a:pPr fontAlgn="base"/>
            <a:r>
              <a:rPr lang="zh-CN" altLang="en-US" strike="noStrike" noProof="1" smtClean="0"/>
              <a:t>单击此处编辑母版标题样式</a:t>
            </a:r>
            <a:endParaRPr lang="zh-CN" altLang="en-US" strike="noStrike" noProof="1"/>
          </a:p>
        </p:txBody>
      </p:sp>
      <p:sp>
        <p:nvSpPr>
          <p:cNvPr id="3" name="剪贴画占位符 2"/>
          <p:cNvSpPr>
            <a:spLocks noGrp="1"/>
          </p:cNvSpPr>
          <p:nvPr>
            <p:ph type="clipArt" sz="half" idx="1"/>
          </p:nvPr>
        </p:nvSpPr>
        <p:spPr>
          <a:xfrm>
            <a:off x="393700" y="1489075"/>
            <a:ext cx="5581651" cy="4313238"/>
          </a:xfrm>
        </p:spPr>
        <p:txBody>
          <a:bodyPr vert="horz" wrap="square" lIns="0" tIns="0" rIns="0" bIns="0" numCol="1" anchor="t" anchorCtr="0" compatLnSpc="1"/>
          <a:lstStyle/>
          <a:p>
            <a:pPr marL="180975" marR="0" lvl="0" indent="-180975" algn="l" defTabSz="0" rtl="0" eaLnBrk="0" fontAlgn="base" latinLnBrk="0" hangingPunct="0">
              <a:lnSpc>
                <a:spcPct val="100000"/>
              </a:lnSpc>
              <a:spcBef>
                <a:spcPct val="20000"/>
              </a:spcBef>
              <a:spcAft>
                <a:spcPct val="0"/>
              </a:spcAft>
              <a:buClrTx/>
              <a:buSzTx/>
              <a:buFont typeface="Wingdings" panose="05000000000000000000" pitchFamily="2" charset="2"/>
              <a:buChar char="§"/>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sym typeface="Arial" panose="020B0604020202020204" pitchFamily="34" charset="0"/>
            </a:endParaRPr>
          </a:p>
        </p:txBody>
      </p:sp>
      <p:sp>
        <p:nvSpPr>
          <p:cNvPr id="4" name="文本占位符 3"/>
          <p:cNvSpPr>
            <a:spLocks noGrp="1"/>
          </p:cNvSpPr>
          <p:nvPr>
            <p:ph type="body" sz="half" idx="2"/>
          </p:nvPr>
        </p:nvSpPr>
        <p:spPr>
          <a:xfrm>
            <a:off x="6178551" y="1489075"/>
            <a:ext cx="5581649" cy="43132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页脚占位符 4"/>
          <p:cNvSpPr>
            <a:spLocks noGrp="1"/>
          </p:cNvSpPr>
          <p:nvPr>
            <p:ph type="ftr" sz="quarter" idx="10"/>
          </p:nvPr>
        </p:nvSpPr>
        <p:spPr/>
        <p:txBody>
          <a:bodyPr/>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0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spTree>
  </p:cSld>
  <p:clrMapOvr>
    <a:masterClrMapping/>
  </p:clrMapOvr>
  <p:transition advClick="0" advTm="4000">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cSld name="标题，文本与剪贴画">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4417" y="404813"/>
            <a:ext cx="10972800" cy="847725"/>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09600" y="1600200"/>
            <a:ext cx="5384800" cy="45307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剪贴画占位符 3"/>
          <p:cNvSpPr>
            <a:spLocks noGrp="1"/>
          </p:cNvSpPr>
          <p:nvPr>
            <p:ph type="clipArt" sz="half" idx="2"/>
          </p:nvPr>
        </p:nvSpPr>
        <p:spPr>
          <a:xfrm>
            <a:off x="6197600" y="1600200"/>
            <a:ext cx="5384800" cy="4530725"/>
          </a:xfrm>
        </p:spPr>
        <p:txBody>
          <a:bodyPr vert="horz" wrap="square" lIns="91440" tIns="45720" rIns="91440" bIns="45720" numCol="1" anchor="t" anchorCtr="0" compatLnSpc="1"/>
          <a:lstStyle/>
          <a:p>
            <a:pPr marL="171450" marR="0" lvl="0" indent="-171450" algn="l" defTabSz="914400" rtl="0" eaLnBrk="1" fontAlgn="base" latinLnBrk="0" hangingPunct="1">
              <a:lnSpc>
                <a:spcPct val="90000"/>
              </a:lnSpc>
              <a:spcBef>
                <a:spcPts val="750"/>
              </a:spcBef>
              <a:spcAft>
                <a:spcPct val="0"/>
              </a:spcAft>
              <a:buClrTx/>
              <a:buSzTx/>
              <a:buFont typeface="Arial" panose="020B0604020202020204" pitchFamily="34" charset="0"/>
              <a:buChar char="•"/>
              <a:defRPr/>
            </a:pPr>
            <a:endParaRPr kumimoji="0" lang="zh-CN" altLang="en-US" sz="2400" b="0" i="0" u="none" strike="noStrike" kern="1200" cap="none" spc="0" normalizeH="0" baseline="0" noProof="0">
              <a:ln>
                <a:noFill/>
              </a:ln>
              <a:solidFill>
                <a:schemeClr val="bg1"/>
              </a:solidFill>
              <a:effectLst/>
              <a:uLnTx/>
              <a:uFillTx/>
              <a:latin typeface="+mn-lt"/>
              <a:ea typeface="+mn-ea"/>
              <a:cs typeface="+mn-cs"/>
            </a:endParaRPr>
          </a:p>
        </p:txBody>
      </p:sp>
      <p:sp>
        <p:nvSpPr>
          <p:cNvPr id="9" name="日期占位符 4"/>
          <p:cNvSpPr>
            <a:spLocks noGrp="1"/>
          </p:cNvSpPr>
          <p:nvPr>
            <p:ph type="dt" sz="half" idx="12"/>
          </p:nvPr>
        </p:nvSpPr>
        <p:spPr>
          <a:xfrm>
            <a:off x="609600" y="6243638"/>
            <a:ext cx="2844800" cy="457200"/>
          </a:xfrm>
          <a:prstGeom prst="rect">
            <a:avLst/>
          </a:prstGeom>
        </p:spPr>
        <p:txBody>
          <a:bodyPr vert="horz" lIns="91440" tIns="45720" rIns="91440" bIns="45720" rtlCol="0" anchor="ctr">
            <a:normAutofit/>
          </a:bodyPr>
          <a:lstStyle>
            <a:lvl1pPr>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altLang="zh-CN" sz="1200" b="0" i="0" u="none" strike="noStrike" kern="1200" cap="none" spc="0" normalizeH="0" baseline="0" noProof="1">
              <a:ln>
                <a:noFill/>
              </a:ln>
              <a:solidFill>
                <a:schemeClr val="bg1"/>
              </a:solidFill>
              <a:effectLst/>
              <a:uLnTx/>
              <a:uFillTx/>
              <a:latin typeface="+mn-lt"/>
              <a:ea typeface="+mn-ea"/>
              <a:cs typeface="+mn-cs"/>
            </a:endParaRPr>
          </a:p>
        </p:txBody>
      </p:sp>
      <p:sp>
        <p:nvSpPr>
          <p:cNvPr id="10" name="页脚占位符 5"/>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altLang="zh-CN" sz="1200" b="0" i="0" u="none" strike="noStrike" kern="1200" cap="none" spc="0" normalizeH="0" baseline="0" noProof="1">
              <a:ln>
                <a:noFill/>
              </a:ln>
              <a:solidFill>
                <a:schemeClr val="bg1"/>
              </a:solidFill>
              <a:effectLst/>
              <a:uLnTx/>
              <a:uFillTx/>
              <a:latin typeface="+mn-lt"/>
              <a:ea typeface="+mn-ea"/>
              <a:cs typeface="+mn-cs"/>
            </a:endParaRPr>
          </a:p>
        </p:txBody>
      </p:sp>
      <p:sp>
        <p:nvSpPr>
          <p:cNvPr id="11" name="灯片编号占位符 6"/>
          <p:cNvSpPr>
            <a:spLocks noGrp="1"/>
          </p:cNvSpPr>
          <p:nvPr>
            <p:ph type="sldNum" sz="quarter" idx="4"/>
          </p:nvPr>
        </p:nvSpPr>
        <p:spPr>
          <a:xfrm>
            <a:off x="8737600" y="6243638"/>
            <a:ext cx="2844800" cy="457200"/>
          </a:xfrm>
          <a:prstGeom prst="rect">
            <a:avLst/>
          </a:prstGeom>
        </p:spPr>
        <p:txBody>
          <a:bodyPr vert="horz" wrap="square" lIns="91440" tIns="45720" rIns="91440" bIns="45720" numCol="1" anchor="ctr" anchorCtr="0" compatLnSpc="1"/>
          <a:p>
            <a:pPr algn="r" fontAlgn="base"/>
            <a:fld id="{9A0DB2DC-4C9A-4742-B13C-FB6460FD3503}" type="slidenum">
              <a:rPr lang="en-US" altLang="zh-CN" strike="noStrike" noProof="1" dirty="0">
                <a:latin typeface="Arial" panose="020B0604020202020204" pitchFamily="34" charset="0"/>
                <a:ea typeface="黑体" panose="02010609060101010101" charset="-122"/>
                <a:cs typeface="+mn-cs"/>
              </a:rPr>
            </a:fld>
            <a:endParaRPr lang="en-US" altLang="zh-CN" strike="noStrike" noProof="1" dirty="0">
              <a:ea typeface="黑体" panose="02010609060101010101"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323850" y="1157605"/>
            <a:ext cx="10515600" cy="1996440"/>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cxnSp>
        <p:nvCxnSpPr>
          <p:cNvPr id="13" name="Straight Connector 13"/>
          <p:cNvCxnSpPr>
            <a:cxnSpLocks noChangeShapeType="1"/>
          </p:cNvCxnSpPr>
          <p:nvPr userDrawn="1">
            <p:custDataLst>
              <p:tags r:id="rId2"/>
            </p:custDataLst>
          </p:nvPr>
        </p:nvCxnSpPr>
        <p:spPr bwMode="auto">
          <a:xfrm flipH="1" flipV="1">
            <a:off x="43815" y="3704590"/>
            <a:ext cx="6981825" cy="5080"/>
          </a:xfrm>
          <a:prstGeom prst="line">
            <a:avLst/>
          </a:prstGeom>
          <a:ln w="38100">
            <a:headEnd type="oval" w="med" len="med"/>
          </a:ln>
          <a:extLst>
            <a:ext uri="{909E8E84-426E-40DD-AFC4-6F175D3DCCD1}">
              <a14:hiddenFill xmlns:a14="http://schemas.microsoft.com/office/drawing/2010/main">
                <a:noFill/>
              </a14:hiddenFill>
            </a:ext>
          </a:extLst>
        </p:spPr>
        <p:style>
          <a:lnRef idx="3">
            <a:schemeClr val="accent2"/>
          </a:lnRef>
          <a:fillRef idx="0">
            <a:schemeClr val="accent2"/>
          </a:fillRef>
          <a:effectRef idx="2">
            <a:schemeClr val="accent2"/>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39090"/>
            <a:ext cx="10515600" cy="96901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14375" y="1444625"/>
            <a:ext cx="10810875" cy="4351655"/>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grpSp>
        <p:nvGrpSpPr>
          <p:cNvPr id="12294" name="组合 14"/>
          <p:cNvGrpSpPr/>
          <p:nvPr userDrawn="1"/>
        </p:nvGrpSpPr>
        <p:grpSpPr bwMode="auto">
          <a:xfrm>
            <a:off x="28575" y="-28575"/>
            <a:ext cx="12184380" cy="368300"/>
            <a:chOff x="-24680" y="6143797"/>
            <a:chExt cx="12232767" cy="367195"/>
          </a:xfrm>
        </p:grpSpPr>
        <p:grpSp>
          <p:nvGrpSpPr>
            <p:cNvPr id="7" name="组合 16"/>
            <p:cNvGrpSpPr/>
            <p:nvPr/>
          </p:nvGrpSpPr>
          <p:grpSpPr>
            <a:xfrm>
              <a:off x="3076687" y="6164671"/>
              <a:ext cx="9131400" cy="302931"/>
              <a:chOff x="2187085" y="356211"/>
              <a:chExt cx="6826066" cy="459365"/>
            </a:xfrm>
            <a:solidFill>
              <a:srgbClr val="BD2417"/>
            </a:solidFill>
          </p:grpSpPr>
          <p:sp>
            <p:nvSpPr>
              <p:cNvPr id="22" name="矩形 21"/>
              <p:cNvSpPr/>
              <p:nvPr/>
            </p:nvSpPr>
            <p:spPr>
              <a:xfrm>
                <a:off x="2895129" y="356211"/>
                <a:ext cx="6118022" cy="4585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b="1" dirty="0">
                  <a:solidFill>
                    <a:schemeClr val="bg2"/>
                  </a:solidFill>
                  <a:latin typeface="微软雅黑" panose="020B0503020204020204" charset="-122"/>
                  <a:ea typeface="微软雅黑" panose="020B0503020204020204" charset="-122"/>
                  <a:sym typeface="+mn-ea"/>
                </a:endParaRPr>
              </a:p>
              <a:p>
                <a:pPr algn="ctr" fontAlgn="auto">
                  <a:spcBef>
                    <a:spcPts val="0"/>
                  </a:spcBef>
                  <a:spcAft>
                    <a:spcPts val="0"/>
                  </a:spcAft>
                  <a:defRPr/>
                </a:pPr>
                <a:endParaRPr lang="zh-CN" altLang="en-US" b="1" dirty="0">
                  <a:solidFill>
                    <a:schemeClr val="bg2"/>
                  </a:solidFill>
                  <a:latin typeface="微软雅黑" panose="020B0503020204020204" charset="-122"/>
                  <a:ea typeface="微软雅黑" panose="020B0503020204020204" charset="-122"/>
                  <a:sym typeface="+mn-ea"/>
                </a:endParaRPr>
              </a:p>
            </p:txBody>
          </p:sp>
          <p:sp>
            <p:nvSpPr>
              <p:cNvPr id="23" name="任意多边形 22"/>
              <p:cNvSpPr/>
              <p:nvPr/>
            </p:nvSpPr>
            <p:spPr>
              <a:xfrm flipH="1">
                <a:off x="2187085" y="357171"/>
                <a:ext cx="918534" cy="458405"/>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2000" y="0"/>
                    </a:lnTo>
                    <a:lnTo>
                      <a:pt x="10000" y="0"/>
                    </a:lnTo>
                    <a:lnTo>
                      <a:pt x="8000" y="10000"/>
                    </a:lnTo>
                    <a:lnTo>
                      <a:pt x="0" y="100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a:p>
            </p:txBody>
          </p:sp>
        </p:grpSp>
        <p:grpSp>
          <p:nvGrpSpPr>
            <p:cNvPr id="12296" name="组合 17"/>
            <p:cNvGrpSpPr/>
            <p:nvPr/>
          </p:nvGrpSpPr>
          <p:grpSpPr bwMode="auto">
            <a:xfrm>
              <a:off x="-24680" y="6165305"/>
              <a:ext cx="3106762" cy="302297"/>
              <a:chOff x="-1" y="357172"/>
              <a:chExt cx="2217757" cy="458456"/>
            </a:xfrm>
          </p:grpSpPr>
          <p:sp>
            <p:nvSpPr>
              <p:cNvPr id="20" name="任意多边形 19"/>
              <p:cNvSpPr/>
              <p:nvPr/>
            </p:nvSpPr>
            <p:spPr>
              <a:xfrm flipH="1">
                <a:off x="1319006" y="358158"/>
                <a:ext cx="898979" cy="458465"/>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2000" y="0"/>
                    </a:lnTo>
                    <a:lnTo>
                      <a:pt x="10000" y="0"/>
                    </a:lnTo>
                    <a:lnTo>
                      <a:pt x="8000" y="10000"/>
                    </a:lnTo>
                    <a:lnTo>
                      <a:pt x="0" y="10000"/>
                    </a:lnTo>
                    <a:close/>
                  </a:path>
                </a:pathLst>
              </a:custGeom>
              <a:solidFill>
                <a:srgbClr val="9A9A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a:p>
            </p:txBody>
          </p:sp>
          <p:sp>
            <p:nvSpPr>
              <p:cNvPr id="21" name="矩形 20"/>
              <p:cNvSpPr/>
              <p:nvPr/>
            </p:nvSpPr>
            <p:spPr>
              <a:xfrm>
                <a:off x="-1" y="358158"/>
                <a:ext cx="1991353" cy="458465"/>
              </a:xfrm>
              <a:prstGeom prst="rect">
                <a:avLst/>
              </a:prstGeom>
              <a:solidFill>
                <a:srgbClr val="9A9A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a:p>
            </p:txBody>
          </p:sp>
        </p:grpSp>
        <p:sp>
          <p:nvSpPr>
            <p:cNvPr id="12297" name="文本框 18"/>
            <p:cNvSpPr txBox="1">
              <a:spLocks noChangeArrowheads="1"/>
            </p:cNvSpPr>
            <p:nvPr/>
          </p:nvSpPr>
          <p:spPr bwMode="auto">
            <a:xfrm>
              <a:off x="9184517" y="6143797"/>
              <a:ext cx="2980091" cy="367195"/>
            </a:xfrm>
            <a:prstGeom prst="rect">
              <a:avLst/>
            </a:prstGeom>
            <a:noFill/>
            <a:ln w="9525">
              <a:noFill/>
              <a:miter lim="800000"/>
            </a:ln>
          </p:spPr>
          <p:txBody>
            <a:bodyPr wrap="square">
              <a:spAutoFit/>
            </a:bodyPr>
            <a:p>
              <a:endParaRPr lang="zh-CN" altLang="en-US">
                <a:solidFill>
                  <a:schemeClr val="bg1"/>
                </a:solidFill>
                <a:latin typeface="华文新魏" panose="02010800040101010101" pitchFamily="2" charset="-122"/>
                <a:ea typeface="华文新魏" panose="02010800040101010101" pitchFamily="2" charset="-122"/>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2.xml"/><Relationship Id="rId2" Type="http://schemas.openxmlformats.org/officeDocument/2006/relationships/image" Target="../media/image4.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GIF"/></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GIF"/></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GIF"/></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2.jpeg"/><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tags" Target="../tags/tag4.xml"/><Relationship Id="rId3" Type="http://schemas.openxmlformats.org/officeDocument/2006/relationships/image" Target="../media/image7.png"/><Relationship Id="rId2" Type="http://schemas.openxmlformats.org/officeDocument/2006/relationships/tags" Target="../tags/tag3.xml"/><Relationship Id="rId1"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GIF"/></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GIF"/></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GIF"/></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784225"/>
            <a:ext cx="9144000" cy="725170"/>
          </a:xfrm>
          <a:ln>
            <a:noFill/>
          </a:ln>
        </p:spPr>
        <p:txBody>
          <a:bodyPr>
            <a:scene3d>
              <a:camera prst="orthographicFront"/>
              <a:lightRig rig="threePt" dir="t"/>
            </a:scene3d>
          </a:bodyPr>
          <a:p>
            <a:r>
              <a:rPr lang="zh-CN" altLang="zh-CN" sz="3600">
                <a:gradFill>
                  <a:gsLst>
                    <a:gs pos="0">
                      <a:srgbClr val="E30000"/>
                    </a:gs>
                    <a:gs pos="100000">
                      <a:srgbClr val="760303"/>
                    </a:gs>
                  </a:gsLst>
                  <a:lin ang="5400000" scaled="0"/>
                </a:gradFill>
                <a:effectLst>
                  <a:outerShdw blurRad="38100" dist="25400" dir="5400000" algn="ctr" rotWithShape="0">
                    <a:srgbClr val="6E747A">
                      <a:alpha val="43000"/>
                    </a:srgbClr>
                  </a:outerShdw>
                </a:effectLst>
                <a:latin typeface="黑体" panose="02010609060101010101" charset="-122"/>
                <a:ea typeface="黑体" panose="02010609060101010101" charset="-122"/>
              </a:rPr>
              <a:t>《思想道德与法治》</a:t>
            </a:r>
            <a:endParaRPr lang="zh-CN" altLang="zh-CN" sz="3600">
              <a:gradFill>
                <a:gsLst>
                  <a:gs pos="0">
                    <a:srgbClr val="E30000"/>
                  </a:gs>
                  <a:gs pos="100000">
                    <a:srgbClr val="760303"/>
                  </a:gs>
                </a:gsLst>
                <a:lin ang="5400000" scaled="0"/>
              </a:gradFill>
              <a:effectLst>
                <a:outerShdw blurRad="38100" dist="25400" dir="5400000" algn="ctr" rotWithShape="0">
                  <a:srgbClr val="6E747A">
                    <a:alpha val="43000"/>
                  </a:srgbClr>
                </a:outerShdw>
              </a:effectLst>
              <a:latin typeface="黑体" panose="02010609060101010101" charset="-122"/>
              <a:ea typeface="黑体" panose="02010609060101010101" charset="-122"/>
            </a:endParaRPr>
          </a:p>
        </p:txBody>
      </p:sp>
      <p:sp>
        <p:nvSpPr>
          <p:cNvPr id="3" name="副标题 2"/>
          <p:cNvSpPr>
            <a:spLocks noGrp="1"/>
          </p:cNvSpPr>
          <p:nvPr>
            <p:ph type="subTitle" idx="1"/>
          </p:nvPr>
        </p:nvSpPr>
        <p:spPr>
          <a:xfrm>
            <a:off x="1434465" y="2080260"/>
            <a:ext cx="9144000" cy="989330"/>
          </a:xfrm>
        </p:spPr>
        <p:txBody>
          <a:bodyPr>
            <a:normAutofit/>
          </a:bodyPr>
          <a:p>
            <a:r>
              <a:rPr lang="zh-CN" altLang="zh-CN" sz="5400" b="1">
                <a:ln w="28575" cmpd="sng">
                  <a:noFill/>
                  <a:prstDash val="sysDot"/>
                </a:ln>
                <a:solidFill>
                  <a:srgbClr val="C00000"/>
                </a:solidFill>
                <a:effectLst>
                  <a:outerShdw blurRad="12700" dist="38100" dir="2700000" algn="tl" rotWithShape="0">
                    <a:schemeClr val="accent5">
                      <a:lumMod val="60000"/>
                      <a:lumOff val="40000"/>
                    </a:schemeClr>
                  </a:outerShdw>
                </a:effectLst>
                <a:latin typeface="黑体" panose="02010609060101010101" charset="-122"/>
                <a:ea typeface="黑体" panose="02010609060101010101" charset="-122"/>
              </a:rPr>
              <a:t>期末</a:t>
            </a:r>
            <a:r>
              <a:rPr lang="zh-CN" altLang="zh-CN" sz="5400" b="1">
                <a:ln w="28575" cmpd="sng">
                  <a:noFill/>
                  <a:prstDash val="sysDot"/>
                </a:ln>
                <a:solidFill>
                  <a:srgbClr val="C00000"/>
                </a:solidFill>
                <a:effectLst>
                  <a:outerShdw blurRad="12700" dist="38100" dir="2700000" algn="tl" rotWithShape="0">
                    <a:schemeClr val="accent5">
                      <a:lumMod val="60000"/>
                      <a:lumOff val="40000"/>
                    </a:schemeClr>
                  </a:outerShdw>
                </a:effectLst>
                <a:latin typeface="黑体" panose="02010609060101010101" charset="-122"/>
                <a:ea typeface="黑体" panose="02010609060101010101" charset="-122"/>
              </a:rPr>
              <a:t>复习辅导</a:t>
            </a:r>
            <a:endParaRPr lang="zh-CN" altLang="zh-CN" sz="5400" b="1">
              <a:ln w="28575" cmpd="sng">
                <a:noFill/>
                <a:prstDash val="sysDot"/>
              </a:ln>
              <a:solidFill>
                <a:srgbClr val="C00000"/>
              </a:solidFill>
              <a:effectLst>
                <a:outerShdw blurRad="12700" dist="38100" dir="2700000" algn="tl" rotWithShape="0">
                  <a:schemeClr val="accent5">
                    <a:lumMod val="60000"/>
                    <a:lumOff val="40000"/>
                  </a:schemeClr>
                </a:outerShdw>
              </a:effectLst>
              <a:latin typeface="黑体" panose="02010609060101010101" charset="-122"/>
              <a:ea typeface="黑体" panose="02010609060101010101" charset="-122"/>
            </a:endParaRPr>
          </a:p>
        </p:txBody>
      </p:sp>
      <p:pic>
        <p:nvPicPr>
          <p:cNvPr id="9" name="图片 8" descr="SCU"/>
          <p:cNvPicPr>
            <a:picLocks noChangeAspect="1"/>
          </p:cNvPicPr>
          <p:nvPr/>
        </p:nvPicPr>
        <p:blipFill>
          <a:blip r:embed="rId1"/>
          <a:stretch>
            <a:fillRect/>
          </a:stretch>
        </p:blipFill>
        <p:spPr>
          <a:xfrm>
            <a:off x="71755" y="285750"/>
            <a:ext cx="933450" cy="797560"/>
          </a:xfrm>
          <a:prstGeom prst="rect">
            <a:avLst/>
          </a:prstGeom>
        </p:spPr>
      </p:pic>
      <p:pic>
        <p:nvPicPr>
          <p:cNvPr id="12" name="图片 11"/>
          <p:cNvPicPr>
            <a:picLocks noChangeAspect="1"/>
          </p:cNvPicPr>
          <p:nvPr userDrawn="1"/>
        </p:nvPicPr>
        <p:blipFill rotWithShape="1">
          <a:blip r:embed="rId2" cstate="print">
            <a:extLst>
              <a:ext uri="{28A0092B-C50C-407E-A947-70E740481C1C}">
                <a14:useLocalDpi xmlns:a14="http://schemas.microsoft.com/office/drawing/2010/main" val="0"/>
              </a:ext>
            </a:extLst>
          </a:blip>
          <a:srcRect l="4229" b="25486"/>
          <a:stretch>
            <a:fillRect/>
          </a:stretch>
        </p:blipFill>
        <p:spPr>
          <a:xfrm>
            <a:off x="-173990" y="4512310"/>
            <a:ext cx="12361545" cy="2345690"/>
          </a:xfrm>
          <a:prstGeom prst="rect">
            <a:avLst/>
          </a:prstGeom>
          <a:effectLst>
            <a:softEdge rad="63500"/>
          </a:effectLst>
        </p:spPr>
      </p:pic>
      <p:sp>
        <p:nvSpPr>
          <p:cNvPr id="10" name="文本框 9"/>
          <p:cNvSpPr txBox="1"/>
          <p:nvPr/>
        </p:nvSpPr>
        <p:spPr>
          <a:xfrm>
            <a:off x="9952355" y="-3175"/>
            <a:ext cx="2235200" cy="368300"/>
          </a:xfrm>
          <a:prstGeom prst="rect">
            <a:avLst/>
          </a:prstGeom>
          <a:noFill/>
        </p:spPr>
        <p:txBody>
          <a:bodyPr wrap="none" rtlCol="0" anchor="t">
            <a:spAutoFit/>
            <a:scene3d>
              <a:camera prst="orthographicFront"/>
              <a:lightRig rig="threePt" dir="t"/>
            </a:scene3d>
          </a:bodyPr>
          <a:p>
            <a:r>
              <a:rPr lang="zh-CN" altLang="en-US">
                <a:solidFill>
                  <a:schemeClr val="bg1">
                    <a:lumMod val="95000"/>
                  </a:schemeClr>
                </a:solidFill>
                <a:effectLst>
                  <a:outerShdw blurRad="38100" dist="19050" dir="2700000" algn="tl" rotWithShape="0">
                    <a:schemeClr val="dk1">
                      <a:alpha val="40000"/>
                    </a:schemeClr>
                  </a:outerShdw>
                </a:effectLst>
                <a:latin typeface="华文新魏" panose="02010800040101010101" pitchFamily="2" charset="-122"/>
                <a:ea typeface="华文新魏" panose="02010800040101010101" pitchFamily="2" charset="-122"/>
                <a:sym typeface="+mn-ea"/>
              </a:rPr>
              <a:t>海纳百川    有容乃大</a:t>
            </a:r>
            <a:endParaRPr lang="zh-CN" altLang="en-US">
              <a:solidFill>
                <a:schemeClr val="bg1">
                  <a:lumMod val="95000"/>
                </a:schemeClr>
              </a:solidFill>
              <a:effectLst>
                <a:outerShdw blurRad="38100" dist="19050" dir="2700000" algn="tl" rotWithShape="0">
                  <a:schemeClr val="dk1">
                    <a:alpha val="40000"/>
                  </a:schemeClr>
                </a:outerShdw>
              </a:effectLst>
              <a:latin typeface="华文新魏" panose="02010800040101010101" pitchFamily="2" charset="-122"/>
              <a:ea typeface="华文新魏" panose="02010800040101010101" pitchFamily="2" charset="-122"/>
              <a:sym typeface="+mn-ea"/>
            </a:endParaRPr>
          </a:p>
        </p:txBody>
      </p:sp>
      <p:sp>
        <p:nvSpPr>
          <p:cNvPr id="4" name="文本框 3"/>
          <p:cNvSpPr txBox="1"/>
          <p:nvPr/>
        </p:nvSpPr>
        <p:spPr>
          <a:xfrm>
            <a:off x="298450" y="4305300"/>
            <a:ext cx="11529695" cy="521970"/>
          </a:xfrm>
          <a:prstGeom prst="rect">
            <a:avLst/>
          </a:prstGeom>
          <a:noFill/>
        </p:spPr>
        <p:txBody>
          <a:bodyPr wrap="square" rtlCol="0">
            <a:spAutoFit/>
          </a:bodyPr>
          <a:p>
            <a:pPr algn="ctr"/>
            <a:r>
              <a:rPr lang="en-US" altLang="zh-CN" sz="2800"/>
              <a:t>2023</a:t>
            </a:r>
            <a:r>
              <a:rPr lang="en-US" altLang="zh-CN" sz="2800">
                <a:latin typeface="Times New Roman" panose="02020603050405020304" charset="0"/>
                <a:cs typeface="Times New Roman" panose="02020603050405020304" charset="0"/>
              </a:rPr>
              <a:t>~</a:t>
            </a:r>
            <a:r>
              <a:rPr lang="en-US" altLang="zh-CN" sz="2800"/>
              <a:t>2024</a:t>
            </a:r>
            <a:r>
              <a:rPr lang="zh-CN" altLang="en-US" sz="2800"/>
              <a:t>学年</a:t>
            </a:r>
            <a:r>
              <a:rPr lang="zh-CN" altLang="en-US" sz="2800"/>
              <a:t>秋季学期</a:t>
            </a:r>
            <a:endParaRPr lang="zh-CN" altLang="en-US" sz="2800"/>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164590" y="673100"/>
            <a:ext cx="10515600" cy="969010"/>
          </a:xfrm>
        </p:spPr>
        <p:txBody>
          <a:bodyPr/>
          <a:p>
            <a:r>
              <a:rPr lang="zh-CN" altLang="en-US">
                <a:solidFill>
                  <a:srgbClr val="FF0000"/>
                </a:solidFill>
                <a:latin typeface="黑体" panose="02010609060101010101" charset="-122"/>
                <a:ea typeface="黑体" panose="02010609060101010101" charset="-122"/>
              </a:rPr>
              <a:t>第四章</a:t>
            </a:r>
            <a:r>
              <a:rPr lang="en-US" altLang="zh-CN">
                <a:solidFill>
                  <a:srgbClr val="FF0000"/>
                </a:solidFill>
                <a:latin typeface="黑体" panose="02010609060101010101" charset="-122"/>
                <a:ea typeface="黑体" panose="02010609060101010101" charset="-122"/>
              </a:rPr>
              <a:t>  </a:t>
            </a:r>
            <a:r>
              <a:rPr lang="zh-CN" altLang="en-US">
                <a:solidFill>
                  <a:srgbClr val="FF0000"/>
                </a:solidFill>
                <a:latin typeface="黑体" panose="02010609060101010101" charset="-122"/>
                <a:ea typeface="黑体" panose="02010609060101010101" charset="-122"/>
              </a:rPr>
              <a:t>明确价值要求</a:t>
            </a:r>
            <a:r>
              <a:rPr lang="en-US" altLang="zh-CN">
                <a:solidFill>
                  <a:srgbClr val="FF0000"/>
                </a:solidFill>
                <a:latin typeface="黑体" panose="02010609060101010101" charset="-122"/>
                <a:ea typeface="黑体" panose="02010609060101010101" charset="-122"/>
              </a:rPr>
              <a:t>  </a:t>
            </a:r>
            <a:r>
              <a:rPr lang="zh-CN" altLang="en-US">
                <a:solidFill>
                  <a:srgbClr val="FF0000"/>
                </a:solidFill>
                <a:latin typeface="黑体" panose="02010609060101010101" charset="-122"/>
                <a:ea typeface="黑体" panose="02010609060101010101" charset="-122"/>
              </a:rPr>
              <a:t>践行价值</a:t>
            </a:r>
            <a:r>
              <a:rPr lang="zh-CN" altLang="en-US">
                <a:solidFill>
                  <a:srgbClr val="FF0000"/>
                </a:solidFill>
                <a:latin typeface="黑体" panose="02010609060101010101" charset="-122"/>
                <a:ea typeface="黑体" panose="02010609060101010101" charset="-122"/>
              </a:rPr>
              <a:t>准则</a:t>
            </a:r>
            <a:endParaRPr lang="zh-CN" altLang="en-US">
              <a:solidFill>
                <a:srgbClr val="FF0000"/>
              </a:solidFill>
              <a:latin typeface="黑体" panose="02010609060101010101" charset="-122"/>
              <a:ea typeface="黑体" panose="02010609060101010101" charset="-122"/>
            </a:endParaRPr>
          </a:p>
        </p:txBody>
      </p:sp>
      <p:sp>
        <p:nvSpPr>
          <p:cNvPr id="3" name="内容占位符 2"/>
          <p:cNvSpPr>
            <a:spLocks noGrp="1"/>
          </p:cNvSpPr>
          <p:nvPr>
            <p:ph idx="1"/>
          </p:nvPr>
        </p:nvSpPr>
        <p:spPr>
          <a:xfrm>
            <a:off x="1595755" y="2150110"/>
            <a:ext cx="9653270" cy="5367655"/>
          </a:xfrm>
        </p:spPr>
        <p:txBody>
          <a:bodyPr>
            <a:normAutofit/>
          </a:bodyPr>
          <a:p>
            <a:pPr marL="0" algn="l">
              <a:lnSpc>
                <a:spcPts val="4500"/>
              </a:lnSpc>
              <a:spcBef>
                <a:spcPts val="0"/>
              </a:spcBef>
              <a:spcAft>
                <a:spcPts val="0"/>
              </a:spcAft>
              <a:buClrTx/>
              <a:buSzTx/>
              <a:buFont typeface="+mj-lt"/>
              <a:buNone/>
            </a:pPr>
            <a:r>
              <a:rPr lang="zh-CN" altLang="en-US" b="1">
                <a:sym typeface="+mn-ea"/>
              </a:rPr>
              <a:t>1.核心价值观</a:t>
            </a:r>
            <a:r>
              <a:rPr lang="zh-CN" altLang="en-US" b="1">
                <a:sym typeface="+mn-ea"/>
              </a:rPr>
              <a:t>（P1</a:t>
            </a:r>
            <a:r>
              <a:rPr lang="en-US" altLang="zh-CN" b="1">
                <a:sym typeface="+mn-ea"/>
              </a:rPr>
              <a:t>08</a:t>
            </a:r>
            <a:r>
              <a:rPr lang="zh-CN" altLang="en-US" b="1">
                <a:sym typeface="+mn-ea"/>
              </a:rPr>
              <a:t>—1</a:t>
            </a:r>
            <a:r>
              <a:rPr lang="en-US" altLang="zh-CN" b="1">
                <a:sym typeface="+mn-ea"/>
              </a:rPr>
              <a:t>09</a:t>
            </a:r>
            <a:r>
              <a:rPr lang="zh-CN" altLang="en-US" b="1">
                <a:sym typeface="+mn-ea"/>
              </a:rPr>
              <a:t>）</a:t>
            </a:r>
            <a:endParaRPr lang="zh-CN" altLang="en-US" b="1">
              <a:sym typeface="+mn-ea"/>
            </a:endParaRPr>
          </a:p>
          <a:p>
            <a:pPr marL="0" algn="l">
              <a:lnSpc>
                <a:spcPts val="4500"/>
              </a:lnSpc>
              <a:spcBef>
                <a:spcPts val="0"/>
              </a:spcBef>
              <a:spcAft>
                <a:spcPts val="0"/>
              </a:spcAft>
              <a:buClrTx/>
              <a:buSzTx/>
              <a:buFont typeface="+mj-lt"/>
              <a:buNone/>
            </a:pPr>
            <a:r>
              <a:rPr lang="en-US" altLang="zh-CN" b="1">
                <a:sym typeface="+mn-ea"/>
              </a:rPr>
              <a:t>2</a:t>
            </a:r>
            <a:r>
              <a:rPr lang="zh-CN" altLang="en-US" b="1">
                <a:sym typeface="+mn-ea"/>
              </a:rPr>
              <a:t>.社会主义核心价值观的基本内容（P11</a:t>
            </a:r>
            <a:r>
              <a:rPr lang="en-US" altLang="zh-CN" b="1">
                <a:sym typeface="+mn-ea"/>
              </a:rPr>
              <a:t>0</a:t>
            </a:r>
            <a:r>
              <a:rPr lang="zh-CN" altLang="en-US" b="1">
                <a:sym typeface="+mn-ea"/>
              </a:rPr>
              <a:t>—11</a:t>
            </a:r>
            <a:r>
              <a:rPr lang="en-US" altLang="zh-CN" b="1">
                <a:sym typeface="+mn-ea"/>
              </a:rPr>
              <a:t>1</a:t>
            </a:r>
            <a:r>
              <a:rPr lang="zh-CN" altLang="en-US" b="1">
                <a:sym typeface="+mn-ea"/>
              </a:rPr>
              <a:t>）</a:t>
            </a:r>
            <a:endParaRPr lang="zh-CN" altLang="en-US" b="1">
              <a:sym typeface="+mn-ea"/>
            </a:endParaRPr>
          </a:p>
          <a:p>
            <a:pPr marL="0" algn="l">
              <a:lnSpc>
                <a:spcPts val="4500"/>
              </a:lnSpc>
              <a:spcBef>
                <a:spcPts val="0"/>
              </a:spcBef>
              <a:spcAft>
                <a:spcPts val="0"/>
              </a:spcAft>
              <a:buClrTx/>
              <a:buSzTx/>
              <a:buFont typeface="+mj-lt"/>
              <a:buNone/>
            </a:pPr>
            <a:r>
              <a:rPr lang="en-US" altLang="zh-CN" b="1">
                <a:sym typeface="+mn-ea"/>
              </a:rPr>
              <a:t>3.</a:t>
            </a:r>
            <a:r>
              <a:rPr lang="zh-CN" altLang="en-US" b="1">
                <a:sym typeface="+mn-ea"/>
              </a:rPr>
              <a:t>当代中国发展进步的精神指引（</a:t>
            </a:r>
            <a:r>
              <a:rPr lang="en-US" altLang="zh-CN" b="1">
                <a:sym typeface="+mn-ea"/>
              </a:rPr>
              <a:t>P118—121</a:t>
            </a:r>
            <a:r>
              <a:rPr lang="zh-CN" altLang="en-US" b="1">
                <a:sym typeface="+mn-ea"/>
              </a:rPr>
              <a:t>）</a:t>
            </a:r>
            <a:endParaRPr lang="zh-CN" altLang="en-US" b="1">
              <a:sym typeface="+mn-ea"/>
            </a:endParaRPr>
          </a:p>
          <a:p>
            <a:pPr marL="0" algn="l">
              <a:lnSpc>
                <a:spcPts val="4500"/>
              </a:lnSpc>
              <a:spcBef>
                <a:spcPts val="0"/>
              </a:spcBef>
              <a:spcAft>
                <a:spcPts val="0"/>
              </a:spcAft>
              <a:buClrTx/>
              <a:buSzTx/>
              <a:buFont typeface="+mj-lt"/>
              <a:buNone/>
            </a:pPr>
            <a:r>
              <a:rPr lang="zh-CN" altLang="en-US" b="1">
                <a:sym typeface="+mn-ea"/>
              </a:rPr>
              <a:t>4.社会主义核心价值观的显著特征（P1</a:t>
            </a:r>
            <a:r>
              <a:rPr lang="en-US" altLang="zh-CN" b="1">
                <a:sym typeface="+mn-ea"/>
              </a:rPr>
              <a:t>22</a:t>
            </a:r>
            <a:r>
              <a:rPr lang="zh-CN" altLang="en-US" b="1">
                <a:sym typeface="+mn-ea"/>
              </a:rPr>
              <a:t>—1</a:t>
            </a:r>
            <a:r>
              <a:rPr lang="en-US" altLang="zh-CN" b="1">
                <a:sym typeface="+mn-ea"/>
              </a:rPr>
              <a:t>31</a:t>
            </a:r>
            <a:r>
              <a:rPr lang="zh-CN" altLang="en-US" b="1">
                <a:sym typeface="+mn-ea"/>
              </a:rPr>
              <a:t>）</a:t>
            </a:r>
            <a:endParaRPr lang="zh-CN" altLang="en-US" b="1">
              <a:sym typeface="+mn-ea"/>
            </a:endParaRPr>
          </a:p>
          <a:p>
            <a:pPr marL="0" algn="l">
              <a:lnSpc>
                <a:spcPts val="4500"/>
              </a:lnSpc>
              <a:spcBef>
                <a:spcPts val="0"/>
              </a:spcBef>
              <a:spcAft>
                <a:spcPts val="0"/>
              </a:spcAft>
              <a:buClrTx/>
              <a:buSzTx/>
              <a:buFont typeface="+mj-lt"/>
              <a:buNone/>
            </a:pPr>
            <a:r>
              <a:rPr lang="zh-CN" altLang="en-US" b="1">
                <a:sym typeface="+mn-ea"/>
              </a:rPr>
              <a:t>5.积极践行社会主义核心价值观</a:t>
            </a:r>
            <a:r>
              <a:rPr lang="zh-CN" altLang="en-US" b="1">
                <a:sym typeface="+mn-ea"/>
              </a:rPr>
              <a:t>（P1</a:t>
            </a:r>
            <a:r>
              <a:rPr lang="en-US" altLang="zh-CN" b="1">
                <a:sym typeface="+mn-ea"/>
              </a:rPr>
              <a:t>3</a:t>
            </a:r>
            <a:r>
              <a:rPr lang="en-US" altLang="zh-CN" b="1">
                <a:sym typeface="+mn-ea"/>
              </a:rPr>
              <a:t>2</a:t>
            </a:r>
            <a:r>
              <a:rPr lang="zh-CN" altLang="en-US" b="1">
                <a:sym typeface="+mn-ea"/>
              </a:rPr>
              <a:t>—1</a:t>
            </a:r>
            <a:r>
              <a:rPr lang="en-US" altLang="zh-CN" b="1">
                <a:sym typeface="+mn-ea"/>
              </a:rPr>
              <a:t>36</a:t>
            </a:r>
            <a:r>
              <a:rPr lang="zh-CN" altLang="en-US" b="1">
                <a:sym typeface="+mn-ea"/>
              </a:rPr>
              <a:t>）</a:t>
            </a:r>
            <a:endParaRPr lang="zh-CN" altLang="en-US" b="1">
              <a:sym typeface="+mn-ea"/>
            </a:endParaRPr>
          </a:p>
        </p:txBody>
      </p:sp>
      <p:pic>
        <p:nvPicPr>
          <p:cNvPr id="4" name="图片 3" descr="GIF-267"/>
          <p:cNvPicPr>
            <a:picLocks noChangeAspect="1"/>
          </p:cNvPicPr>
          <p:nvPr/>
        </p:nvPicPr>
        <p:blipFill>
          <a:blip r:embed="rId1"/>
          <a:stretch>
            <a:fillRect/>
          </a:stretch>
        </p:blipFill>
        <p:spPr>
          <a:xfrm>
            <a:off x="263525" y="673100"/>
            <a:ext cx="1087755" cy="8001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613410"/>
            <a:ext cx="10515600" cy="969010"/>
          </a:xfrm>
        </p:spPr>
        <p:txBody>
          <a:bodyPr/>
          <a:p>
            <a:r>
              <a:rPr lang="en-US" altLang="zh-CN">
                <a:solidFill>
                  <a:srgbClr val="FF0000"/>
                </a:solidFill>
                <a:latin typeface="黑体" panose="02010609060101010101" charset="-122"/>
                <a:ea typeface="黑体" panose="02010609060101010101" charset="-122"/>
              </a:rPr>
              <a:t>  </a:t>
            </a:r>
            <a:r>
              <a:rPr lang="zh-CN" altLang="en-US">
                <a:solidFill>
                  <a:srgbClr val="FF0000"/>
                </a:solidFill>
                <a:latin typeface="黑体" panose="02010609060101010101" charset="-122"/>
                <a:ea typeface="黑体" panose="02010609060101010101" charset="-122"/>
              </a:rPr>
              <a:t>第五章</a:t>
            </a:r>
            <a:r>
              <a:rPr lang="en-US" altLang="zh-CN">
                <a:solidFill>
                  <a:srgbClr val="FF0000"/>
                </a:solidFill>
                <a:latin typeface="黑体" panose="02010609060101010101" charset="-122"/>
                <a:ea typeface="黑体" panose="02010609060101010101" charset="-122"/>
              </a:rPr>
              <a:t>  </a:t>
            </a:r>
            <a:r>
              <a:rPr lang="zh-CN" altLang="en-US">
                <a:solidFill>
                  <a:srgbClr val="FF0000"/>
                </a:solidFill>
                <a:latin typeface="黑体" panose="02010609060101010101" charset="-122"/>
                <a:ea typeface="黑体" panose="02010609060101010101" charset="-122"/>
              </a:rPr>
              <a:t>遵守道德规范</a:t>
            </a:r>
            <a:r>
              <a:rPr lang="en-US" altLang="zh-CN">
                <a:solidFill>
                  <a:srgbClr val="FF0000"/>
                </a:solidFill>
                <a:latin typeface="黑体" panose="02010609060101010101" charset="-122"/>
                <a:ea typeface="黑体" panose="02010609060101010101" charset="-122"/>
              </a:rPr>
              <a:t>  </a:t>
            </a:r>
            <a:r>
              <a:rPr lang="zh-CN" altLang="en-US">
                <a:solidFill>
                  <a:srgbClr val="FF0000"/>
                </a:solidFill>
                <a:latin typeface="黑体" panose="02010609060101010101" charset="-122"/>
                <a:ea typeface="黑体" panose="02010609060101010101" charset="-122"/>
              </a:rPr>
              <a:t>锤炼道德</a:t>
            </a:r>
            <a:r>
              <a:rPr lang="zh-CN" altLang="en-US">
                <a:solidFill>
                  <a:srgbClr val="FF0000"/>
                </a:solidFill>
                <a:latin typeface="黑体" panose="02010609060101010101" charset="-122"/>
                <a:ea typeface="黑体" panose="02010609060101010101" charset="-122"/>
              </a:rPr>
              <a:t>品格</a:t>
            </a:r>
            <a:endParaRPr lang="zh-CN" altLang="en-US">
              <a:solidFill>
                <a:srgbClr val="FF0000"/>
              </a:solidFill>
              <a:latin typeface="黑体" panose="02010609060101010101" charset="-122"/>
              <a:ea typeface="黑体" panose="02010609060101010101" charset="-122"/>
            </a:endParaRPr>
          </a:p>
        </p:txBody>
      </p:sp>
      <p:sp>
        <p:nvSpPr>
          <p:cNvPr id="3" name="内容占位符 2"/>
          <p:cNvSpPr>
            <a:spLocks noGrp="1"/>
          </p:cNvSpPr>
          <p:nvPr>
            <p:ph idx="1"/>
          </p:nvPr>
        </p:nvSpPr>
        <p:spPr>
          <a:xfrm>
            <a:off x="1868805" y="1209040"/>
            <a:ext cx="10911840" cy="4575810"/>
          </a:xfrm>
        </p:spPr>
        <p:txBody>
          <a:bodyPr>
            <a:noAutofit/>
          </a:bodyPr>
          <a:p>
            <a:pPr marL="0" algn="l" fontAlgn="auto">
              <a:lnSpc>
                <a:spcPts val="4500"/>
              </a:lnSpc>
              <a:spcBef>
                <a:spcPts val="0"/>
              </a:spcBef>
              <a:spcAft>
                <a:spcPts val="0"/>
              </a:spcAft>
              <a:buClrTx/>
              <a:buSzTx/>
              <a:buFont typeface="+mj-lt"/>
              <a:buNone/>
            </a:pPr>
            <a:endParaRPr lang="zh-CN" altLang="en-US" sz="3200" b="1">
              <a:solidFill>
                <a:schemeClr val="tx1"/>
              </a:solidFill>
            </a:endParaRPr>
          </a:p>
          <a:p>
            <a:pPr marL="0" algn="l" fontAlgn="auto">
              <a:lnSpc>
                <a:spcPts val="4500"/>
              </a:lnSpc>
              <a:spcBef>
                <a:spcPts val="0"/>
              </a:spcBef>
              <a:spcAft>
                <a:spcPts val="0"/>
              </a:spcAft>
              <a:buClrTx/>
              <a:buSzTx/>
              <a:buFont typeface="+mj-lt"/>
              <a:buNone/>
            </a:pPr>
            <a:r>
              <a:rPr lang="zh-CN" altLang="en-US" sz="3200" b="1">
                <a:solidFill>
                  <a:schemeClr val="tx1"/>
                </a:solidFill>
              </a:rPr>
              <a:t>1. 道德的起源与本质（</a:t>
            </a:r>
            <a:r>
              <a:rPr lang="en-US" altLang="zh-CN" sz="3200" b="1">
                <a:solidFill>
                  <a:schemeClr val="tx1"/>
                </a:solidFill>
              </a:rPr>
              <a:t>P139—142</a:t>
            </a:r>
            <a:r>
              <a:rPr lang="zh-CN" altLang="en-US" sz="3200" b="1">
                <a:solidFill>
                  <a:schemeClr val="tx1"/>
                </a:solidFill>
              </a:rPr>
              <a:t>）</a:t>
            </a:r>
            <a:endParaRPr lang="zh-CN" altLang="en-US" sz="3200" b="1">
              <a:solidFill>
                <a:schemeClr val="tx1"/>
              </a:solidFill>
            </a:endParaRPr>
          </a:p>
          <a:p>
            <a:pPr marL="0" algn="l" fontAlgn="auto">
              <a:lnSpc>
                <a:spcPts val="4500"/>
              </a:lnSpc>
              <a:spcBef>
                <a:spcPts val="0"/>
              </a:spcBef>
              <a:spcAft>
                <a:spcPts val="0"/>
              </a:spcAft>
              <a:buClrTx/>
              <a:buSzTx/>
              <a:buFont typeface="+mj-lt"/>
              <a:buNone/>
            </a:pPr>
            <a:r>
              <a:rPr lang="en-US" altLang="zh-CN" sz="3200" b="1">
                <a:solidFill>
                  <a:schemeClr val="tx1"/>
                </a:solidFill>
              </a:rPr>
              <a:t>2.</a:t>
            </a:r>
            <a:r>
              <a:rPr lang="zh-CN" altLang="en-US" sz="3200" b="1">
                <a:solidFill>
                  <a:schemeClr val="tx1"/>
                </a:solidFill>
              </a:rPr>
              <a:t>道德的功能（P1</a:t>
            </a:r>
            <a:r>
              <a:rPr lang="en-US" altLang="zh-CN" sz="3200" b="1">
                <a:solidFill>
                  <a:schemeClr val="tx1"/>
                </a:solidFill>
              </a:rPr>
              <a:t>42</a:t>
            </a:r>
            <a:r>
              <a:rPr lang="zh-CN" altLang="en-US" sz="3200" b="1">
                <a:solidFill>
                  <a:schemeClr val="tx1"/>
                </a:solidFill>
              </a:rPr>
              <a:t>—1</a:t>
            </a:r>
            <a:r>
              <a:rPr lang="en-US" altLang="zh-CN" sz="3200" b="1">
                <a:solidFill>
                  <a:schemeClr val="tx1"/>
                </a:solidFill>
              </a:rPr>
              <a:t>43</a:t>
            </a:r>
            <a:r>
              <a:rPr lang="zh-CN" altLang="en-US" sz="3200" b="1">
                <a:solidFill>
                  <a:schemeClr val="tx1"/>
                </a:solidFill>
              </a:rPr>
              <a:t>）</a:t>
            </a:r>
            <a:endParaRPr lang="zh-CN" altLang="en-US" sz="3200" b="1">
              <a:solidFill>
                <a:schemeClr val="tx1"/>
              </a:solidFill>
            </a:endParaRPr>
          </a:p>
          <a:p>
            <a:pPr marL="0" algn="l" fontAlgn="auto">
              <a:lnSpc>
                <a:spcPts val="4500"/>
              </a:lnSpc>
              <a:spcBef>
                <a:spcPts val="0"/>
              </a:spcBef>
              <a:spcAft>
                <a:spcPts val="0"/>
              </a:spcAft>
              <a:buClrTx/>
              <a:buSzTx/>
              <a:buFont typeface="+mj-lt"/>
              <a:buNone/>
            </a:pPr>
            <a:r>
              <a:rPr lang="en-US" altLang="zh-CN" b="1">
                <a:sym typeface="+mn-ea"/>
              </a:rPr>
              <a:t>3.</a:t>
            </a:r>
            <a:r>
              <a:rPr lang="zh-CN" altLang="en-US" b="1">
                <a:sym typeface="+mn-ea"/>
              </a:rPr>
              <a:t>坚持以为人民服务为核心（P1</a:t>
            </a:r>
            <a:r>
              <a:rPr lang="en-US" altLang="zh-CN" b="1">
                <a:sym typeface="+mn-ea"/>
              </a:rPr>
              <a:t>46</a:t>
            </a:r>
            <a:r>
              <a:rPr lang="zh-CN" altLang="en-US" b="1">
                <a:sym typeface="+mn-ea"/>
              </a:rPr>
              <a:t>—14</a:t>
            </a:r>
            <a:r>
              <a:rPr lang="en-US" altLang="zh-CN" b="1">
                <a:sym typeface="+mn-ea"/>
              </a:rPr>
              <a:t>8</a:t>
            </a:r>
            <a:r>
              <a:rPr lang="zh-CN" altLang="en-US" b="1">
                <a:sym typeface="+mn-ea"/>
              </a:rPr>
              <a:t>）</a:t>
            </a:r>
            <a:endParaRPr lang="zh-CN" altLang="en-US" b="1">
              <a:solidFill>
                <a:schemeClr val="tx1"/>
              </a:solidFill>
            </a:endParaRPr>
          </a:p>
          <a:p>
            <a:pPr marL="0" algn="l" fontAlgn="auto">
              <a:lnSpc>
                <a:spcPts val="4500"/>
              </a:lnSpc>
              <a:spcBef>
                <a:spcPts val="0"/>
              </a:spcBef>
              <a:spcAft>
                <a:spcPts val="0"/>
              </a:spcAft>
              <a:buClrTx/>
              <a:buSzTx/>
              <a:buFont typeface="+mj-lt"/>
              <a:buNone/>
            </a:pPr>
            <a:r>
              <a:rPr lang="en-US" altLang="zh-CN" b="1">
                <a:sym typeface="+mn-ea"/>
              </a:rPr>
              <a:t>4.</a:t>
            </a:r>
            <a:r>
              <a:rPr lang="zh-CN" altLang="en-US" b="1">
                <a:sym typeface="+mn-ea"/>
              </a:rPr>
              <a:t>传承中华传统美德（P1</a:t>
            </a:r>
            <a:r>
              <a:rPr lang="en-US" altLang="zh-CN" b="1">
                <a:sym typeface="+mn-ea"/>
              </a:rPr>
              <a:t>52</a:t>
            </a:r>
            <a:r>
              <a:rPr lang="zh-CN" altLang="en-US" b="1">
                <a:sym typeface="+mn-ea"/>
              </a:rPr>
              <a:t>—15</a:t>
            </a:r>
            <a:r>
              <a:rPr lang="en-US" altLang="zh-CN" b="1">
                <a:sym typeface="+mn-ea"/>
              </a:rPr>
              <a:t>6</a:t>
            </a:r>
            <a:r>
              <a:rPr lang="zh-CN" altLang="en-US" b="1">
                <a:sym typeface="+mn-ea"/>
              </a:rPr>
              <a:t>）</a:t>
            </a:r>
            <a:endParaRPr lang="zh-CN" altLang="en-US" b="1">
              <a:solidFill>
                <a:schemeClr val="tx1"/>
              </a:solidFill>
            </a:endParaRPr>
          </a:p>
          <a:p>
            <a:pPr marL="0" algn="l" fontAlgn="auto">
              <a:lnSpc>
                <a:spcPts val="4500"/>
              </a:lnSpc>
              <a:spcBef>
                <a:spcPts val="0"/>
              </a:spcBef>
              <a:spcAft>
                <a:spcPts val="0"/>
              </a:spcAft>
              <a:buClrTx/>
              <a:buSzTx/>
              <a:buFont typeface="+mj-lt"/>
              <a:buNone/>
            </a:pPr>
            <a:r>
              <a:rPr lang="en-US" altLang="zh-CN" b="1">
                <a:sym typeface="+mn-ea"/>
              </a:rPr>
              <a:t>5.</a:t>
            </a:r>
            <a:r>
              <a:rPr lang="zh-CN" altLang="en-US" b="1">
                <a:sym typeface="+mn-ea"/>
              </a:rPr>
              <a:t>遵守社会</a:t>
            </a:r>
            <a:r>
              <a:rPr lang="zh-CN" altLang="en-US" b="1">
                <a:sym typeface="+mn-ea"/>
              </a:rPr>
              <a:t>公德（P16</a:t>
            </a:r>
            <a:r>
              <a:rPr lang="en-US" altLang="zh-CN" b="1">
                <a:sym typeface="+mn-ea"/>
              </a:rPr>
              <a:t>7</a:t>
            </a:r>
            <a:r>
              <a:rPr lang="en-US" altLang="zh-CN" b="1">
                <a:sym typeface="+mn-ea"/>
              </a:rPr>
              <a:t>—170</a:t>
            </a:r>
            <a:r>
              <a:rPr lang="zh-CN" altLang="en-US" b="1">
                <a:sym typeface="+mn-ea"/>
              </a:rPr>
              <a:t>）</a:t>
            </a:r>
            <a:endParaRPr lang="zh-CN" altLang="en-US" b="1">
              <a:sym typeface="+mn-ea"/>
            </a:endParaRPr>
          </a:p>
          <a:p>
            <a:pPr marL="0" algn="l" fontAlgn="auto">
              <a:lnSpc>
                <a:spcPts val="4500"/>
              </a:lnSpc>
              <a:spcBef>
                <a:spcPts val="0"/>
              </a:spcBef>
              <a:spcAft>
                <a:spcPts val="0"/>
              </a:spcAft>
              <a:buClrTx/>
              <a:buSzTx/>
              <a:buFont typeface="+mj-lt"/>
              <a:buNone/>
            </a:pPr>
            <a:r>
              <a:rPr lang="en-US" altLang="zh-CN" b="1">
                <a:solidFill>
                  <a:schemeClr val="tx1"/>
                </a:solidFill>
              </a:rPr>
              <a:t>6.</a:t>
            </a:r>
            <a:r>
              <a:rPr lang="zh-CN" altLang="en-US" b="1">
                <a:solidFill>
                  <a:schemeClr val="tx1"/>
                </a:solidFill>
              </a:rPr>
              <a:t>职业生活中的道德规范（</a:t>
            </a:r>
            <a:r>
              <a:rPr lang="en-US" altLang="zh-CN" b="1">
                <a:solidFill>
                  <a:schemeClr val="tx1"/>
                </a:solidFill>
              </a:rPr>
              <a:t>P172—173</a:t>
            </a:r>
            <a:r>
              <a:rPr lang="zh-CN" altLang="en-US" b="1">
                <a:solidFill>
                  <a:schemeClr val="tx1"/>
                </a:solidFill>
              </a:rPr>
              <a:t>）</a:t>
            </a:r>
            <a:endParaRPr lang="zh-CN" altLang="en-US" b="1">
              <a:solidFill>
                <a:schemeClr val="tx1"/>
              </a:solidFill>
            </a:endParaRPr>
          </a:p>
          <a:p>
            <a:pPr marL="0" algn="l" fontAlgn="auto">
              <a:lnSpc>
                <a:spcPts val="4500"/>
              </a:lnSpc>
              <a:spcBef>
                <a:spcPts val="0"/>
              </a:spcBef>
              <a:spcAft>
                <a:spcPts val="0"/>
              </a:spcAft>
              <a:buClrTx/>
              <a:buSzTx/>
              <a:buFont typeface="+mj-lt"/>
              <a:buNone/>
            </a:pPr>
            <a:r>
              <a:rPr lang="en-US" altLang="zh-CN" b="1">
                <a:solidFill>
                  <a:schemeClr val="tx1"/>
                </a:solidFill>
              </a:rPr>
              <a:t>7.</a:t>
            </a:r>
            <a:r>
              <a:rPr lang="zh-CN" altLang="en-US" b="1">
                <a:solidFill>
                  <a:schemeClr val="tx1"/>
                </a:solidFill>
              </a:rPr>
              <a:t>树立正确的择业观和创业观（</a:t>
            </a:r>
            <a:r>
              <a:rPr lang="en-US" altLang="zh-CN" b="1">
                <a:solidFill>
                  <a:schemeClr val="tx1"/>
                </a:solidFill>
              </a:rPr>
              <a:t>P174—175</a:t>
            </a:r>
            <a:r>
              <a:rPr lang="zh-CN" altLang="en-US" b="1">
                <a:solidFill>
                  <a:schemeClr val="tx1"/>
                </a:solidFill>
              </a:rPr>
              <a:t>）</a:t>
            </a:r>
            <a:endParaRPr lang="zh-CN" altLang="en-US" b="1">
              <a:solidFill>
                <a:schemeClr val="tx1"/>
              </a:solidFill>
            </a:endParaRPr>
          </a:p>
          <a:p>
            <a:pPr marL="0" algn="l" fontAlgn="auto">
              <a:lnSpc>
                <a:spcPts val="4500"/>
              </a:lnSpc>
              <a:spcBef>
                <a:spcPts val="0"/>
              </a:spcBef>
              <a:spcAft>
                <a:spcPts val="0"/>
              </a:spcAft>
              <a:buClrTx/>
              <a:buSzTx/>
              <a:buFont typeface="+mj-lt"/>
              <a:buNone/>
            </a:pPr>
            <a:r>
              <a:rPr lang="en-US" altLang="zh-CN" sz="3200" b="1">
                <a:solidFill>
                  <a:schemeClr val="tx1"/>
                </a:solidFill>
              </a:rPr>
              <a:t>8.</a:t>
            </a:r>
            <a:r>
              <a:rPr lang="zh-CN" altLang="en-US" sz="3200" b="1">
                <a:solidFill>
                  <a:schemeClr val="tx1"/>
                </a:solidFill>
              </a:rPr>
              <a:t>涵养高尚道德品格（P1</a:t>
            </a:r>
            <a:r>
              <a:rPr lang="en-US" altLang="zh-CN" sz="3200" b="1">
                <a:solidFill>
                  <a:schemeClr val="tx1"/>
                </a:solidFill>
              </a:rPr>
              <a:t>81</a:t>
            </a:r>
            <a:r>
              <a:rPr lang="zh-CN" altLang="en-US" sz="3200" b="1">
                <a:solidFill>
                  <a:schemeClr val="tx1"/>
                </a:solidFill>
              </a:rPr>
              <a:t>—1</a:t>
            </a:r>
            <a:r>
              <a:rPr lang="en-US" altLang="zh-CN" sz="3200" b="1">
                <a:solidFill>
                  <a:schemeClr val="tx1"/>
                </a:solidFill>
              </a:rPr>
              <a:t>82</a:t>
            </a:r>
            <a:r>
              <a:rPr lang="zh-CN" altLang="en-US" sz="3200" b="1">
                <a:solidFill>
                  <a:schemeClr val="tx1"/>
                </a:solidFill>
              </a:rPr>
              <a:t>）</a:t>
            </a:r>
            <a:endParaRPr lang="zh-CN" altLang="en-US" sz="3200" b="1">
              <a:solidFill>
                <a:schemeClr val="tx1"/>
              </a:solidFill>
            </a:endParaRPr>
          </a:p>
          <a:p>
            <a:pPr marL="0" algn="l" fontAlgn="auto">
              <a:lnSpc>
                <a:spcPts val="4500"/>
              </a:lnSpc>
              <a:spcBef>
                <a:spcPts val="0"/>
              </a:spcBef>
              <a:spcAft>
                <a:spcPts val="0"/>
              </a:spcAft>
              <a:buClrTx/>
              <a:buSzTx/>
              <a:buFont typeface="+mj-lt"/>
              <a:buNone/>
            </a:pPr>
            <a:endParaRPr lang="zh-CN" altLang="en-US" sz="3200" b="1">
              <a:solidFill>
                <a:schemeClr val="tx1"/>
              </a:solidFill>
            </a:endParaRPr>
          </a:p>
        </p:txBody>
      </p:sp>
      <p:pic>
        <p:nvPicPr>
          <p:cNvPr id="4" name="图片 3" descr="GIF-267"/>
          <p:cNvPicPr>
            <a:picLocks noChangeAspect="1"/>
          </p:cNvPicPr>
          <p:nvPr/>
        </p:nvPicPr>
        <p:blipFill>
          <a:blip r:embed="rId1"/>
          <a:stretch>
            <a:fillRect/>
          </a:stretch>
        </p:blipFill>
        <p:spPr>
          <a:xfrm>
            <a:off x="84455" y="613410"/>
            <a:ext cx="1087755" cy="8001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72795" y="254635"/>
            <a:ext cx="10515600" cy="969010"/>
          </a:xfrm>
        </p:spPr>
        <p:txBody>
          <a:bodyPr/>
          <a:p>
            <a:r>
              <a:rPr lang="en-US" altLang="zh-CN">
                <a:solidFill>
                  <a:srgbClr val="FF0000"/>
                </a:solidFill>
                <a:latin typeface="黑体" panose="02010609060101010101" charset="-122"/>
                <a:ea typeface="黑体" panose="02010609060101010101" charset="-122"/>
              </a:rPr>
              <a:t>  </a:t>
            </a:r>
            <a:r>
              <a:rPr lang="zh-CN" altLang="en-US">
                <a:solidFill>
                  <a:srgbClr val="FF0000"/>
                </a:solidFill>
                <a:latin typeface="黑体" panose="02010609060101010101" charset="-122"/>
                <a:ea typeface="黑体" panose="02010609060101010101" charset="-122"/>
              </a:rPr>
              <a:t>第六章</a:t>
            </a:r>
            <a:r>
              <a:rPr lang="en-US" altLang="zh-CN">
                <a:solidFill>
                  <a:srgbClr val="FF0000"/>
                </a:solidFill>
                <a:latin typeface="黑体" panose="02010609060101010101" charset="-122"/>
                <a:ea typeface="黑体" panose="02010609060101010101" charset="-122"/>
              </a:rPr>
              <a:t>  </a:t>
            </a:r>
            <a:r>
              <a:rPr lang="zh-CN" altLang="en-US">
                <a:solidFill>
                  <a:srgbClr val="FF0000"/>
                </a:solidFill>
                <a:latin typeface="黑体" panose="02010609060101010101" charset="-122"/>
                <a:ea typeface="黑体" panose="02010609060101010101" charset="-122"/>
              </a:rPr>
              <a:t>学习法治思想</a:t>
            </a:r>
            <a:r>
              <a:rPr lang="en-US" altLang="zh-CN">
                <a:solidFill>
                  <a:srgbClr val="FF0000"/>
                </a:solidFill>
                <a:latin typeface="黑体" panose="02010609060101010101" charset="-122"/>
                <a:ea typeface="黑体" panose="02010609060101010101" charset="-122"/>
              </a:rPr>
              <a:t> </a:t>
            </a:r>
            <a:r>
              <a:rPr lang="zh-CN" altLang="en-US">
                <a:solidFill>
                  <a:srgbClr val="FF0000"/>
                </a:solidFill>
                <a:latin typeface="黑体" panose="02010609060101010101" charset="-122"/>
                <a:ea typeface="黑体" panose="02010609060101010101" charset="-122"/>
              </a:rPr>
              <a:t>提升法治</a:t>
            </a:r>
            <a:r>
              <a:rPr lang="zh-CN" altLang="en-US">
                <a:solidFill>
                  <a:srgbClr val="FF0000"/>
                </a:solidFill>
                <a:latin typeface="黑体" panose="02010609060101010101" charset="-122"/>
                <a:ea typeface="黑体" panose="02010609060101010101" charset="-122"/>
              </a:rPr>
              <a:t>素养</a:t>
            </a:r>
            <a:endParaRPr lang="zh-CN" altLang="en-US">
              <a:solidFill>
                <a:srgbClr val="FF0000"/>
              </a:solidFill>
              <a:latin typeface="黑体" panose="02010609060101010101" charset="-122"/>
              <a:ea typeface="黑体" panose="02010609060101010101" charset="-122"/>
            </a:endParaRPr>
          </a:p>
        </p:txBody>
      </p:sp>
      <p:sp>
        <p:nvSpPr>
          <p:cNvPr id="3" name="内容占位符 2"/>
          <p:cNvSpPr>
            <a:spLocks noGrp="1"/>
          </p:cNvSpPr>
          <p:nvPr>
            <p:ph idx="1"/>
          </p:nvPr>
        </p:nvSpPr>
        <p:spPr>
          <a:xfrm>
            <a:off x="508635" y="1059180"/>
            <a:ext cx="11623040" cy="5649595"/>
          </a:xfrm>
        </p:spPr>
        <p:txBody>
          <a:bodyPr>
            <a:noAutofit/>
          </a:bodyPr>
          <a:p>
            <a:pPr marL="0" algn="l">
              <a:lnSpc>
                <a:spcPts val="4500"/>
              </a:lnSpc>
              <a:spcBef>
                <a:spcPts val="0"/>
              </a:spcBef>
              <a:spcAft>
                <a:spcPts val="0"/>
              </a:spcAft>
              <a:buClrTx/>
              <a:buSzTx/>
              <a:buFont typeface="+mj-lt"/>
              <a:buNone/>
            </a:pPr>
            <a:r>
              <a:rPr lang="zh-CN" altLang="en-US" sz="3200" b="1">
                <a:solidFill>
                  <a:schemeClr val="tx1"/>
                </a:solidFill>
              </a:rPr>
              <a:t>1. 法律的含义</a:t>
            </a:r>
            <a:r>
              <a:rPr lang="zh-CN" altLang="en-US" sz="3200" b="1"/>
              <a:t>（P18</a:t>
            </a:r>
            <a:r>
              <a:rPr lang="en-US" altLang="zh-CN" sz="3200" b="1"/>
              <a:t>9</a:t>
            </a:r>
            <a:r>
              <a:rPr lang="zh-CN" altLang="en-US" sz="3200" b="1"/>
              <a:t>-1</a:t>
            </a:r>
            <a:r>
              <a:rPr lang="en-US" altLang="zh-CN" sz="3200" b="1"/>
              <a:t>91</a:t>
            </a:r>
            <a:r>
              <a:rPr lang="zh-CN" altLang="en-US" sz="3200" b="1"/>
              <a:t>）</a:t>
            </a:r>
            <a:endParaRPr lang="zh-CN" altLang="en-US" sz="3200" b="1"/>
          </a:p>
          <a:p>
            <a:pPr marL="0" algn="l">
              <a:lnSpc>
                <a:spcPts val="4500"/>
              </a:lnSpc>
              <a:spcBef>
                <a:spcPts val="0"/>
              </a:spcBef>
              <a:spcAft>
                <a:spcPts val="0"/>
              </a:spcAft>
              <a:buClrTx/>
              <a:buSzTx/>
              <a:buFont typeface="+mj-lt"/>
              <a:buNone/>
            </a:pPr>
            <a:r>
              <a:rPr lang="zh-CN" altLang="en-US" sz="3200" b="1">
                <a:solidFill>
                  <a:schemeClr val="tx1"/>
                </a:solidFill>
              </a:rPr>
              <a:t>2.我国社会主义法律的运行（P1</a:t>
            </a:r>
            <a:r>
              <a:rPr lang="en-US" altLang="zh-CN" sz="3200" b="1">
                <a:solidFill>
                  <a:schemeClr val="tx1"/>
                </a:solidFill>
              </a:rPr>
              <a:t>96</a:t>
            </a:r>
            <a:r>
              <a:rPr lang="zh-CN" altLang="en-US" sz="3200" b="1">
                <a:solidFill>
                  <a:schemeClr val="tx1"/>
                </a:solidFill>
              </a:rPr>
              <a:t>—1</a:t>
            </a:r>
            <a:r>
              <a:rPr lang="en-US" altLang="zh-CN" sz="3200" b="1">
                <a:solidFill>
                  <a:schemeClr val="tx1"/>
                </a:solidFill>
              </a:rPr>
              <a:t>98</a:t>
            </a:r>
            <a:r>
              <a:rPr lang="zh-CN" altLang="en-US" sz="3200" b="1">
                <a:solidFill>
                  <a:schemeClr val="tx1"/>
                </a:solidFill>
              </a:rPr>
              <a:t>）</a:t>
            </a:r>
            <a:endParaRPr lang="zh-CN" altLang="en-US" sz="3200" b="1">
              <a:solidFill>
                <a:schemeClr val="tx1"/>
              </a:solidFill>
            </a:endParaRPr>
          </a:p>
          <a:p>
            <a:pPr marL="0" algn="l">
              <a:lnSpc>
                <a:spcPts val="4500"/>
              </a:lnSpc>
              <a:spcBef>
                <a:spcPts val="0"/>
              </a:spcBef>
              <a:spcAft>
                <a:spcPts val="0"/>
              </a:spcAft>
              <a:buClrTx/>
              <a:buSzTx/>
              <a:buFont typeface="+mj-lt"/>
              <a:buNone/>
            </a:pPr>
            <a:r>
              <a:rPr lang="en-US" altLang="zh-CN" sz="3200" b="1">
                <a:solidFill>
                  <a:schemeClr val="tx1"/>
                </a:solidFill>
              </a:rPr>
              <a:t>3.</a:t>
            </a:r>
            <a:r>
              <a:rPr lang="zh-CN" altLang="en-US" sz="3200" b="1">
                <a:solidFill>
                  <a:schemeClr val="tx1"/>
                </a:solidFill>
              </a:rPr>
              <a:t>坚持走中国特色社会主义法治道路（P</a:t>
            </a:r>
            <a:r>
              <a:rPr lang="en-US" altLang="zh-CN" sz="3200" b="1">
                <a:solidFill>
                  <a:schemeClr val="tx1"/>
                </a:solidFill>
              </a:rPr>
              <a:t>202</a:t>
            </a:r>
            <a:r>
              <a:rPr lang="zh-CN" altLang="en-US" sz="3200" b="1">
                <a:solidFill>
                  <a:schemeClr val="tx1"/>
                </a:solidFill>
              </a:rPr>
              <a:t>—</a:t>
            </a:r>
            <a:r>
              <a:rPr lang="en-US" altLang="zh-CN" sz="3200" b="1">
                <a:solidFill>
                  <a:schemeClr val="tx1"/>
                </a:solidFill>
              </a:rPr>
              <a:t>208</a:t>
            </a:r>
            <a:r>
              <a:rPr lang="zh-CN" altLang="en-US" sz="3200" b="1">
                <a:solidFill>
                  <a:schemeClr val="tx1"/>
                </a:solidFill>
              </a:rPr>
              <a:t>）</a:t>
            </a:r>
            <a:endParaRPr lang="zh-CN" altLang="en-US" sz="3200" b="1">
              <a:solidFill>
                <a:schemeClr val="tx1"/>
              </a:solidFill>
            </a:endParaRPr>
          </a:p>
          <a:p>
            <a:pPr marL="0" algn="l">
              <a:lnSpc>
                <a:spcPts val="4500"/>
              </a:lnSpc>
              <a:spcBef>
                <a:spcPts val="0"/>
              </a:spcBef>
              <a:spcAft>
                <a:spcPts val="0"/>
              </a:spcAft>
              <a:buClrTx/>
              <a:buSzTx/>
              <a:buFont typeface="+mj-lt"/>
              <a:buNone/>
            </a:pPr>
            <a:r>
              <a:rPr lang="en-US" altLang="zh-CN" sz="3200" b="1">
                <a:solidFill>
                  <a:schemeClr val="tx1"/>
                </a:solidFill>
              </a:rPr>
              <a:t>4.</a:t>
            </a:r>
            <a:r>
              <a:rPr lang="zh-CN" altLang="en-US" sz="3200" b="1">
                <a:solidFill>
                  <a:schemeClr val="tx1"/>
                </a:solidFill>
              </a:rPr>
              <a:t>建设中国特色社会主义法治体系（P</a:t>
            </a:r>
            <a:r>
              <a:rPr lang="en-US" altLang="zh-CN" sz="3200" b="1">
                <a:solidFill>
                  <a:schemeClr val="tx1"/>
                </a:solidFill>
              </a:rPr>
              <a:t>210—212</a:t>
            </a:r>
            <a:r>
              <a:rPr lang="zh-CN" altLang="en-US" sz="3200" b="1">
                <a:solidFill>
                  <a:schemeClr val="tx1"/>
                </a:solidFill>
              </a:rPr>
              <a:t>）</a:t>
            </a:r>
            <a:endParaRPr lang="zh-CN" altLang="en-US" sz="3200" b="1">
              <a:solidFill>
                <a:schemeClr val="tx1"/>
              </a:solidFill>
            </a:endParaRPr>
          </a:p>
          <a:p>
            <a:pPr marL="0" algn="l">
              <a:lnSpc>
                <a:spcPts val="4500"/>
              </a:lnSpc>
              <a:spcBef>
                <a:spcPts val="0"/>
              </a:spcBef>
              <a:spcAft>
                <a:spcPts val="0"/>
              </a:spcAft>
              <a:buClrTx/>
              <a:buSzTx/>
              <a:buFont typeface="+mj-lt"/>
              <a:buNone/>
            </a:pPr>
            <a:r>
              <a:rPr lang="en-US" altLang="zh-CN" b="1">
                <a:sym typeface="+mn-ea"/>
              </a:rPr>
              <a:t>5</a:t>
            </a:r>
            <a:r>
              <a:rPr lang="zh-CN" altLang="en-US" b="1">
                <a:sym typeface="+mn-ea"/>
              </a:rPr>
              <a:t>.坚持全面推进科学立法、严格执法、公正司法、全民守法（P2</a:t>
            </a:r>
            <a:r>
              <a:rPr lang="en-US" altLang="zh-CN" b="1">
                <a:sym typeface="+mn-ea"/>
              </a:rPr>
              <a:t>14</a:t>
            </a:r>
            <a:r>
              <a:rPr lang="zh-CN" altLang="en-US" b="1">
                <a:sym typeface="+mn-ea"/>
              </a:rPr>
              <a:t>—2</a:t>
            </a:r>
            <a:r>
              <a:rPr lang="en-US" altLang="zh-CN" b="1">
                <a:sym typeface="+mn-ea"/>
              </a:rPr>
              <a:t>17</a:t>
            </a:r>
            <a:r>
              <a:rPr lang="zh-CN" altLang="en-US" b="1">
                <a:sym typeface="+mn-ea"/>
              </a:rPr>
              <a:t>）</a:t>
            </a:r>
            <a:endParaRPr lang="zh-CN" altLang="en-US" b="1">
              <a:solidFill>
                <a:schemeClr val="tx1"/>
              </a:solidFill>
            </a:endParaRPr>
          </a:p>
          <a:p>
            <a:pPr marL="0" algn="l">
              <a:lnSpc>
                <a:spcPts val="4500"/>
              </a:lnSpc>
              <a:spcBef>
                <a:spcPts val="0"/>
              </a:spcBef>
              <a:spcAft>
                <a:spcPts val="0"/>
              </a:spcAft>
              <a:buClrTx/>
              <a:buSzTx/>
              <a:buFont typeface="+mj-lt"/>
              <a:buNone/>
            </a:pPr>
            <a:r>
              <a:rPr lang="en-US" altLang="zh-CN" sz="3200" b="1">
                <a:solidFill>
                  <a:schemeClr val="tx1"/>
                </a:solidFill>
              </a:rPr>
              <a:t>6</a:t>
            </a:r>
            <a:r>
              <a:rPr lang="zh-CN" altLang="en-US" sz="3200" b="1">
                <a:solidFill>
                  <a:schemeClr val="tx1"/>
                </a:solidFill>
              </a:rPr>
              <a:t>.法治思维的内涵及基本内容（P2</a:t>
            </a:r>
            <a:r>
              <a:rPr lang="en-US" altLang="zh-CN" sz="3200" b="1">
                <a:solidFill>
                  <a:schemeClr val="tx1"/>
                </a:solidFill>
              </a:rPr>
              <a:t>3</a:t>
            </a:r>
            <a:r>
              <a:rPr lang="zh-CN" altLang="en-US" sz="3200" b="1">
                <a:solidFill>
                  <a:schemeClr val="tx1"/>
                </a:solidFill>
              </a:rPr>
              <a:t>0—2</a:t>
            </a:r>
            <a:r>
              <a:rPr lang="en-US" altLang="zh-CN" sz="3200" b="1">
                <a:solidFill>
                  <a:schemeClr val="tx1"/>
                </a:solidFill>
              </a:rPr>
              <a:t>34</a:t>
            </a:r>
            <a:r>
              <a:rPr lang="zh-CN" altLang="en-US" sz="3200" b="1">
                <a:solidFill>
                  <a:schemeClr val="tx1"/>
                </a:solidFill>
              </a:rPr>
              <a:t>）</a:t>
            </a:r>
            <a:endParaRPr lang="zh-CN" altLang="en-US" sz="3200" b="1">
              <a:solidFill>
                <a:schemeClr val="tx1"/>
              </a:solidFill>
            </a:endParaRPr>
          </a:p>
          <a:p>
            <a:pPr marL="0" algn="l">
              <a:lnSpc>
                <a:spcPts val="4500"/>
              </a:lnSpc>
              <a:spcBef>
                <a:spcPts val="0"/>
              </a:spcBef>
              <a:spcAft>
                <a:spcPts val="0"/>
              </a:spcAft>
              <a:buClrTx/>
              <a:buSzTx/>
              <a:buFont typeface="+mj-lt"/>
              <a:buNone/>
            </a:pPr>
            <a:r>
              <a:rPr lang="en-US" altLang="zh-CN" sz="3200" b="1">
                <a:solidFill>
                  <a:schemeClr val="tx1"/>
                </a:solidFill>
              </a:rPr>
              <a:t>7</a:t>
            </a:r>
            <a:r>
              <a:rPr lang="zh-CN" altLang="en-US" sz="3200" b="1">
                <a:solidFill>
                  <a:schemeClr val="tx1"/>
                </a:solidFill>
              </a:rPr>
              <a:t>.法律权利与法律义务（P2</a:t>
            </a:r>
            <a:r>
              <a:rPr lang="en-US" altLang="zh-CN" sz="3200" b="1">
                <a:solidFill>
                  <a:schemeClr val="tx1"/>
                </a:solidFill>
              </a:rPr>
              <a:t>35—237</a:t>
            </a:r>
            <a:r>
              <a:rPr lang="zh-CN" altLang="en-US" sz="3200" b="1">
                <a:solidFill>
                  <a:schemeClr val="tx1"/>
                </a:solidFill>
              </a:rPr>
              <a:t>）</a:t>
            </a:r>
            <a:endParaRPr lang="zh-CN" altLang="en-US" sz="3200" b="1">
              <a:solidFill>
                <a:schemeClr val="tx1"/>
              </a:solidFill>
            </a:endParaRPr>
          </a:p>
          <a:p>
            <a:pPr marL="0" algn="l">
              <a:lnSpc>
                <a:spcPts val="4500"/>
              </a:lnSpc>
              <a:spcBef>
                <a:spcPts val="0"/>
              </a:spcBef>
              <a:spcAft>
                <a:spcPts val="0"/>
              </a:spcAft>
              <a:buClrTx/>
              <a:buSzTx/>
              <a:buFont typeface="+mj-lt"/>
              <a:buNone/>
            </a:pPr>
            <a:r>
              <a:rPr lang="en-US" altLang="zh-CN" sz="3200" b="1">
                <a:solidFill>
                  <a:schemeClr val="tx1"/>
                </a:solidFill>
              </a:rPr>
              <a:t>8.</a:t>
            </a:r>
            <a:r>
              <a:rPr lang="zh-CN" altLang="en-US" sz="3200" b="1">
                <a:solidFill>
                  <a:schemeClr val="tx1"/>
                </a:solidFill>
              </a:rPr>
              <a:t>我国宪法法律规定的权利（P2</a:t>
            </a:r>
            <a:r>
              <a:rPr lang="en-US" altLang="zh-CN" sz="3200" b="1">
                <a:solidFill>
                  <a:schemeClr val="tx1"/>
                </a:solidFill>
              </a:rPr>
              <a:t>38—241</a:t>
            </a:r>
            <a:r>
              <a:rPr lang="zh-CN" altLang="en-US" sz="3200" b="1">
                <a:solidFill>
                  <a:schemeClr val="tx1"/>
                </a:solidFill>
              </a:rPr>
              <a:t>）</a:t>
            </a:r>
            <a:endParaRPr lang="zh-CN" altLang="en-US" sz="3200" b="1">
              <a:solidFill>
                <a:schemeClr val="tx1"/>
              </a:solidFill>
            </a:endParaRPr>
          </a:p>
          <a:p>
            <a:pPr marL="0" algn="l">
              <a:lnSpc>
                <a:spcPts val="4500"/>
              </a:lnSpc>
              <a:spcBef>
                <a:spcPts val="0"/>
              </a:spcBef>
              <a:spcAft>
                <a:spcPts val="0"/>
              </a:spcAft>
              <a:buClrTx/>
              <a:buSzTx/>
              <a:buFont typeface="+mj-lt"/>
              <a:buNone/>
            </a:pPr>
            <a:r>
              <a:rPr lang="en-US" altLang="zh-CN" sz="3200" b="1">
                <a:solidFill>
                  <a:schemeClr val="tx1"/>
                </a:solidFill>
              </a:rPr>
              <a:t>9.</a:t>
            </a:r>
            <a:r>
              <a:rPr lang="zh-CN" altLang="en-US" sz="3200" b="1">
                <a:solidFill>
                  <a:schemeClr val="tx1"/>
                </a:solidFill>
              </a:rPr>
              <a:t>不断提升法治素养（</a:t>
            </a:r>
            <a:r>
              <a:rPr lang="en-US" altLang="zh-CN" sz="3200" b="1">
                <a:solidFill>
                  <a:schemeClr val="tx1"/>
                </a:solidFill>
              </a:rPr>
              <a:t>P247—250</a:t>
            </a:r>
            <a:r>
              <a:rPr lang="zh-CN" altLang="en-US" sz="3200" b="1">
                <a:solidFill>
                  <a:schemeClr val="tx1"/>
                </a:solidFill>
              </a:rPr>
              <a:t>）</a:t>
            </a:r>
            <a:endParaRPr lang="zh-CN" altLang="en-US" sz="3200" b="1">
              <a:solidFill>
                <a:schemeClr val="tx1"/>
              </a:solidFill>
            </a:endParaRPr>
          </a:p>
          <a:p>
            <a:pPr marL="0" algn="l">
              <a:lnSpc>
                <a:spcPts val="4500"/>
              </a:lnSpc>
              <a:spcBef>
                <a:spcPts val="0"/>
              </a:spcBef>
              <a:spcAft>
                <a:spcPts val="0"/>
              </a:spcAft>
              <a:buClrTx/>
              <a:buSzTx/>
              <a:buFont typeface="+mj-lt"/>
              <a:buNone/>
            </a:pPr>
            <a:endParaRPr lang="zh-CN" altLang="en-US" sz="3200" b="1">
              <a:solidFill>
                <a:schemeClr val="tx1"/>
              </a:solidFill>
            </a:endParaRPr>
          </a:p>
        </p:txBody>
      </p:sp>
      <p:pic>
        <p:nvPicPr>
          <p:cNvPr id="5" name="图片 4" descr="GIF-267"/>
          <p:cNvPicPr>
            <a:picLocks noChangeAspect="1"/>
          </p:cNvPicPr>
          <p:nvPr/>
        </p:nvPicPr>
        <p:blipFill>
          <a:blip r:embed="rId1"/>
          <a:stretch>
            <a:fillRect/>
          </a:stretch>
        </p:blipFill>
        <p:spPr>
          <a:xfrm>
            <a:off x="102870" y="259080"/>
            <a:ext cx="1229995" cy="8001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Rectangle 2"/>
          <p:cNvSpPr>
            <a:spLocks noGrp="1" noChangeArrowheads="1"/>
          </p:cNvSpPr>
          <p:nvPr>
            <p:ph type="ctrTitle"/>
          </p:nvPr>
        </p:nvSpPr>
        <p:spPr>
          <a:xfrm>
            <a:off x="2221865" y="1718310"/>
            <a:ext cx="7776210" cy="2520950"/>
          </a:xfrm>
        </p:spPr>
        <p:txBody>
          <a:bodyPr vert="horz" wrap="square" lIns="91440" tIns="45720" rIns="91440" bIns="45720" numCol="1" anchor="b" anchorCtr="0" compatLnSpc="1">
            <a:normAutofit fontScale="90000"/>
          </a:bodyPr>
          <a:lstStyle/>
          <a:p>
            <a:pPr marL="0" marR="0" lvl="0" indent="0" algn="l" defTabSz="914400" rtl="0" eaLnBrk="1" fontAlgn="base" latinLnBrk="0" hangingPunct="1">
              <a:lnSpc>
                <a:spcPct val="150000"/>
              </a:lnSpc>
              <a:spcBef>
                <a:spcPct val="0"/>
              </a:spcBef>
              <a:spcAft>
                <a:spcPct val="0"/>
              </a:spcAft>
              <a:buClrTx/>
              <a:buSzTx/>
              <a:buFontTx/>
              <a:buNone/>
              <a:defRPr/>
            </a:pPr>
            <a:br>
              <a:rPr kumimoji="0" lang="en-US" altLang="zh-CN" sz="5335"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黑体" panose="02010609060101010101" charset="-122"/>
                <a:ea typeface="黑体" panose="02010609060101010101" charset="-122"/>
                <a:cs typeface="黑体" panose="02010609060101010101" charset="-122"/>
              </a:rPr>
            </a:br>
            <a:br>
              <a:rPr kumimoji="0" lang="zh-CN" altLang="en-US" sz="5335"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黑体" panose="02010609060101010101" charset="-122"/>
                <a:ea typeface="黑体" panose="02010609060101010101" charset="-122"/>
                <a:cs typeface="黑体" panose="02010609060101010101" charset="-122"/>
              </a:rPr>
            </a:br>
            <a:r>
              <a:rPr kumimoji="0" lang="zh-CN" altLang="en-US" sz="5335"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黑体" panose="02010609060101010101" charset="-122"/>
                <a:ea typeface="黑体" panose="02010609060101010101" charset="-122"/>
                <a:cs typeface="黑体" panose="02010609060101010101" charset="-122"/>
              </a:rPr>
              <a:t> </a:t>
            </a:r>
            <a:r>
              <a:rPr kumimoji="0" lang="zh-CN" altLang="en-US" sz="5335"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黑体" panose="02010609060101010101" charset="-122"/>
                <a:ea typeface="黑体" panose="02010609060101010101" charset="-122"/>
                <a:cs typeface="黑体" panose="02010609060101010101" charset="-122"/>
              </a:rPr>
              <a:t>二、考试安排及要求</a:t>
            </a:r>
            <a:br>
              <a:rPr kumimoji="0" lang="en-US" altLang="zh-CN" sz="5335"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黑体" panose="02010609060101010101" charset="-122"/>
                <a:ea typeface="黑体" panose="02010609060101010101" charset="-122"/>
                <a:cs typeface="黑体" panose="02010609060101010101" charset="-122"/>
              </a:rPr>
            </a:br>
            <a:r>
              <a:rPr kumimoji="0" lang="en-US" altLang="zh-CN" sz="5335"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黑体" panose="02010609060101010101" charset="-122"/>
                <a:ea typeface="黑体" panose="02010609060101010101" charset="-122"/>
                <a:cs typeface="黑体" panose="02010609060101010101" charset="-122"/>
              </a:rPr>
              <a:t>   </a:t>
            </a:r>
            <a:endParaRPr kumimoji="0" lang="en-US" altLang="zh-CN" sz="5335"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黑体" panose="02010609060101010101" charset="-122"/>
              <a:ea typeface="黑体" panose="02010609060101010101" charset="-122"/>
              <a:cs typeface="黑体" panose="02010609060101010101" charset="-122"/>
            </a:endParaRPr>
          </a:p>
        </p:txBody>
      </p:sp>
      <p:pic>
        <p:nvPicPr>
          <p:cNvPr id="5" name="图片 4" descr="u=4198014869,597228974&amp;fm=11&amp;gp=0"/>
          <p:cNvPicPr>
            <a:picLocks noChangeAspect="1"/>
          </p:cNvPicPr>
          <p:nvPr/>
        </p:nvPicPr>
        <p:blipFill>
          <a:blip r:embed="rId1"/>
          <a:stretch>
            <a:fillRect/>
          </a:stretch>
        </p:blipFill>
        <p:spPr>
          <a:xfrm>
            <a:off x="4620895" y="4127500"/>
            <a:ext cx="2152015" cy="19399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noChangeArrowheads="1"/>
          </p:cNvSpPr>
          <p:nvPr>
            <p:ph type="title"/>
          </p:nvPr>
        </p:nvSpPr>
        <p:spPr>
          <a:xfrm>
            <a:off x="2135188" y="333375"/>
            <a:ext cx="7772400" cy="1143000"/>
          </a:xfrm>
        </p:spPr>
        <p:txBody>
          <a:bodyPr vert="horz" wrap="square" lIns="91440" tIns="45720" rIns="91440" bIns="45720" numCol="1" anchor="ctr" anchorCtr="0" compatLnSpc="1">
            <a:normAutofit/>
          </a:bodyPr>
          <a:lstStyle/>
          <a:p>
            <a:pPr marL="0" marR="0" lvl="0" indent="0" algn="ctr" defTabSz="914400" rtl="0" eaLnBrk="1" fontAlgn="base" latinLnBrk="0" hangingPunct="1">
              <a:lnSpc>
                <a:spcPct val="90000"/>
              </a:lnSpc>
              <a:spcBef>
                <a:spcPct val="0"/>
              </a:spcBef>
              <a:spcAft>
                <a:spcPct val="0"/>
              </a:spcAft>
              <a:buClrTx/>
              <a:buSzTx/>
              <a:buFontTx/>
              <a:buNone/>
              <a:defRPr/>
            </a:pPr>
            <a:r>
              <a:rPr kumimoji="0" lang="zh-CN" altLang="en-US" sz="4400" b="1"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黑体" panose="02010609060101010101" charset="-122"/>
                <a:ea typeface="黑体" panose="02010609060101010101" charset="-122"/>
                <a:cs typeface="黑体" panose="02010609060101010101" charset="-122"/>
              </a:rPr>
              <a:t>考  试  安  排</a:t>
            </a:r>
            <a:endParaRPr kumimoji="0" lang="zh-CN" altLang="en-US" sz="4400" b="1"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黑体" panose="02010609060101010101" charset="-122"/>
              <a:ea typeface="黑体" panose="02010609060101010101" charset="-122"/>
              <a:cs typeface="黑体" panose="02010609060101010101" charset="-122"/>
            </a:endParaRPr>
          </a:p>
        </p:txBody>
      </p:sp>
      <p:sp>
        <p:nvSpPr>
          <p:cNvPr id="9218" name="Rectangle 3"/>
          <p:cNvSpPr>
            <a:spLocks noGrp="1"/>
          </p:cNvSpPr>
          <p:nvPr>
            <p:ph idx="1"/>
          </p:nvPr>
        </p:nvSpPr>
        <p:spPr>
          <a:xfrm>
            <a:off x="993775" y="1625600"/>
            <a:ext cx="10583545" cy="4824095"/>
          </a:xfrm>
        </p:spPr>
        <p:txBody>
          <a:bodyPr vert="horz" wrap="square" lIns="91440" tIns="45720" rIns="91440" bIns="45720" anchor="t" anchorCtr="0">
            <a:normAutofit/>
          </a:bodyPr>
          <a:p>
            <a:pPr eaLnBrk="1" hangingPunct="1">
              <a:lnSpc>
                <a:spcPts val="4500"/>
              </a:lnSpc>
              <a:spcBef>
                <a:spcPts val="0"/>
              </a:spcBef>
              <a:spcAft>
                <a:spcPts val="0"/>
              </a:spcAft>
            </a:pPr>
            <a:r>
              <a:rPr lang="zh-CN" altLang="en-US" sz="3200" b="1" kern="1200" dirty="0">
                <a:latin typeface="+mn-lt"/>
                <a:ea typeface="+mn-ea"/>
                <a:cs typeface="+mn-cs"/>
              </a:rPr>
              <a:t>考试方式：闭卷考试</a:t>
            </a:r>
            <a:endParaRPr lang="zh-CN" altLang="en-US" sz="3200" b="1" kern="1200" dirty="0">
              <a:latin typeface="+mn-lt"/>
              <a:ea typeface="+mn-ea"/>
              <a:cs typeface="+mn-cs"/>
            </a:endParaRPr>
          </a:p>
          <a:p>
            <a:pPr eaLnBrk="1" hangingPunct="1">
              <a:lnSpc>
                <a:spcPts val="4500"/>
              </a:lnSpc>
              <a:spcBef>
                <a:spcPts val="0"/>
              </a:spcBef>
              <a:spcAft>
                <a:spcPts val="0"/>
              </a:spcAft>
            </a:pPr>
            <a:r>
              <a:rPr lang="zh-CN" altLang="en-US" sz="3200" b="1" kern="1200" dirty="0">
                <a:latin typeface="+mn-lt"/>
                <a:ea typeface="+mn-ea"/>
                <a:cs typeface="+mn-cs"/>
              </a:rPr>
              <a:t>考试时间：</a:t>
            </a:r>
            <a:r>
              <a:rPr lang="en-US" altLang="zh-CN" sz="3200" b="1" kern="1200" dirty="0">
                <a:solidFill>
                  <a:srgbClr val="FF0000"/>
                </a:solidFill>
                <a:latin typeface="+mn-lt"/>
                <a:ea typeface="+mn-ea"/>
                <a:cs typeface="+mn-cs"/>
              </a:rPr>
              <a:t>2023</a:t>
            </a:r>
            <a:r>
              <a:rPr lang="en-US" altLang="zh-CN" sz="3200" b="1" kern="1200" dirty="0">
                <a:solidFill>
                  <a:srgbClr val="FF0000"/>
                </a:solidFill>
                <a:latin typeface="Times New Roman" panose="02020603050405020304" charset="0"/>
                <a:ea typeface="+mn-ea"/>
                <a:cs typeface="Times New Roman" panose="02020603050405020304" charset="0"/>
              </a:rPr>
              <a:t>~</a:t>
            </a:r>
            <a:r>
              <a:rPr lang="en-US" altLang="zh-CN" sz="3200" b="1" kern="1200" dirty="0">
                <a:solidFill>
                  <a:srgbClr val="FF0000"/>
                </a:solidFill>
                <a:latin typeface="+mn-lt"/>
                <a:ea typeface="+mn-ea"/>
                <a:cs typeface="+mn-cs"/>
              </a:rPr>
              <a:t>2024</a:t>
            </a:r>
            <a:r>
              <a:rPr lang="zh-CN" altLang="en-US" sz="3200" b="1" kern="1200" dirty="0">
                <a:solidFill>
                  <a:srgbClr val="FF0000"/>
                </a:solidFill>
                <a:latin typeface="+mn-lt"/>
                <a:ea typeface="+mn-ea"/>
                <a:cs typeface="+mn-cs"/>
              </a:rPr>
              <a:t>学年秋季学期第</a:t>
            </a:r>
            <a:r>
              <a:rPr lang="en-US" altLang="zh-CN" sz="3200" b="1" kern="1200" dirty="0">
                <a:solidFill>
                  <a:srgbClr val="FF0000"/>
                </a:solidFill>
                <a:latin typeface="+mn-lt"/>
                <a:ea typeface="+mn-ea"/>
                <a:cs typeface="+mn-cs"/>
              </a:rPr>
              <a:t>19</a:t>
            </a:r>
            <a:r>
              <a:rPr lang="zh-CN" altLang="en-US" sz="3200" b="1" kern="1200" dirty="0">
                <a:solidFill>
                  <a:srgbClr val="FF0000"/>
                </a:solidFill>
                <a:latin typeface="+mn-lt"/>
                <a:ea typeface="+mn-ea"/>
                <a:cs typeface="+mn-cs"/>
              </a:rPr>
              <a:t>周或第</a:t>
            </a:r>
            <a:r>
              <a:rPr lang="en-US" altLang="zh-CN" sz="3200" b="1" kern="1200" dirty="0">
                <a:solidFill>
                  <a:srgbClr val="FF0000"/>
                </a:solidFill>
                <a:latin typeface="+mn-lt"/>
                <a:ea typeface="+mn-ea"/>
                <a:cs typeface="+mn-cs"/>
              </a:rPr>
              <a:t>20</a:t>
            </a:r>
            <a:r>
              <a:rPr lang="zh-CN" altLang="en-US" sz="3200" b="1" kern="1200" dirty="0">
                <a:solidFill>
                  <a:srgbClr val="FF0000"/>
                </a:solidFill>
                <a:latin typeface="+mn-lt"/>
                <a:ea typeface="+mn-ea"/>
                <a:cs typeface="+mn-cs"/>
              </a:rPr>
              <a:t>周</a:t>
            </a:r>
            <a:endParaRPr lang="zh-CN" altLang="en-US" sz="3200" b="1" kern="1200" dirty="0">
              <a:solidFill>
                <a:srgbClr val="FF0000"/>
              </a:solidFill>
              <a:latin typeface="+mn-lt"/>
              <a:ea typeface="+mn-ea"/>
              <a:cs typeface="+mn-cs"/>
            </a:endParaRPr>
          </a:p>
          <a:p>
            <a:pPr marL="0" indent="0" eaLnBrk="1" hangingPunct="1">
              <a:lnSpc>
                <a:spcPts val="4500"/>
              </a:lnSpc>
              <a:spcBef>
                <a:spcPts val="0"/>
              </a:spcBef>
              <a:spcAft>
                <a:spcPts val="0"/>
              </a:spcAft>
              <a:buNone/>
            </a:pPr>
            <a:r>
              <a:rPr lang="en-US" altLang="zh-CN" sz="3200" b="1" kern="1200" dirty="0">
                <a:solidFill>
                  <a:srgbClr val="FF0000"/>
                </a:solidFill>
                <a:latin typeface="+mn-lt"/>
                <a:ea typeface="+mn-ea"/>
                <a:cs typeface="+mn-cs"/>
              </a:rPr>
              <a:t>                            </a:t>
            </a:r>
            <a:r>
              <a:rPr lang="zh-CN" altLang="en-US" sz="3200" b="1" kern="1200" dirty="0">
                <a:solidFill>
                  <a:srgbClr val="FF0000"/>
                </a:solidFill>
                <a:latin typeface="楷体" panose="02010609060101010101" charset="-122"/>
                <a:ea typeface="楷体" panose="02010609060101010101" charset="-122"/>
                <a:cs typeface="+mn-cs"/>
              </a:rPr>
              <a:t>（</a:t>
            </a:r>
            <a:r>
              <a:rPr lang="zh-CN" altLang="en-US" b="1" dirty="0">
                <a:solidFill>
                  <a:srgbClr val="FF0000"/>
                </a:solidFill>
                <a:latin typeface="楷体" panose="02010609060101010101" charset="-122"/>
                <a:ea typeface="楷体" panose="02010609060101010101" charset="-122"/>
                <a:sym typeface="+mn-ea"/>
              </a:rPr>
              <a:t>具体</a:t>
            </a:r>
            <a:r>
              <a:rPr lang="zh-CN" altLang="en-US" b="1" dirty="0">
                <a:solidFill>
                  <a:srgbClr val="FF0000"/>
                </a:solidFill>
                <a:latin typeface="楷体" panose="02010609060101010101" charset="-122"/>
                <a:ea typeface="楷体" panose="02010609060101010101" charset="-122"/>
                <a:sym typeface="+mn-ea"/>
              </a:rPr>
              <a:t>哪周哪天哪个时间段待定）</a:t>
            </a:r>
            <a:endParaRPr lang="zh-CN" altLang="en-US" sz="3200" b="1" kern="1200" dirty="0">
              <a:solidFill>
                <a:srgbClr val="FF0000"/>
              </a:solidFill>
              <a:latin typeface="楷体" panose="02010609060101010101" charset="-122"/>
              <a:ea typeface="楷体" panose="02010609060101010101" charset="-122"/>
              <a:cs typeface="+mn-cs"/>
            </a:endParaRPr>
          </a:p>
          <a:p>
            <a:pPr eaLnBrk="1" hangingPunct="1">
              <a:lnSpc>
                <a:spcPts val="4500"/>
              </a:lnSpc>
              <a:spcBef>
                <a:spcPts val="0"/>
              </a:spcBef>
              <a:spcAft>
                <a:spcPts val="0"/>
              </a:spcAft>
              <a:buFont typeface="Arial" panose="020B0604020202020204" pitchFamily="34" charset="0"/>
              <a:buNone/>
            </a:pPr>
            <a:r>
              <a:rPr lang="zh-CN" altLang="en-US" sz="3200" b="1" kern="1200" dirty="0">
                <a:solidFill>
                  <a:srgbClr val="FF0000"/>
                </a:solidFill>
                <a:latin typeface="+mn-lt"/>
                <a:ea typeface="+mn-ea"/>
                <a:cs typeface="+mn-cs"/>
              </a:rPr>
              <a:t> </a:t>
            </a:r>
            <a:r>
              <a:rPr lang="en-US" altLang="zh-CN" sz="3200" b="1" kern="1200" dirty="0">
                <a:solidFill>
                  <a:srgbClr val="FF0000"/>
                </a:solidFill>
                <a:latin typeface="+mn-lt"/>
                <a:ea typeface="+mn-ea"/>
                <a:cs typeface="+mn-cs"/>
              </a:rPr>
              <a:t>                                            </a:t>
            </a:r>
            <a:r>
              <a:rPr lang="zh-CN" altLang="en-US" sz="3200" b="1" kern="1200" dirty="0">
                <a:solidFill>
                  <a:srgbClr val="FF0000"/>
                </a:solidFill>
                <a:latin typeface="+mn-lt"/>
                <a:ea typeface="+mn-ea"/>
                <a:cs typeface="+mn-cs"/>
              </a:rPr>
              <a:t>（</a:t>
            </a:r>
            <a:r>
              <a:rPr lang="en-US" altLang="zh-CN" sz="3200" b="1" kern="1200" dirty="0">
                <a:solidFill>
                  <a:srgbClr val="FF0000"/>
                </a:solidFill>
                <a:latin typeface="+mn-lt"/>
                <a:ea typeface="+mn-ea"/>
                <a:cs typeface="+mn-cs"/>
              </a:rPr>
              <a:t>90</a:t>
            </a:r>
            <a:r>
              <a:rPr lang="zh-CN" altLang="en-US" sz="3200" b="1" kern="1200" dirty="0">
                <a:solidFill>
                  <a:srgbClr val="FF0000"/>
                </a:solidFill>
                <a:latin typeface="+mn-lt"/>
                <a:ea typeface="+mn-ea"/>
                <a:cs typeface="+mn-cs"/>
              </a:rPr>
              <a:t>分钟）</a:t>
            </a:r>
            <a:endParaRPr lang="zh-CN" altLang="en-US" sz="3200" b="1" kern="1200" dirty="0">
              <a:latin typeface="+mn-lt"/>
              <a:ea typeface="+mn-ea"/>
              <a:cs typeface="+mn-cs"/>
            </a:endParaRPr>
          </a:p>
          <a:p>
            <a:pPr eaLnBrk="1" hangingPunct="1">
              <a:lnSpc>
                <a:spcPts val="4500"/>
              </a:lnSpc>
              <a:spcBef>
                <a:spcPts val="0"/>
              </a:spcBef>
              <a:spcAft>
                <a:spcPts val="0"/>
              </a:spcAft>
            </a:pPr>
            <a:r>
              <a:rPr lang="zh-CN" altLang="en-US" sz="3200" b="1" kern="1200" dirty="0">
                <a:latin typeface="+mn-lt"/>
                <a:ea typeface="+mn-ea"/>
                <a:cs typeface="+mn-cs"/>
              </a:rPr>
              <a:t>考试地点：</a:t>
            </a:r>
            <a:r>
              <a:rPr lang="zh-CN" altLang="en-US" sz="3200" b="1" kern="1200" dirty="0">
                <a:solidFill>
                  <a:srgbClr val="FF0000"/>
                </a:solidFill>
                <a:latin typeface="+mn-lt"/>
                <a:ea typeface="+mn-ea"/>
                <a:cs typeface="+mn-cs"/>
              </a:rPr>
              <a:t>教务系统指定</a:t>
            </a:r>
            <a:r>
              <a:rPr lang="zh-CN" altLang="en-US" sz="3200" b="1" kern="1200" dirty="0">
                <a:latin typeface="+mn-lt"/>
                <a:ea typeface="+mn-ea"/>
                <a:cs typeface="+mn-cs"/>
              </a:rPr>
              <a:t>的考试地点。</a:t>
            </a:r>
            <a:endParaRPr lang="zh-CN" altLang="en-US" sz="3200" b="1" kern="1200" dirty="0">
              <a:latin typeface="+mn-lt"/>
              <a:ea typeface="+mn-ea"/>
              <a:cs typeface="+mn-cs"/>
            </a:endParaRPr>
          </a:p>
          <a:p>
            <a:pPr eaLnBrk="1" hangingPunct="1">
              <a:lnSpc>
                <a:spcPts val="4500"/>
              </a:lnSpc>
              <a:spcBef>
                <a:spcPts val="0"/>
              </a:spcBef>
              <a:spcAft>
                <a:spcPts val="0"/>
              </a:spcAft>
            </a:pPr>
            <a:endParaRPr lang="zh-CN" altLang="en-US" sz="3200" b="1" kern="1200" dirty="0">
              <a:latin typeface="+mn-lt"/>
              <a:ea typeface="+mn-ea"/>
              <a:cs typeface="+mn-cs"/>
            </a:endParaRPr>
          </a:p>
          <a:p>
            <a:pPr eaLnBrk="1" hangingPunct="1">
              <a:lnSpc>
                <a:spcPts val="4500"/>
              </a:lnSpc>
              <a:spcBef>
                <a:spcPts val="0"/>
              </a:spcBef>
              <a:spcAft>
                <a:spcPts val="0"/>
              </a:spcAft>
              <a:buFont typeface="Arial" panose="020B0604020202020204" pitchFamily="34" charset="0"/>
              <a:buNone/>
            </a:pPr>
            <a:r>
              <a:rPr lang="zh-CN" altLang="en-US" sz="3200" b="1" kern="1200" dirty="0">
                <a:latin typeface="+mn-lt"/>
                <a:ea typeface="+mn-ea"/>
                <a:cs typeface="+mn-cs"/>
              </a:rPr>
              <a:t>     </a:t>
            </a:r>
            <a:r>
              <a:rPr lang="zh-CN" altLang="en-US" sz="3200" b="1" kern="1200" dirty="0">
                <a:solidFill>
                  <a:srgbClr val="FF0000"/>
                </a:solidFill>
                <a:latin typeface="+mn-lt"/>
                <a:ea typeface="+mn-ea"/>
                <a:cs typeface="+mn-cs"/>
              </a:rPr>
              <a:t>学生可在教务处网站查询个人考试安排表，也可到学生所在学院查询。</a:t>
            </a:r>
            <a:endParaRPr lang="zh-CN" altLang="en-US" sz="3200" b="1" kern="1200" dirty="0">
              <a:solidFill>
                <a:srgbClr val="FF0000"/>
              </a:solidFill>
              <a:latin typeface="+mn-lt"/>
              <a:ea typeface="+mn-ea"/>
              <a:cs typeface="+mn-cs"/>
            </a:endParaRPr>
          </a:p>
        </p:txBody>
      </p:sp>
      <p:pic>
        <p:nvPicPr>
          <p:cNvPr id="4" name="图片 3" descr="CJ3036"/>
          <p:cNvPicPr>
            <a:picLocks noChangeAspect="1"/>
          </p:cNvPicPr>
          <p:nvPr/>
        </p:nvPicPr>
        <p:blipFill>
          <a:blip r:embed="rId1"/>
          <a:stretch>
            <a:fillRect/>
          </a:stretch>
        </p:blipFill>
        <p:spPr>
          <a:xfrm>
            <a:off x="1678305" y="400685"/>
            <a:ext cx="1217930" cy="89789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内容占位符 2"/>
          <p:cNvSpPr>
            <a:spLocks noGrp="1"/>
          </p:cNvSpPr>
          <p:nvPr>
            <p:ph idx="1"/>
          </p:nvPr>
        </p:nvSpPr>
        <p:spPr>
          <a:xfrm>
            <a:off x="1188085" y="1819910"/>
            <a:ext cx="10009505" cy="4368800"/>
          </a:xfrm>
        </p:spPr>
        <p:txBody>
          <a:bodyPr vert="horz" wrap="square" lIns="91440" tIns="45720" rIns="91440" bIns="45720" anchor="t" anchorCtr="0">
            <a:normAutofit lnSpcReduction="10000"/>
          </a:bodyPr>
          <a:p>
            <a:pPr eaLnBrk="1" hangingPunct="1">
              <a:buFont typeface="Arial" panose="020B0604020202020204" pitchFamily="34" charset="0"/>
              <a:buNone/>
            </a:pPr>
            <a:r>
              <a:rPr lang="en-US" altLang="zh-CN" sz="2800" b="1" kern="1200" dirty="0">
                <a:latin typeface="+mn-lt"/>
                <a:ea typeface="+mn-ea"/>
                <a:cs typeface="+mn-cs"/>
              </a:rPr>
              <a:t>《</a:t>
            </a:r>
            <a:r>
              <a:rPr lang="zh-CN" altLang="zh-CN" sz="2800" b="1" kern="1200" dirty="0">
                <a:latin typeface="+mn-lt"/>
                <a:ea typeface="+mn-ea"/>
                <a:cs typeface="+mn-cs"/>
              </a:rPr>
              <a:t>四川大学本科生考试工作管理办法（修订）</a:t>
            </a:r>
            <a:r>
              <a:rPr lang="en-US" altLang="zh-CN" sz="2800" b="1" kern="1200" dirty="0">
                <a:latin typeface="+mn-lt"/>
                <a:ea typeface="+mn-ea"/>
                <a:cs typeface="+mn-cs"/>
              </a:rPr>
              <a:t>》</a:t>
            </a:r>
            <a:r>
              <a:rPr lang="zh-CN" altLang="en-US" sz="2800" b="1" kern="1200" dirty="0">
                <a:latin typeface="+mn-lt"/>
                <a:ea typeface="+mn-ea"/>
                <a:cs typeface="+mn-cs"/>
              </a:rPr>
              <a:t>（</a:t>
            </a:r>
            <a:r>
              <a:rPr lang="en-US" altLang="zh-CN" sz="2800" b="1" kern="1200" dirty="0">
                <a:latin typeface="+mn-lt"/>
                <a:ea typeface="+mn-ea"/>
                <a:cs typeface="+mn-cs"/>
              </a:rPr>
              <a:t>2017</a:t>
            </a:r>
            <a:r>
              <a:rPr lang="zh-CN" altLang="en-US" sz="2800" b="1" kern="1200" dirty="0">
                <a:latin typeface="+mn-lt"/>
                <a:ea typeface="+mn-ea"/>
                <a:cs typeface="+mn-cs"/>
              </a:rPr>
              <a:t>）：</a:t>
            </a:r>
            <a:endParaRPr lang="zh-CN" altLang="zh-CN" sz="2800" b="1" kern="1200" dirty="0">
              <a:latin typeface="+mn-lt"/>
              <a:ea typeface="+mn-ea"/>
              <a:cs typeface="+mn-cs"/>
            </a:endParaRPr>
          </a:p>
          <a:p>
            <a:pPr eaLnBrk="1" hangingPunct="1">
              <a:lnSpc>
                <a:spcPct val="110000"/>
              </a:lnSpc>
            </a:pPr>
            <a:r>
              <a:rPr lang="zh-CN" altLang="zh-CN" sz="2800" b="1" kern="1200" dirty="0">
                <a:latin typeface="+mn-lt"/>
                <a:ea typeface="+mn-ea"/>
                <a:cs typeface="+mn-cs"/>
              </a:rPr>
              <a:t>第三十八条　学生的考试必须严格按照《四川大学考场规则》以及学校其他相关规定进行。凡有考试违纪作弊行为的在校本科生按《四川大学本科学生考试违纪作弊处分规定（修订）》进行处理。</a:t>
            </a:r>
            <a:endParaRPr lang="zh-CN" altLang="zh-CN" sz="2800" b="1" kern="1200" dirty="0">
              <a:latin typeface="+mn-lt"/>
              <a:ea typeface="+mn-ea"/>
              <a:cs typeface="+mn-cs"/>
            </a:endParaRPr>
          </a:p>
          <a:p>
            <a:pPr eaLnBrk="1" hangingPunct="1">
              <a:lnSpc>
                <a:spcPct val="110000"/>
              </a:lnSpc>
            </a:pPr>
            <a:r>
              <a:rPr lang="zh-CN" altLang="zh-CN" sz="2800" b="1" kern="1200" dirty="0">
                <a:latin typeface="+mn-lt"/>
                <a:ea typeface="+mn-ea"/>
                <a:cs typeface="+mn-cs"/>
              </a:rPr>
              <a:t>第三十九条　受处分的学生，该门课程成绩以零分计，并取消该门课程的补考资格。</a:t>
            </a:r>
            <a:endParaRPr lang="zh-CN" altLang="zh-CN" sz="2800" b="1" kern="1200" dirty="0">
              <a:latin typeface="+mn-lt"/>
              <a:ea typeface="+mn-ea"/>
              <a:cs typeface="+mn-cs"/>
            </a:endParaRPr>
          </a:p>
          <a:p>
            <a:pPr eaLnBrk="1" hangingPunct="1">
              <a:lnSpc>
                <a:spcPct val="110000"/>
              </a:lnSpc>
              <a:buFont typeface="Arial" panose="020B0604020202020204" pitchFamily="34" charset="0"/>
              <a:buNone/>
            </a:pPr>
            <a:endParaRPr lang="zh-CN" altLang="en-US" b="1" kern="1200" dirty="0">
              <a:latin typeface="+mn-lt"/>
              <a:ea typeface="+mn-ea"/>
              <a:cs typeface="+mn-cs"/>
            </a:endParaRPr>
          </a:p>
        </p:txBody>
      </p:sp>
      <p:sp>
        <p:nvSpPr>
          <p:cNvPr id="4" name="Rectangle 2"/>
          <p:cNvSpPr>
            <a:spLocks noGrp="1" noChangeArrowheads="1"/>
          </p:cNvSpPr>
          <p:nvPr>
            <p:ph type="title"/>
          </p:nvPr>
        </p:nvSpPr>
        <p:spPr>
          <a:xfrm>
            <a:off x="2152650" y="225425"/>
            <a:ext cx="7886700" cy="1325563"/>
          </a:xfrm>
        </p:spPr>
        <p:txBody>
          <a:bodyPr vert="horz" wrap="square" lIns="91440" tIns="45720" rIns="91440" bIns="45720" numCol="1" anchor="ctr" anchorCtr="0" compatLnSpc="1">
            <a:noAutofit/>
          </a:bodyPr>
          <a:lstStyle/>
          <a:p>
            <a:pPr marL="0" marR="0" lvl="0" indent="0" algn="ctr" defTabSz="914400" rtl="0" eaLnBrk="1" fontAlgn="base" latinLnBrk="0" hangingPunct="1">
              <a:lnSpc>
                <a:spcPct val="90000"/>
              </a:lnSpc>
              <a:spcBef>
                <a:spcPct val="0"/>
              </a:spcBef>
              <a:spcAft>
                <a:spcPct val="0"/>
              </a:spcAft>
              <a:buClrTx/>
              <a:buSzTx/>
              <a:buFontTx/>
              <a:buNone/>
              <a:defRPr/>
            </a:pPr>
            <a:r>
              <a:rPr kumimoji="0" lang="zh-CN" altLang="en-US" sz="4800" b="1"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黑体" panose="02010609060101010101" charset="-122"/>
                <a:ea typeface="黑体" panose="02010609060101010101" charset="-122"/>
                <a:cs typeface="黑体" panose="02010609060101010101" charset="-122"/>
              </a:rPr>
              <a:t>考试纪律要求</a:t>
            </a:r>
            <a:r>
              <a:rPr kumimoji="0" lang="en-US" altLang="zh-CN" sz="4800" b="1"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黑体" panose="02010609060101010101" charset="-122"/>
                <a:ea typeface="黑体" panose="02010609060101010101" charset="-122"/>
                <a:cs typeface="黑体" panose="02010609060101010101" charset="-122"/>
              </a:rPr>
              <a:t>       </a:t>
            </a:r>
            <a:endParaRPr kumimoji="0" lang="en-US" altLang="zh-CN" sz="4800" b="1"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黑体" panose="02010609060101010101" charset="-122"/>
              <a:ea typeface="黑体" panose="02010609060101010101" charset="-122"/>
              <a:cs typeface="黑体" panose="02010609060101010101" charset="-122"/>
            </a:endParaRPr>
          </a:p>
        </p:txBody>
      </p:sp>
      <p:pic>
        <p:nvPicPr>
          <p:cNvPr id="2" name="图片 1" descr="CJ3036"/>
          <p:cNvPicPr>
            <a:picLocks noChangeAspect="1"/>
          </p:cNvPicPr>
          <p:nvPr/>
        </p:nvPicPr>
        <p:blipFill>
          <a:blip r:embed="rId1"/>
          <a:stretch>
            <a:fillRect/>
          </a:stretch>
        </p:blipFill>
        <p:spPr>
          <a:xfrm>
            <a:off x="1487170" y="439420"/>
            <a:ext cx="1217930" cy="89789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3"/>
          <p:cNvSpPr>
            <a:spLocks noGrp="1"/>
          </p:cNvSpPr>
          <p:nvPr>
            <p:ph idx="1"/>
          </p:nvPr>
        </p:nvSpPr>
        <p:spPr>
          <a:xfrm>
            <a:off x="1033145" y="1579245"/>
            <a:ext cx="10317480" cy="4878705"/>
          </a:xfrm>
        </p:spPr>
        <p:txBody>
          <a:bodyPr vert="horz" wrap="square" lIns="91440" tIns="45720" rIns="91440" bIns="45720" numCol="1" anchor="t" anchorCtr="0" compatLnSpc="1">
            <a:normAutofit lnSpcReduction="20000"/>
          </a:bodyPr>
          <a:lstStyle/>
          <a:p>
            <a:pPr marL="171450" marR="0" lvl="0" indent="-171450" algn="l" defTabSz="914400" rtl="0" eaLnBrk="1" fontAlgn="base" latinLnBrk="0" hangingPunct="1">
              <a:lnSpc>
                <a:spcPct val="110000"/>
              </a:lnSpc>
              <a:spcBef>
                <a:spcPts val="750"/>
              </a:spcBef>
              <a:spcAft>
                <a:spcPct val="0"/>
              </a:spcAft>
              <a:buClrTx/>
              <a:buSzTx/>
              <a:buFont typeface="Arial" panose="020B0604020202020204" pitchFamily="34" charset="0"/>
              <a:buNone/>
              <a:defRPr/>
            </a:pPr>
            <a:r>
              <a:rPr kumimoji="0" lang="en-US" altLang="zh-CN" sz="3200" b="1" i="0" u="none" strike="noStrike" kern="1200" cap="none" spc="0" normalizeH="0" baseline="0" noProof="1">
                <a:ln>
                  <a:noFill/>
                </a:ln>
                <a:solidFill>
                  <a:schemeClr val="tx1"/>
                </a:solidFill>
                <a:effectLst/>
                <a:uLnTx/>
                <a:uFillTx/>
                <a:latin typeface="+mn-lt"/>
                <a:ea typeface="+mn-ea"/>
                <a:cs typeface="+mn-cs"/>
              </a:rPr>
              <a:t>1</a:t>
            </a:r>
            <a:r>
              <a:rPr kumimoji="0" lang="zh-CN" altLang="en-US" sz="3200" b="1" i="0" u="none" strike="noStrike" kern="1200" cap="none" spc="0" normalizeH="0" baseline="0" noProof="1">
                <a:ln>
                  <a:noFill/>
                </a:ln>
                <a:solidFill>
                  <a:schemeClr val="tx1"/>
                </a:solidFill>
                <a:effectLst/>
                <a:uLnTx/>
                <a:uFillTx/>
                <a:latin typeface="+mn-lt"/>
                <a:ea typeface="+mn-ea"/>
                <a:cs typeface="+mn-cs"/>
              </a:rPr>
              <a:t>、学生应至少</a:t>
            </a:r>
            <a:r>
              <a:rPr kumimoji="0" lang="zh-CN" altLang="en-US" sz="3200" b="1" i="0" u="none" strike="noStrike" kern="1200" cap="none" spc="0" normalizeH="0" baseline="0" noProof="1">
                <a:ln>
                  <a:noFill/>
                </a:ln>
                <a:solidFill>
                  <a:srgbClr val="C00000"/>
                </a:solidFill>
                <a:effectLst/>
                <a:uLnTx/>
                <a:uFillTx/>
                <a:latin typeface="+mn-lt"/>
                <a:ea typeface="+mn-ea"/>
                <a:cs typeface="+mn-cs"/>
              </a:rPr>
              <a:t>提前</a:t>
            </a:r>
            <a:r>
              <a:rPr kumimoji="0" lang="en-US" altLang="zh-CN" sz="3200" b="1" i="0" u="none" strike="noStrike" kern="1200" cap="none" spc="0" normalizeH="0" baseline="0" noProof="1">
                <a:ln>
                  <a:noFill/>
                </a:ln>
                <a:solidFill>
                  <a:srgbClr val="C00000"/>
                </a:solidFill>
                <a:effectLst/>
                <a:uLnTx/>
                <a:uFillTx/>
                <a:latin typeface="+mn-lt"/>
                <a:ea typeface="+mn-ea"/>
                <a:cs typeface="+mn-cs"/>
              </a:rPr>
              <a:t>20</a:t>
            </a:r>
            <a:r>
              <a:rPr kumimoji="0" lang="zh-CN" altLang="en-US" sz="3200" b="1" i="0" u="none" strike="noStrike" kern="1200" cap="none" spc="0" normalizeH="0" baseline="0" noProof="1">
                <a:ln>
                  <a:noFill/>
                </a:ln>
                <a:solidFill>
                  <a:srgbClr val="C00000"/>
                </a:solidFill>
                <a:effectLst/>
                <a:uLnTx/>
                <a:uFillTx/>
                <a:latin typeface="+mn-lt"/>
                <a:ea typeface="+mn-ea"/>
                <a:cs typeface="+mn-cs"/>
              </a:rPr>
              <a:t>分钟</a:t>
            </a:r>
            <a:r>
              <a:rPr kumimoji="0" lang="zh-CN" altLang="en-US" sz="3200" b="1" i="0" u="none" strike="noStrike" kern="1200" cap="none" spc="0" normalizeH="0" baseline="0" noProof="1">
                <a:ln>
                  <a:noFill/>
                </a:ln>
                <a:solidFill>
                  <a:schemeClr val="tx1"/>
                </a:solidFill>
                <a:effectLst/>
                <a:uLnTx/>
                <a:uFillTx/>
                <a:latin typeface="+mn-lt"/>
                <a:ea typeface="+mn-ea"/>
                <a:cs typeface="+mn-cs"/>
              </a:rPr>
              <a:t>到考场，并按照教务系统</a:t>
            </a:r>
            <a:r>
              <a:rPr kumimoji="0" lang="zh-CN" altLang="en-US" sz="3200" b="1" i="0" u="none" strike="noStrike" kern="1200" cap="none" spc="0" normalizeH="0" baseline="0" noProof="1">
                <a:ln>
                  <a:noFill/>
                </a:ln>
                <a:solidFill>
                  <a:srgbClr val="C00000"/>
                </a:solidFill>
                <a:effectLst/>
                <a:uLnTx/>
                <a:uFillTx/>
                <a:latin typeface="+mn-lt"/>
                <a:ea typeface="+mn-ea"/>
                <a:cs typeface="+mn-cs"/>
              </a:rPr>
              <a:t>指定的教室</a:t>
            </a:r>
            <a:r>
              <a:rPr kumimoji="0" lang="zh-CN" altLang="en-US" sz="3200" b="1" i="0" u="none" strike="noStrike" kern="1200" cap="none" spc="0" normalizeH="0" baseline="0" noProof="1">
                <a:ln>
                  <a:noFill/>
                </a:ln>
                <a:solidFill>
                  <a:schemeClr val="tx1"/>
                </a:solidFill>
                <a:effectLst/>
                <a:uLnTx/>
                <a:uFillTx/>
                <a:latin typeface="+mn-lt"/>
                <a:ea typeface="+mn-ea"/>
                <a:cs typeface="+mn-cs"/>
              </a:rPr>
              <a:t>参加考试。考生迟到30分钟及以上者，不得参加考试；如因学生未按指定地点参加考试而出现试卷丢失或成绩无法登录等后果，由学生自行承担责任。</a:t>
            </a:r>
            <a:endParaRPr kumimoji="0" lang="zh-CN" altLang="en-US" sz="3200" b="1" i="0" u="none" strike="noStrike" kern="1200" cap="none" spc="0" normalizeH="0" baseline="0" noProof="1">
              <a:ln>
                <a:noFill/>
              </a:ln>
              <a:solidFill>
                <a:schemeClr val="tx1"/>
              </a:solidFill>
              <a:effectLst/>
              <a:uLnTx/>
              <a:uFillTx/>
              <a:latin typeface="+mn-lt"/>
              <a:ea typeface="+mn-ea"/>
              <a:cs typeface="+mn-cs"/>
            </a:endParaRPr>
          </a:p>
          <a:p>
            <a:pPr marL="171450" marR="0" lvl="0" indent="-171450" algn="l" defTabSz="914400" rtl="0" eaLnBrk="1" fontAlgn="base" latinLnBrk="0" hangingPunct="1">
              <a:lnSpc>
                <a:spcPct val="110000"/>
              </a:lnSpc>
              <a:spcBef>
                <a:spcPts val="750"/>
              </a:spcBef>
              <a:spcAft>
                <a:spcPct val="0"/>
              </a:spcAft>
              <a:buClrTx/>
              <a:buSzTx/>
              <a:buFont typeface="Arial" panose="020B0604020202020204" pitchFamily="34" charset="0"/>
              <a:buNone/>
              <a:defRPr/>
            </a:pPr>
            <a:r>
              <a:rPr kumimoji="0" lang="en-US" altLang="zh-CN" sz="3200" b="1" i="0" u="none" strike="noStrike" kern="1200" cap="none" spc="0" normalizeH="0" baseline="0" noProof="1">
                <a:ln>
                  <a:noFill/>
                </a:ln>
                <a:solidFill>
                  <a:schemeClr val="tx1"/>
                </a:solidFill>
                <a:effectLst/>
                <a:uLnTx/>
                <a:uFillTx/>
                <a:latin typeface="+mn-lt"/>
                <a:ea typeface="+mn-ea"/>
                <a:cs typeface="+mn-cs"/>
              </a:rPr>
              <a:t>2</a:t>
            </a:r>
            <a:r>
              <a:rPr kumimoji="0" lang="zh-CN" altLang="en-US" sz="3200" b="1" i="0" u="none" strike="noStrike" kern="1200" cap="none" spc="0" normalizeH="0" baseline="0" noProof="1">
                <a:ln>
                  <a:noFill/>
                </a:ln>
                <a:solidFill>
                  <a:schemeClr val="tx1"/>
                </a:solidFill>
                <a:effectLst/>
                <a:uLnTx/>
                <a:uFillTx/>
                <a:latin typeface="+mn-lt"/>
                <a:ea typeface="+mn-ea"/>
                <a:cs typeface="+mn-cs"/>
              </a:rPr>
              <a:t>、考试时，学生应将</a:t>
            </a:r>
            <a:r>
              <a:rPr kumimoji="0" lang="zh-CN" altLang="en-US" sz="3200" b="1" i="0" u="none" strike="noStrike" kern="1200" cap="none" spc="0" normalizeH="0" baseline="0" noProof="1">
                <a:ln>
                  <a:noFill/>
                </a:ln>
                <a:solidFill>
                  <a:srgbClr val="C00000"/>
                </a:solidFill>
                <a:effectLst/>
                <a:uLnTx/>
                <a:uFillTx/>
                <a:latin typeface="+mn-lt"/>
                <a:ea typeface="+mn-ea"/>
                <a:cs typeface="+mn-cs"/>
              </a:rPr>
              <a:t>学生证或身份证</a:t>
            </a:r>
            <a:r>
              <a:rPr kumimoji="0" lang="zh-CN" altLang="en-US" sz="3200" b="1" i="0" u="none" strike="noStrike" kern="1200" cap="none" spc="0" normalizeH="0" baseline="0" noProof="1">
                <a:ln>
                  <a:noFill/>
                </a:ln>
                <a:solidFill>
                  <a:schemeClr val="tx1"/>
                </a:solidFill>
                <a:effectLst/>
                <a:uLnTx/>
                <a:uFillTx/>
                <a:latin typeface="+mn-lt"/>
                <a:ea typeface="+mn-ea"/>
                <a:cs typeface="+mn-cs"/>
              </a:rPr>
              <a:t>放置于课桌上，以备监考教师检查。</a:t>
            </a:r>
            <a:endParaRPr kumimoji="0" lang="zh-CN" altLang="en-US" sz="3200" b="1" i="0" u="none" strike="noStrike" kern="1200" cap="none" spc="0" normalizeH="0" baseline="0" noProof="1">
              <a:ln>
                <a:noFill/>
              </a:ln>
              <a:solidFill>
                <a:schemeClr val="tx1"/>
              </a:solidFill>
              <a:effectLst/>
              <a:uLnTx/>
              <a:uFillTx/>
              <a:latin typeface="+mn-lt"/>
              <a:ea typeface="+mn-ea"/>
              <a:cs typeface="+mn-cs"/>
            </a:endParaRPr>
          </a:p>
          <a:p>
            <a:pPr marL="171450" marR="0" lvl="0" indent="-171450" algn="l" defTabSz="914400" rtl="0" eaLnBrk="1" fontAlgn="base" latinLnBrk="0" hangingPunct="1">
              <a:lnSpc>
                <a:spcPct val="110000"/>
              </a:lnSpc>
              <a:spcBef>
                <a:spcPts val="750"/>
              </a:spcBef>
              <a:spcAft>
                <a:spcPct val="0"/>
              </a:spcAft>
              <a:buClrTx/>
              <a:buSzTx/>
              <a:buFont typeface="Arial" panose="020B0604020202020204" pitchFamily="34" charset="0"/>
              <a:buNone/>
              <a:defRPr/>
            </a:pPr>
            <a:r>
              <a:rPr kumimoji="0" lang="en-US" altLang="zh-CN" sz="3200" b="1" i="0" u="none" strike="noStrike" kern="1200" cap="none" spc="0" normalizeH="0" baseline="0" noProof="1">
                <a:ln>
                  <a:noFill/>
                </a:ln>
                <a:solidFill>
                  <a:schemeClr val="tx1"/>
                </a:solidFill>
                <a:effectLst/>
                <a:uLnTx/>
                <a:uFillTx/>
                <a:latin typeface="+mn-lt"/>
                <a:ea typeface="+mn-ea"/>
                <a:cs typeface="+mn-cs"/>
                <a:sym typeface="+mn-ea"/>
              </a:rPr>
              <a:t>3</a:t>
            </a:r>
            <a:r>
              <a:rPr kumimoji="0" lang="zh-CN" altLang="en-US" sz="3200" b="1" i="0" u="none" strike="noStrike" kern="1200" cap="none" spc="0" normalizeH="0" baseline="0" noProof="1">
                <a:ln>
                  <a:noFill/>
                </a:ln>
                <a:solidFill>
                  <a:schemeClr val="tx1"/>
                </a:solidFill>
                <a:effectLst/>
                <a:uLnTx/>
                <a:uFillTx/>
                <a:latin typeface="+mn-lt"/>
                <a:ea typeface="+mn-ea"/>
                <a:cs typeface="+mn-cs"/>
                <a:sym typeface="+mn-ea"/>
              </a:rPr>
              <a:t>、学</a:t>
            </a:r>
            <a:r>
              <a:rPr kumimoji="0" lang="zh-CN" altLang="en-US" sz="3200" b="1" i="0" u="none" strike="noStrike" kern="1200" cap="none" spc="0" normalizeH="0" baseline="0" noProof="1">
                <a:ln>
                  <a:noFill/>
                </a:ln>
                <a:solidFill>
                  <a:schemeClr val="tx1"/>
                </a:solidFill>
                <a:effectLst/>
                <a:uLnTx/>
                <a:uFillTx/>
                <a:latin typeface="宋体" panose="02010600030101010101" pitchFamily="2" charset="-122"/>
                <a:ea typeface="+mn-ea"/>
                <a:cs typeface="+mn-cs"/>
                <a:sym typeface="+mn-ea"/>
              </a:rPr>
              <a:t>生</a:t>
            </a:r>
            <a:r>
              <a:rPr kumimoji="0" lang="zh-CN" altLang="en-US" sz="3200" b="1" i="0" u="none" strike="noStrike" kern="1200" cap="none" spc="0" normalizeH="0" baseline="0" noProof="1">
                <a:ln>
                  <a:noFill/>
                </a:ln>
                <a:solidFill>
                  <a:srgbClr val="C00000"/>
                </a:solidFill>
                <a:effectLst/>
                <a:uLnTx/>
                <a:uFillTx/>
                <a:latin typeface="宋体" panose="02010600030101010101" pitchFamily="2" charset="-122"/>
                <a:ea typeface="+mn-ea"/>
                <a:cs typeface="+mn-cs"/>
                <a:sym typeface="+mn-ea"/>
              </a:rPr>
              <a:t>不得将手机、笔记本电脑等通讯工具、数码产品带入考场</a:t>
            </a:r>
            <a:r>
              <a:rPr kumimoji="0" lang="zh-CN" altLang="en-US" sz="3200" b="1" i="0" u="none" strike="noStrike" kern="1200" cap="none" spc="0" normalizeH="0" baseline="0" noProof="1">
                <a:ln>
                  <a:noFill/>
                </a:ln>
                <a:solidFill>
                  <a:schemeClr val="tx1"/>
                </a:solidFill>
                <a:effectLst/>
                <a:uLnTx/>
                <a:uFillTx/>
                <a:latin typeface="宋体" panose="02010600030101010101" pitchFamily="2" charset="-122"/>
                <a:ea typeface="+mn-ea"/>
                <a:cs typeface="+mn-cs"/>
                <a:sym typeface="+mn-ea"/>
              </a:rPr>
              <a:t>，也不得将其作为计时工具使用。</a:t>
            </a:r>
            <a:endParaRPr kumimoji="0" lang="zh-CN" altLang="en-US" sz="3200" b="1" i="0" u="none" strike="noStrike" kern="1200" cap="none" spc="0" normalizeH="0" baseline="0" noProof="1">
              <a:ln>
                <a:noFill/>
              </a:ln>
              <a:solidFill>
                <a:schemeClr val="tx1"/>
              </a:solidFill>
              <a:effectLst/>
              <a:uLnTx/>
              <a:uFillTx/>
              <a:latin typeface="宋体" panose="02010600030101010101" pitchFamily="2" charset="-122"/>
              <a:ea typeface="+mn-ea"/>
              <a:cs typeface="+mn-cs"/>
              <a:sym typeface="+mn-ea"/>
            </a:endParaRPr>
          </a:p>
          <a:p>
            <a:pPr marL="171450" marR="0" lvl="0" indent="-171450" algn="l" defTabSz="914400" rtl="0" eaLnBrk="1" fontAlgn="base" latinLnBrk="0" hangingPunct="1">
              <a:lnSpc>
                <a:spcPct val="110000"/>
              </a:lnSpc>
              <a:spcBef>
                <a:spcPts val="750"/>
              </a:spcBef>
              <a:spcAft>
                <a:spcPct val="0"/>
              </a:spcAft>
              <a:buClrTx/>
              <a:buSzTx/>
              <a:buFont typeface="Arial" panose="020B0604020202020204" pitchFamily="34" charset="0"/>
              <a:buNone/>
              <a:defRPr/>
            </a:pPr>
            <a:r>
              <a:rPr kumimoji="0" lang="zh-CN" altLang="en-US" sz="3200" b="1" i="0" u="none" strike="noStrike" kern="1200" cap="none" spc="0" normalizeH="0" baseline="0" noProof="1">
                <a:ln>
                  <a:noFill/>
                </a:ln>
                <a:solidFill>
                  <a:schemeClr val="tx1"/>
                </a:solidFill>
                <a:effectLst/>
                <a:uLnTx/>
                <a:uFillTx/>
                <a:latin typeface="宋体" panose="02010600030101010101" pitchFamily="2" charset="-122"/>
                <a:ea typeface="+mn-ea"/>
                <a:cs typeface="+mn-cs"/>
                <a:sym typeface="+mn-ea"/>
              </a:rPr>
              <a:t> 除考试用文具外，其他物品应放在监考老师指定的位置。</a:t>
            </a:r>
            <a:endParaRPr kumimoji="0" lang="zh-CN" altLang="en-US" sz="3200" b="1" i="0" u="none" strike="noStrike" kern="1200" cap="none" spc="0" normalizeH="0" baseline="0" noProof="1">
              <a:ln>
                <a:noFill/>
              </a:ln>
              <a:solidFill>
                <a:schemeClr val="tx1"/>
              </a:solidFill>
              <a:effectLst/>
              <a:uLnTx/>
              <a:uFillTx/>
              <a:latin typeface="+mn-lt"/>
              <a:ea typeface="+mn-ea"/>
              <a:cs typeface="+mn-cs"/>
            </a:endParaRPr>
          </a:p>
        </p:txBody>
      </p:sp>
      <p:sp>
        <p:nvSpPr>
          <p:cNvPr id="4" name="标题 3"/>
          <p:cNvSpPr>
            <a:spLocks noGrp="1"/>
          </p:cNvSpPr>
          <p:nvPr>
            <p:ph type="title"/>
          </p:nvPr>
        </p:nvSpPr>
        <p:spPr>
          <a:xfrm>
            <a:off x="2152650" y="365125"/>
            <a:ext cx="7886700" cy="976313"/>
          </a:xfrm>
        </p:spPr>
        <p:txBody>
          <a:bodyPr vert="horz" wrap="square" lIns="91440" tIns="45720" rIns="91440" bIns="45720" numCol="1" anchor="ctr" anchorCtr="0" compatLnSpc="1">
            <a:normAutofit/>
          </a:bodyPr>
          <a:lstStyle/>
          <a:p>
            <a:pPr marL="0" marR="0" lvl="0" indent="0" algn="ctr" defTabSz="914400" rtl="0" eaLnBrk="1" fontAlgn="base" latinLnBrk="0" hangingPunct="1">
              <a:lnSpc>
                <a:spcPct val="90000"/>
              </a:lnSpc>
              <a:spcBef>
                <a:spcPct val="0"/>
              </a:spcBef>
              <a:spcAft>
                <a:spcPct val="0"/>
              </a:spcAft>
              <a:buClrTx/>
              <a:buSzTx/>
              <a:buFontTx/>
              <a:buNone/>
              <a:defRPr/>
            </a:pPr>
            <a:r>
              <a:rPr kumimoji="0" lang="zh-CN" altLang="en-US" sz="4400" b="1" i="0" u="none" strike="noStrike" kern="120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黑体" panose="02010609060101010101" charset="-122"/>
                <a:ea typeface="黑体" panose="02010609060101010101" charset="-122"/>
                <a:cs typeface="黑体" panose="02010609060101010101" charset="-122"/>
              </a:rPr>
              <a:t>本课程考试要求</a:t>
            </a:r>
            <a:r>
              <a:rPr kumimoji="0" lang="en-US" altLang="zh-CN" sz="4400" b="1" i="0" u="none" strike="noStrike" kern="120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黑体" panose="02010609060101010101" charset="-122"/>
                <a:ea typeface="黑体" panose="02010609060101010101" charset="-122"/>
                <a:cs typeface="黑体" panose="02010609060101010101" charset="-122"/>
              </a:rPr>
              <a:t> </a:t>
            </a:r>
            <a:endParaRPr kumimoji="0" lang="en-US" altLang="zh-CN" sz="4400" b="1" i="0" u="none" strike="noStrike" kern="120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黑体" panose="02010609060101010101" charset="-122"/>
              <a:ea typeface="黑体" panose="02010609060101010101" charset="-122"/>
              <a:cs typeface="黑体" panose="02010609060101010101" charset="-122"/>
            </a:endParaRPr>
          </a:p>
        </p:txBody>
      </p:sp>
      <p:pic>
        <p:nvPicPr>
          <p:cNvPr id="2" name="图片 1" descr="CJ3036"/>
          <p:cNvPicPr>
            <a:picLocks noChangeAspect="1"/>
          </p:cNvPicPr>
          <p:nvPr/>
        </p:nvPicPr>
        <p:blipFill>
          <a:blip r:embed="rId1"/>
          <a:stretch>
            <a:fillRect/>
          </a:stretch>
        </p:blipFill>
        <p:spPr>
          <a:xfrm>
            <a:off x="1440815" y="404495"/>
            <a:ext cx="1217930" cy="76073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noProof="0" dirty="0" smtClean="0">
                <a:ln>
                  <a:noFill/>
                </a:ln>
                <a:solidFill>
                  <a:srgbClr val="C00000"/>
                </a:solidFill>
                <a:effectLst>
                  <a:outerShdw blurRad="38100" dist="38100" dir="2700000" algn="tl">
                    <a:srgbClr val="000000">
                      <a:alpha val="43137"/>
                    </a:srgbClr>
                  </a:outerShdw>
                </a:effectLst>
                <a:uLnTx/>
                <a:uFillTx/>
                <a:latin typeface="黑体" panose="02010609060101010101" charset="-122"/>
                <a:ea typeface="黑体" panose="02010609060101010101" charset="-122"/>
                <a:cs typeface="黑体" panose="02010609060101010101" charset="-122"/>
                <a:sym typeface="+mn-ea"/>
              </a:rPr>
              <a:t>本课程考试要求</a:t>
            </a:r>
            <a:r>
              <a:rPr lang="en-US" altLang="zh-CN" noProof="0" dirty="0" smtClean="0">
                <a:ln>
                  <a:noFill/>
                </a:ln>
                <a:solidFill>
                  <a:srgbClr val="C00000"/>
                </a:solidFill>
                <a:effectLst>
                  <a:outerShdw blurRad="38100" dist="38100" dir="2700000" algn="tl">
                    <a:srgbClr val="000000">
                      <a:alpha val="43137"/>
                    </a:srgbClr>
                  </a:outerShdw>
                </a:effectLst>
                <a:uLnTx/>
                <a:uFillTx/>
                <a:latin typeface="黑体" panose="02010609060101010101" charset="-122"/>
                <a:ea typeface="黑体" panose="02010609060101010101" charset="-122"/>
                <a:cs typeface="黑体" panose="02010609060101010101" charset="-122"/>
                <a:sym typeface="+mn-ea"/>
              </a:rPr>
              <a:t> </a:t>
            </a:r>
            <a:endParaRPr lang="zh-CN" altLang="en-US"/>
          </a:p>
        </p:txBody>
      </p:sp>
      <p:sp>
        <p:nvSpPr>
          <p:cNvPr id="15361" name="Rectangle 2"/>
          <p:cNvSpPr>
            <a:spLocks noGrp="1"/>
          </p:cNvSpPr>
          <p:nvPr>
            <p:ph idx="1"/>
          </p:nvPr>
        </p:nvSpPr>
        <p:spPr>
          <a:xfrm>
            <a:off x="690880" y="1818640"/>
            <a:ext cx="10810875" cy="4351655"/>
          </a:xfrm>
        </p:spPr>
        <p:txBody>
          <a:bodyPr vert="horz" wrap="square" lIns="91440" tIns="45720" rIns="91440" bIns="45720" anchor="t" anchorCtr="0"/>
          <a:p>
            <a:pPr eaLnBrk="1" hangingPunct="1">
              <a:lnSpc>
                <a:spcPts val="4200"/>
              </a:lnSpc>
              <a:buFont typeface="Arial" panose="020B0604020202020204" pitchFamily="34" charset="0"/>
              <a:buNone/>
            </a:pPr>
            <a:r>
              <a:rPr lang="en-US" altLang="zh-CN" sz="3200" b="1" kern="1200" dirty="0">
                <a:solidFill>
                  <a:schemeClr val="tx1"/>
                </a:solidFill>
                <a:latin typeface="宋体" panose="02010600030101010101" pitchFamily="2" charset="-122"/>
                <a:ea typeface="宋体" panose="02010600030101010101" pitchFamily="2" charset="-122"/>
                <a:cs typeface="宋体" panose="02010600030101010101" pitchFamily="2" charset="-122"/>
              </a:rPr>
              <a:t>4</a:t>
            </a:r>
            <a:r>
              <a:rPr lang="zh-CN" altLang="en-US" sz="3200" b="1" kern="1200" dirty="0">
                <a:solidFill>
                  <a:schemeClr val="tx1"/>
                </a:solidFill>
                <a:latin typeface="宋体" panose="02010600030101010101" pitchFamily="2" charset="-122"/>
                <a:ea typeface="宋体" panose="02010600030101010101" pitchFamily="2" charset="-122"/>
                <a:cs typeface="宋体" panose="02010600030101010101" pitchFamily="2" charset="-122"/>
              </a:rPr>
              <a:t>、参加考试的学生应在考试</a:t>
            </a:r>
            <a:r>
              <a:rPr lang="zh-CN" altLang="en-US" sz="3200" b="1" kern="1200" dirty="0">
                <a:solidFill>
                  <a:srgbClr val="C00000"/>
                </a:solidFill>
                <a:latin typeface="宋体" panose="02010600030101010101" pitchFamily="2" charset="-122"/>
                <a:ea typeface="宋体" panose="02010600030101010101" pitchFamily="2" charset="-122"/>
                <a:cs typeface="宋体" panose="02010600030101010101" pitchFamily="2" charset="-122"/>
              </a:rPr>
              <a:t>签到表上签到</a:t>
            </a:r>
            <a:r>
              <a:rPr lang="zh-CN" altLang="en-US" sz="3200" b="1" kern="1200" dirty="0">
                <a:solidFill>
                  <a:schemeClr val="tx1"/>
                </a:solidFill>
                <a:latin typeface="宋体" panose="02010600030101010101" pitchFamily="2" charset="-122"/>
                <a:ea typeface="宋体" panose="02010600030101010101" pitchFamily="2" charset="-122"/>
                <a:cs typeface="宋体" panose="02010600030101010101" pitchFamily="2" charset="-122"/>
              </a:rPr>
              <a:t>。</a:t>
            </a:r>
            <a:endParaRPr lang="zh-CN" altLang="en-US" sz="3200" b="1" kern="120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eaLnBrk="1" hangingPunct="1">
              <a:lnSpc>
                <a:spcPts val="4200"/>
              </a:lnSpc>
              <a:buFont typeface="Arial" panose="020B0604020202020204" pitchFamily="34" charset="0"/>
              <a:buNone/>
            </a:pPr>
            <a:r>
              <a:rPr lang="en-US" altLang="zh-CN" sz="3200" b="1" kern="1200" dirty="0">
                <a:solidFill>
                  <a:schemeClr val="tx1"/>
                </a:solidFill>
                <a:latin typeface="宋体" panose="02010600030101010101" pitchFamily="2" charset="-122"/>
                <a:ea typeface="宋体" panose="02010600030101010101" pitchFamily="2" charset="-122"/>
                <a:cs typeface="宋体" panose="02010600030101010101" pitchFamily="2" charset="-122"/>
              </a:rPr>
              <a:t>5</a:t>
            </a:r>
            <a:r>
              <a:rPr lang="zh-CN" altLang="en-US" sz="3200" b="1" kern="1200" dirty="0">
                <a:solidFill>
                  <a:schemeClr val="tx1"/>
                </a:solidFill>
                <a:latin typeface="宋体" panose="02010600030101010101" pitchFamily="2" charset="-122"/>
                <a:ea typeface="宋体" panose="02010600030101010101" pitchFamily="2" charset="-122"/>
                <a:cs typeface="宋体" panose="02010600030101010101" pitchFamily="2" charset="-122"/>
              </a:rPr>
              <a:t>、应在</a:t>
            </a:r>
            <a:r>
              <a:rPr lang="zh-CN" altLang="en-US" sz="3200" b="1" kern="1200" dirty="0">
                <a:solidFill>
                  <a:srgbClr val="C00000"/>
                </a:solidFill>
                <a:latin typeface="宋体" panose="02010600030101010101" pitchFamily="2" charset="-122"/>
                <a:ea typeface="宋体" panose="02010600030101010101" pitchFamily="2" charset="-122"/>
                <a:cs typeface="宋体" panose="02010600030101010101" pitchFamily="2" charset="-122"/>
              </a:rPr>
              <a:t>试题和答卷上</a:t>
            </a:r>
            <a:r>
              <a:rPr lang="zh-CN" altLang="en-US" sz="3200" b="1" kern="1200" dirty="0">
                <a:solidFill>
                  <a:schemeClr val="tx1"/>
                </a:solidFill>
                <a:latin typeface="宋体" panose="02010600030101010101" pitchFamily="2" charset="-122"/>
                <a:ea typeface="宋体" panose="02010600030101010101" pitchFamily="2" charset="-122"/>
                <a:cs typeface="宋体" panose="02010600030101010101" pitchFamily="2" charset="-122"/>
              </a:rPr>
              <a:t>写清课序号、任课教师姓名、本人姓名、班级、学号等信息。</a:t>
            </a:r>
            <a:endParaRPr lang="zh-CN" altLang="en-US" sz="3200" b="1" kern="120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eaLnBrk="1" hangingPunct="1">
              <a:lnSpc>
                <a:spcPts val="4200"/>
              </a:lnSpc>
              <a:buFont typeface="Wingdings" panose="05000000000000000000" pitchFamily="2" charset="2"/>
              <a:buNone/>
            </a:pPr>
            <a:r>
              <a:rPr lang="en-US" altLang="zh-CN" sz="3200" b="1" kern="1200" dirty="0">
                <a:solidFill>
                  <a:schemeClr val="tx1"/>
                </a:solidFill>
                <a:latin typeface="宋体" panose="02010600030101010101" pitchFamily="2" charset="-122"/>
                <a:ea typeface="宋体" panose="02010600030101010101" pitchFamily="2" charset="-122"/>
                <a:cs typeface="宋体" panose="02010600030101010101" pitchFamily="2" charset="-122"/>
              </a:rPr>
              <a:t>6</a:t>
            </a:r>
            <a:r>
              <a:rPr lang="zh-CN" altLang="en-US" sz="3200" b="1" kern="1200"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3200" b="1" kern="1200" dirty="0">
                <a:solidFill>
                  <a:srgbClr val="C00000"/>
                </a:solidFill>
                <a:latin typeface="宋体" panose="02010600030101010101" pitchFamily="2" charset="-122"/>
                <a:ea typeface="宋体" panose="02010600030101010101" pitchFamily="2" charset="-122"/>
                <a:cs typeface="宋体" panose="02010600030101010101" pitchFamily="2" charset="-122"/>
              </a:rPr>
              <a:t>答案全部写在答题纸（答卷）上，写在试题上</a:t>
            </a:r>
            <a:r>
              <a:rPr lang="zh-CN" altLang="en-US" sz="3200" b="1" u="sng" kern="1200" dirty="0">
                <a:solidFill>
                  <a:srgbClr val="C00000"/>
                </a:solidFill>
                <a:latin typeface="宋体" panose="02010600030101010101" pitchFamily="2" charset="-122"/>
                <a:ea typeface="宋体" panose="02010600030101010101" pitchFamily="2" charset="-122"/>
                <a:cs typeface="宋体" panose="02010600030101010101" pitchFamily="2" charset="-122"/>
              </a:rPr>
              <a:t>无效</a:t>
            </a:r>
            <a:r>
              <a:rPr lang="zh-CN" altLang="en-US" sz="3200" b="1" kern="1200" dirty="0">
                <a:solidFill>
                  <a:schemeClr val="tx1"/>
                </a:solidFill>
                <a:latin typeface="宋体" panose="02010600030101010101" pitchFamily="2" charset="-122"/>
                <a:ea typeface="宋体" panose="02010600030101010101" pitchFamily="2" charset="-122"/>
                <a:cs typeface="宋体" panose="02010600030101010101" pitchFamily="2" charset="-122"/>
              </a:rPr>
              <a:t>。</a:t>
            </a:r>
            <a:endParaRPr lang="zh-CN" altLang="en-US" sz="3200" b="1" kern="120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eaLnBrk="1" hangingPunct="1">
              <a:lnSpc>
                <a:spcPts val="4200"/>
              </a:lnSpc>
              <a:buFont typeface="Wingdings" panose="05000000000000000000" pitchFamily="2" charset="2"/>
              <a:buNone/>
            </a:pPr>
            <a:r>
              <a:rPr lang="en-US" altLang="zh-CN" sz="3200" b="1" kern="1200" dirty="0">
                <a:solidFill>
                  <a:schemeClr val="tx1"/>
                </a:solidFill>
                <a:latin typeface="宋体" panose="02010600030101010101" pitchFamily="2" charset="-122"/>
                <a:ea typeface="宋体" panose="02010600030101010101" pitchFamily="2" charset="-122"/>
                <a:cs typeface="宋体" panose="02010600030101010101" pitchFamily="2" charset="-122"/>
              </a:rPr>
              <a:t>7</a:t>
            </a:r>
            <a:r>
              <a:rPr lang="zh-CN" altLang="en-US" sz="3200" b="1" kern="1200" dirty="0">
                <a:solidFill>
                  <a:schemeClr val="tx1"/>
                </a:solidFill>
                <a:latin typeface="宋体" panose="02010600030101010101" pitchFamily="2" charset="-122"/>
                <a:ea typeface="宋体" panose="02010600030101010101" pitchFamily="2" charset="-122"/>
                <a:cs typeface="宋体" panose="02010600030101010101" pitchFamily="2" charset="-122"/>
              </a:rPr>
              <a:t>、交试卷时应将试题与答卷一并交给监考人员，</a:t>
            </a:r>
            <a:r>
              <a:rPr lang="zh-CN" altLang="en-US" sz="3200" b="1" kern="1200" dirty="0">
                <a:solidFill>
                  <a:srgbClr val="C00000"/>
                </a:solidFill>
                <a:latin typeface="宋体" panose="02010600030101010101" pitchFamily="2" charset="-122"/>
                <a:ea typeface="宋体" panose="02010600030101010101" pitchFamily="2" charset="-122"/>
                <a:cs typeface="宋体" panose="02010600030101010101" pitchFamily="2" charset="-122"/>
              </a:rPr>
              <a:t>试题不得带出考场</a:t>
            </a:r>
            <a:r>
              <a:rPr lang="zh-CN" altLang="en-US" sz="3200" b="1" kern="1200" dirty="0">
                <a:solidFill>
                  <a:schemeClr val="tx1"/>
                </a:solidFill>
                <a:latin typeface="宋体" panose="02010600030101010101" pitchFamily="2" charset="-122"/>
                <a:ea typeface="宋体" panose="02010600030101010101" pitchFamily="2" charset="-122"/>
                <a:cs typeface="宋体" panose="02010600030101010101" pitchFamily="2" charset="-122"/>
              </a:rPr>
              <a:t>。</a:t>
            </a:r>
            <a:endParaRPr lang="zh-CN" altLang="en-US" sz="3200" b="1" kern="120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eaLnBrk="1" hangingPunct="1">
              <a:lnSpc>
                <a:spcPct val="140000"/>
              </a:lnSpc>
              <a:buFont typeface="Arial" panose="020B0604020202020204" pitchFamily="34" charset="0"/>
              <a:buNone/>
            </a:pPr>
            <a:endParaRPr lang="zh-CN" altLang="en-US" sz="3200" b="1" kern="1200" dirty="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pic>
        <p:nvPicPr>
          <p:cNvPr id="4" name="图片 3" descr="CJ3036"/>
          <p:cNvPicPr>
            <a:picLocks noChangeAspect="1"/>
          </p:cNvPicPr>
          <p:nvPr/>
        </p:nvPicPr>
        <p:blipFill>
          <a:blip r:embed="rId1"/>
          <a:stretch>
            <a:fillRect/>
          </a:stretch>
        </p:blipFill>
        <p:spPr>
          <a:xfrm>
            <a:off x="1559560" y="447675"/>
            <a:ext cx="1027430" cy="75184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16386" name="Rectangle 12"/>
          <p:cNvSpPr>
            <a:spLocks noGrp="1"/>
          </p:cNvSpPr>
          <p:nvPr>
            <p:ph type="title"/>
          </p:nvPr>
        </p:nvSpPr>
        <p:spPr>
          <a:xfrm>
            <a:off x="747395" y="412750"/>
            <a:ext cx="10515600" cy="969010"/>
          </a:xfrm>
        </p:spPr>
        <p:txBody>
          <a:bodyPr vert="horz" wrap="square" lIns="91440" tIns="45720" rIns="91440" bIns="45720" anchor="ctr" anchorCtr="0">
            <a:normAutofit/>
          </a:bodyPr>
          <a:p>
            <a:pPr algn="ctr" eaLnBrk="1" hangingPunct="1"/>
            <a:r>
              <a:rPr lang="zh-CN" altLang="en-US" sz="4890" dirty="0">
                <a:solidFill>
                  <a:srgbClr val="C00000"/>
                </a:solidFill>
                <a:effectLst>
                  <a:outerShdw blurRad="38100" dist="38100" dir="2700000" algn="tl">
                    <a:srgbClr val="000000">
                      <a:alpha val="43137"/>
                    </a:srgbClr>
                  </a:outerShdw>
                </a:effectLst>
                <a:latin typeface="隶书" panose="02010509060101010101" pitchFamily="49" charset="-122"/>
              </a:rPr>
              <a:t>诚信考试承诺</a:t>
            </a:r>
            <a:endParaRPr lang="zh-CN" altLang="en-US" sz="4890" dirty="0">
              <a:solidFill>
                <a:srgbClr val="C00000"/>
              </a:solidFill>
              <a:effectLst>
                <a:outerShdw blurRad="38100" dist="38100" dir="2700000" algn="tl">
                  <a:srgbClr val="000000">
                    <a:alpha val="43137"/>
                  </a:srgbClr>
                </a:outerShdw>
              </a:effectLst>
              <a:latin typeface="隶书" panose="02010509060101010101" pitchFamily="49" charset="-122"/>
            </a:endParaRPr>
          </a:p>
        </p:txBody>
      </p:sp>
      <p:sp>
        <p:nvSpPr>
          <p:cNvPr id="16390" name="TextBox 9"/>
          <p:cNvSpPr txBox="1"/>
          <p:nvPr/>
        </p:nvSpPr>
        <p:spPr>
          <a:xfrm>
            <a:off x="1160463" y="1773238"/>
            <a:ext cx="1489075" cy="460375"/>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nchor="t" anchorCtr="0">
            <a:spAutoFit/>
          </a:bodyPr>
          <a:p>
            <a:pPr algn="ctr"/>
            <a:r>
              <a:rPr lang="zh-CN" altLang="en-US" sz="2400" b="1" dirty="0">
                <a:latin typeface="Arial" panose="020B0604020202020204" pitchFamily="34" charset="0"/>
                <a:ea typeface="宋体" panose="02010600030101010101" pitchFamily="2" charset="-122"/>
              </a:rPr>
              <a:t>试题样本</a:t>
            </a:r>
            <a:endParaRPr lang="zh-CN" altLang="en-US" sz="2400" b="1" dirty="0">
              <a:latin typeface="Arial" panose="020B0604020202020204" pitchFamily="34" charset="0"/>
              <a:ea typeface="宋体" panose="02010600030101010101" pitchFamily="2" charset="-122"/>
            </a:endParaRPr>
          </a:p>
        </p:txBody>
      </p:sp>
      <p:grpSp>
        <p:nvGrpSpPr>
          <p:cNvPr id="12" name="组合 11"/>
          <p:cNvGrpSpPr/>
          <p:nvPr/>
        </p:nvGrpSpPr>
        <p:grpSpPr>
          <a:xfrm>
            <a:off x="3056255" y="1381760"/>
            <a:ext cx="7623810" cy="5028565"/>
            <a:chOff x="4526" y="2176"/>
            <a:chExt cx="12006" cy="7919"/>
          </a:xfrm>
        </p:grpSpPr>
        <p:pic>
          <p:nvPicPr>
            <p:cNvPr id="8" name="图片 7" descr="图片1"/>
            <p:cNvPicPr>
              <a:picLocks noChangeAspect="1"/>
            </p:cNvPicPr>
            <p:nvPr/>
          </p:nvPicPr>
          <p:blipFill>
            <a:blip r:embed="rId1"/>
            <a:stretch>
              <a:fillRect/>
            </a:stretch>
          </p:blipFill>
          <p:spPr>
            <a:xfrm>
              <a:off x="4526" y="2176"/>
              <a:ext cx="8995" cy="7901"/>
            </a:xfrm>
            <a:prstGeom prst="rect">
              <a:avLst/>
            </a:prstGeom>
          </p:spPr>
        </p:pic>
        <p:sp>
          <p:nvSpPr>
            <p:cNvPr id="16387" name="AutoShape 8"/>
            <p:cNvSpPr/>
            <p:nvPr/>
          </p:nvSpPr>
          <p:spPr>
            <a:xfrm rot="-10800000" flipV="1">
              <a:off x="12022" y="7155"/>
              <a:ext cx="1735" cy="390"/>
            </a:xfrm>
            <a:prstGeom prst="rightArrow">
              <a:avLst>
                <a:gd name="adj1" fmla="val 50000"/>
                <a:gd name="adj2" fmla="val 130598"/>
              </a:avLst>
            </a:prstGeom>
            <a:solidFill>
              <a:schemeClr val="accent2"/>
            </a:solidFill>
            <a:ln w="9525" cap="flat" cmpd="sng">
              <a:solidFill>
                <a:srgbClr val="FF0000"/>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6388" name="Oval 11"/>
            <p:cNvSpPr/>
            <p:nvPr/>
          </p:nvSpPr>
          <p:spPr>
            <a:xfrm>
              <a:off x="8400" y="6953"/>
              <a:ext cx="3515" cy="795"/>
            </a:xfrm>
            <a:prstGeom prst="ellipse">
              <a:avLst/>
            </a:prstGeom>
            <a:noFill/>
            <a:ln w="9525" cap="flat" cmpd="sng">
              <a:solidFill>
                <a:srgbClr val="FF0000"/>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9" name="TextBox 8"/>
            <p:cNvSpPr txBox="1"/>
            <p:nvPr/>
          </p:nvSpPr>
          <p:spPr>
            <a:xfrm>
              <a:off x="13864" y="6837"/>
              <a:ext cx="2668" cy="822"/>
            </a:xfrm>
            <a:prstGeom prst="rect">
              <a:avLst/>
            </a:prstGeom>
            <a:solidFill>
              <a:schemeClr val="accent2"/>
            </a:solidFill>
          </p:spPr>
          <p:txBody>
            <a:bodyPr>
              <a:spAutoFit/>
            </a:bodyPr>
            <a:lstStyle/>
            <a:p>
              <a:pPr marR="0" defTabSz="914400">
                <a:buClrTx/>
                <a:buSzTx/>
                <a:defRPr/>
              </a:pPr>
              <a:r>
                <a:rPr kumimoji="0" lang="zh-CN" altLang="en-US" sz="2800" b="1" kern="1200" cap="none" spc="0" normalizeH="0" baseline="0" noProof="0" dirty="0">
                  <a:solidFill>
                    <a:srgbClr val="FFFF00"/>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rPr>
                <a:t>考生签名</a:t>
              </a:r>
              <a:endParaRPr kumimoji="0" lang="zh-CN" altLang="en-US" sz="2800" b="1" kern="1200" cap="none" spc="0" normalizeH="0" baseline="0" noProof="0" dirty="0">
                <a:solidFill>
                  <a:srgbClr val="FFFF00"/>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endParaRPr>
            </a:p>
          </p:txBody>
        </p:sp>
        <p:sp>
          <p:nvSpPr>
            <p:cNvPr id="5" name="矩形 4"/>
            <p:cNvSpPr/>
            <p:nvPr/>
          </p:nvSpPr>
          <p:spPr>
            <a:xfrm>
              <a:off x="11065" y="3949"/>
              <a:ext cx="445" cy="56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cxnSp>
          <p:nvCxnSpPr>
            <p:cNvPr id="11" name="直接连接符 10"/>
            <p:cNvCxnSpPr/>
            <p:nvPr/>
          </p:nvCxnSpPr>
          <p:spPr>
            <a:xfrm>
              <a:off x="5651" y="5285"/>
              <a:ext cx="15" cy="4811"/>
            </a:xfrm>
            <a:prstGeom prst="line">
              <a:avLst/>
            </a:prstGeom>
          </p:spPr>
          <p:style>
            <a:lnRef idx="1">
              <a:schemeClr val="dk1"/>
            </a:lnRef>
            <a:fillRef idx="0">
              <a:schemeClr val="dk1"/>
            </a:fillRef>
            <a:effectRef idx="0">
              <a:schemeClr val="dk1"/>
            </a:effectRef>
            <a:fontRef idx="minor">
              <a:schemeClr val="tx1"/>
            </a:fontRef>
          </p:style>
        </p:cxn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17409" name="剪贴画占位符 9" descr="Scan.jpg"/>
          <p:cNvPicPr>
            <a:picLocks noGrp="1" noChangeAspect="1"/>
          </p:cNvPicPr>
          <p:nvPr>
            <p:ph type="clipArt" sz="half" idx="2"/>
          </p:nvPr>
        </p:nvPicPr>
        <p:blipFill>
          <a:blip r:embed="rId1"/>
          <a:stretch>
            <a:fillRect/>
          </a:stretch>
        </p:blipFill>
        <p:spPr>
          <a:xfrm>
            <a:off x="3059430" y="2025650"/>
            <a:ext cx="7233920" cy="4521835"/>
          </a:xfrm>
        </p:spPr>
      </p:pic>
      <p:sp>
        <p:nvSpPr>
          <p:cNvPr id="10242" name="Rectangle 2"/>
          <p:cNvSpPr>
            <a:spLocks noGrp="1" noChangeArrowheads="1"/>
          </p:cNvSpPr>
          <p:nvPr>
            <p:ph type="title"/>
          </p:nvPr>
        </p:nvSpPr>
        <p:spPr>
          <a:xfrm>
            <a:off x="2237105" y="422275"/>
            <a:ext cx="8229600" cy="647700"/>
          </a:xfrm>
        </p:spPr>
        <p:txBody>
          <a:bodyPr vert="horz" wrap="square" lIns="91440" tIns="45720" rIns="91440" bIns="45720" numCol="1" anchor="ctr" anchorCtr="0" compatLnSpc="1">
            <a:normAutofit fontScale="90000"/>
          </a:bodyPr>
          <a:lstStyle/>
          <a:p>
            <a:pPr marL="0" marR="0" lvl="0" indent="0" algn="ctr" defTabSz="914400" rtl="0" eaLnBrk="1" fontAlgn="base" latinLnBrk="0" hangingPunct="1">
              <a:lnSpc>
                <a:spcPct val="90000"/>
              </a:lnSpc>
              <a:spcBef>
                <a:spcPct val="0"/>
              </a:spcBef>
              <a:spcAft>
                <a:spcPct val="0"/>
              </a:spcAft>
              <a:buClrTx/>
              <a:buSzTx/>
              <a:buFontTx/>
              <a:buNone/>
              <a:defRPr/>
            </a:pPr>
            <a:r>
              <a:rPr kumimoji="0" lang="zh-CN" altLang="en-US" sz="4445" b="1" i="0" u="none" strike="noStrike" kern="120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隶书" panose="02010509060101010101" pitchFamily="49" charset="-122"/>
                <a:ea typeface="+mj-ea"/>
                <a:cs typeface="+mj-cs"/>
              </a:rPr>
              <a:t>答题纸（试卷）样式</a:t>
            </a:r>
            <a:endParaRPr kumimoji="0" lang="zh-CN" altLang="en-US" sz="4445" b="1" i="0" u="none" strike="noStrike" kern="120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隶书" panose="02010509060101010101" pitchFamily="49" charset="-122"/>
              <a:ea typeface="+mj-ea"/>
              <a:cs typeface="+mj-cs"/>
            </a:endParaRPr>
          </a:p>
        </p:txBody>
      </p:sp>
      <p:sp>
        <p:nvSpPr>
          <p:cNvPr id="17411" name="Text Box 8"/>
          <p:cNvSpPr txBox="1"/>
          <p:nvPr/>
        </p:nvSpPr>
        <p:spPr>
          <a:xfrm>
            <a:off x="5807075" y="5060633"/>
            <a:ext cx="3392170" cy="492125"/>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wrap="square" lIns="0" tIns="0" rIns="0" bIns="0" anchor="ctr" anchorCtr="0">
            <a:spAutoFit/>
          </a:bodyPr>
          <a:p>
            <a:pPr algn="ctr"/>
            <a:r>
              <a:rPr lang="zh-CN" altLang="en-US" sz="3200" b="1" dirty="0">
                <a:latin typeface="Arial" panose="020B0604020202020204" pitchFamily="34" charset="0"/>
                <a:ea typeface="宋体" panose="02010600030101010101" pitchFamily="2" charset="-122"/>
              </a:rPr>
              <a:t>考生答题处</a:t>
            </a:r>
            <a:endParaRPr lang="zh-CN" altLang="en-US" sz="3200" b="1" dirty="0">
              <a:latin typeface="Arial" panose="020B0604020202020204" pitchFamily="34" charset="0"/>
              <a:ea typeface="宋体" panose="02010600030101010101" pitchFamily="2" charset="-122"/>
            </a:endParaRPr>
          </a:p>
        </p:txBody>
      </p:sp>
      <p:sp>
        <p:nvSpPr>
          <p:cNvPr id="17412" name="Text Box 9"/>
          <p:cNvSpPr txBox="1"/>
          <p:nvPr/>
        </p:nvSpPr>
        <p:spPr>
          <a:xfrm>
            <a:off x="7616825" y="1635125"/>
            <a:ext cx="2447925" cy="52197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anchor="t" anchorCtr="0">
            <a:spAutoFit/>
          </a:bodyPr>
          <a:p>
            <a:pPr>
              <a:spcBef>
                <a:spcPct val="50000"/>
              </a:spcBef>
            </a:pPr>
            <a:r>
              <a:rPr lang="zh-CN" altLang="en-US" sz="2800" b="1" dirty="0">
                <a:latin typeface="Arial" panose="020B0604020202020204" pitchFamily="34" charset="0"/>
                <a:ea typeface="宋体" panose="02010600030101010101" pitchFamily="2" charset="-122"/>
              </a:rPr>
              <a:t>考生填写信息</a:t>
            </a:r>
            <a:endParaRPr lang="zh-CN" altLang="en-US" sz="2800" b="1" dirty="0">
              <a:latin typeface="Arial" panose="020B0604020202020204" pitchFamily="34" charset="0"/>
              <a:ea typeface="宋体" panose="02010600030101010101" pitchFamily="2" charset="-122"/>
            </a:endParaRPr>
          </a:p>
        </p:txBody>
      </p:sp>
      <p:sp>
        <p:nvSpPr>
          <p:cNvPr id="17413" name="AutoShape 11"/>
          <p:cNvSpPr/>
          <p:nvPr/>
        </p:nvSpPr>
        <p:spPr>
          <a:xfrm rot="-4197544">
            <a:off x="8393430" y="2239010"/>
            <a:ext cx="360045" cy="248920"/>
          </a:xfrm>
          <a:prstGeom prst="leftArrow">
            <a:avLst>
              <a:gd name="adj1" fmla="val 50000"/>
              <a:gd name="adj2" fmla="val 31146"/>
            </a:avLst>
          </a:prstGeom>
          <a:solidFill>
            <a:srgbClr val="FFFF00"/>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7414" name="Text Box 12"/>
          <p:cNvSpPr txBox="1"/>
          <p:nvPr/>
        </p:nvSpPr>
        <p:spPr>
          <a:xfrm>
            <a:off x="1437958" y="1355090"/>
            <a:ext cx="2159000" cy="1081405"/>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nchor="t" anchorCtr="0">
            <a:spAutoFit/>
          </a:bodyPr>
          <a:p>
            <a:pPr>
              <a:lnSpc>
                <a:spcPct val="90000"/>
              </a:lnSpc>
              <a:spcBef>
                <a:spcPct val="50000"/>
              </a:spcBef>
            </a:pPr>
            <a:r>
              <a:rPr lang="zh-CN" altLang="en-US" sz="2800" b="1" dirty="0">
                <a:latin typeface="Arial" panose="020B0604020202020204" pitchFamily="34" charset="0"/>
                <a:ea typeface="宋体" panose="02010600030101010101" pitchFamily="2" charset="-122"/>
              </a:rPr>
              <a:t>教师填写</a:t>
            </a:r>
            <a:endParaRPr lang="zh-CN" altLang="en-US" sz="2800" b="1" dirty="0">
              <a:latin typeface="Arial" panose="020B0604020202020204" pitchFamily="34" charset="0"/>
              <a:ea typeface="宋体" panose="02010600030101010101" pitchFamily="2" charset="-122"/>
            </a:endParaRPr>
          </a:p>
          <a:p>
            <a:pPr algn="ctr">
              <a:lnSpc>
                <a:spcPct val="90000"/>
              </a:lnSpc>
              <a:spcBef>
                <a:spcPct val="50000"/>
              </a:spcBef>
            </a:pPr>
            <a:r>
              <a:rPr lang="zh-CN" altLang="en-US" sz="2800" b="1" dirty="0">
                <a:latin typeface="Arial" panose="020B0604020202020204" pitchFamily="34" charset="0"/>
                <a:ea typeface="宋体" panose="02010600030101010101" pitchFamily="2" charset="-122"/>
              </a:rPr>
              <a:t>阅卷成绩处</a:t>
            </a:r>
            <a:endParaRPr lang="zh-CN" altLang="en-US" sz="2800" b="1" dirty="0">
              <a:latin typeface="Arial" panose="020B0604020202020204" pitchFamily="34" charset="0"/>
              <a:ea typeface="宋体" panose="02010600030101010101" pitchFamily="2" charset="-122"/>
            </a:endParaRPr>
          </a:p>
        </p:txBody>
      </p:sp>
      <p:sp>
        <p:nvSpPr>
          <p:cNvPr id="17415" name="AutoShape 14"/>
          <p:cNvSpPr/>
          <p:nvPr/>
        </p:nvSpPr>
        <p:spPr>
          <a:xfrm rot="-2212455">
            <a:off x="3900805" y="2130425"/>
            <a:ext cx="217488" cy="862013"/>
          </a:xfrm>
          <a:prstGeom prst="downArrow">
            <a:avLst>
              <a:gd name="adj1" fmla="val 50000"/>
              <a:gd name="adj2" fmla="val 98977"/>
            </a:avLst>
          </a:prstGeom>
          <a:solidFill>
            <a:srgbClr val="FF0000"/>
          </a:solidFill>
          <a:ln w="9525" cap="flat" cmpd="sng">
            <a:solidFill>
              <a:srgbClr val="FFFF00"/>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7416" name="Text Box 9"/>
          <p:cNvSpPr txBox="1"/>
          <p:nvPr/>
        </p:nvSpPr>
        <p:spPr>
          <a:xfrm>
            <a:off x="1893888" y="3206750"/>
            <a:ext cx="715962" cy="2676525"/>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wrap="square" anchor="t" anchorCtr="0">
            <a:spAutoFit/>
          </a:bodyPr>
          <a:p>
            <a:pPr algn="ctr">
              <a:spcBef>
                <a:spcPct val="50000"/>
              </a:spcBef>
            </a:pPr>
            <a:r>
              <a:rPr lang="zh-CN" altLang="en-US" sz="2800" b="1" dirty="0">
                <a:latin typeface="Arial" panose="020B0604020202020204" pitchFamily="34" charset="0"/>
                <a:ea typeface="宋体" panose="02010600030101010101" pitchFamily="2" charset="-122"/>
              </a:rPr>
              <a:t>考生填写信息</a:t>
            </a:r>
            <a:endParaRPr lang="zh-CN" altLang="en-US" sz="2800" b="1" dirty="0">
              <a:latin typeface="Arial" panose="020B0604020202020204" pitchFamily="34" charset="0"/>
              <a:ea typeface="宋体" panose="02010600030101010101" pitchFamily="2" charset="-122"/>
            </a:endParaRPr>
          </a:p>
        </p:txBody>
      </p:sp>
      <p:sp>
        <p:nvSpPr>
          <p:cNvPr id="12" name="右箭头 11"/>
          <p:cNvSpPr/>
          <p:nvPr/>
        </p:nvSpPr>
        <p:spPr>
          <a:xfrm>
            <a:off x="2609850" y="4102100"/>
            <a:ext cx="504825" cy="288925"/>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Rectangle 2"/>
          <p:cNvSpPr>
            <a:spLocks noGrp="1" noChangeArrowheads="1"/>
          </p:cNvSpPr>
          <p:nvPr>
            <p:ph type="ctrTitle"/>
          </p:nvPr>
        </p:nvSpPr>
        <p:spPr>
          <a:xfrm>
            <a:off x="1684655" y="1718310"/>
            <a:ext cx="8005445" cy="2520950"/>
          </a:xfrm>
        </p:spPr>
        <p:txBody>
          <a:bodyPr vert="horz" wrap="square" lIns="91440" tIns="45720" rIns="91440" bIns="45720" numCol="1" anchor="b" anchorCtr="0" compatLnSpc="1">
            <a:normAutofit fontScale="90000"/>
          </a:bodyPr>
          <a:lstStyle/>
          <a:p>
            <a:pPr marL="0" marR="0" lvl="0" indent="0" algn="ctr" defTabSz="914400" rtl="0" eaLnBrk="1" fontAlgn="base" latinLnBrk="0" hangingPunct="1">
              <a:lnSpc>
                <a:spcPct val="150000"/>
              </a:lnSpc>
              <a:spcBef>
                <a:spcPct val="0"/>
              </a:spcBef>
              <a:spcAft>
                <a:spcPct val="0"/>
              </a:spcAft>
              <a:buClrTx/>
              <a:buSzTx/>
              <a:buFontTx/>
              <a:buNone/>
              <a:defRPr/>
            </a:pPr>
            <a:br>
              <a:rPr kumimoji="0" lang="en-US" altLang="zh-CN" sz="5335"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黑体" panose="02010609060101010101" charset="-122"/>
                <a:ea typeface="黑体" panose="02010609060101010101" charset="-122"/>
                <a:cs typeface="黑体" panose="02010609060101010101" charset="-122"/>
              </a:rPr>
            </a:br>
            <a:br>
              <a:rPr kumimoji="0" lang="zh-CN" altLang="en-US" sz="5335"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黑体" panose="02010609060101010101" charset="-122"/>
                <a:ea typeface="黑体" panose="02010609060101010101" charset="-122"/>
                <a:cs typeface="黑体" panose="02010609060101010101" charset="-122"/>
              </a:rPr>
            </a:br>
            <a:r>
              <a:rPr kumimoji="0" lang="zh-CN" altLang="en-US" sz="5335"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黑体" panose="02010609060101010101" charset="-122"/>
                <a:ea typeface="黑体" panose="02010609060101010101" charset="-122"/>
                <a:cs typeface="黑体" panose="02010609060101010101" charset="-122"/>
              </a:rPr>
              <a:t> </a:t>
            </a:r>
            <a:r>
              <a:rPr kumimoji="0" lang="zh-CN" altLang="en-US" sz="5335"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黑体" panose="02010609060101010101" charset="-122"/>
                <a:ea typeface="黑体" panose="02010609060101010101" charset="-122"/>
                <a:cs typeface="黑体" panose="02010609060101010101" charset="-122"/>
              </a:rPr>
              <a:t>一、课程学习总结</a:t>
            </a:r>
            <a:br>
              <a:rPr kumimoji="0" lang="en-US" altLang="zh-CN" sz="5335"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黑体" panose="02010609060101010101" charset="-122"/>
                <a:ea typeface="黑体" panose="02010609060101010101" charset="-122"/>
                <a:cs typeface="黑体" panose="02010609060101010101" charset="-122"/>
              </a:rPr>
            </a:br>
            <a:r>
              <a:rPr kumimoji="0" lang="en-US" altLang="zh-CN" sz="5335"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黑体" panose="02010609060101010101" charset="-122"/>
                <a:ea typeface="黑体" panose="02010609060101010101" charset="-122"/>
                <a:cs typeface="黑体" panose="02010609060101010101" charset="-122"/>
              </a:rPr>
              <a:t>   </a:t>
            </a:r>
            <a:endParaRPr kumimoji="0" lang="en-US" altLang="zh-CN" sz="5335"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黑体" panose="02010609060101010101" charset="-122"/>
              <a:ea typeface="黑体" panose="02010609060101010101" charset="-122"/>
              <a:cs typeface="黑体" panose="02010609060101010101" charset="-122"/>
            </a:endParaRPr>
          </a:p>
        </p:txBody>
      </p:sp>
      <p:pic>
        <p:nvPicPr>
          <p:cNvPr id="5" name="图片 4" descr="u=4198014869,597228974&amp;fm=11&amp;gp=0"/>
          <p:cNvPicPr>
            <a:picLocks noChangeAspect="1"/>
          </p:cNvPicPr>
          <p:nvPr/>
        </p:nvPicPr>
        <p:blipFill>
          <a:blip r:embed="rId1"/>
          <a:stretch>
            <a:fillRect/>
          </a:stretch>
        </p:blipFill>
        <p:spPr>
          <a:xfrm>
            <a:off x="4899660" y="4127500"/>
            <a:ext cx="2152015" cy="193992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标题 1"/>
          <p:cNvSpPr>
            <a:spLocks noGrp="1"/>
          </p:cNvSpPr>
          <p:nvPr>
            <p:ph type="title"/>
          </p:nvPr>
        </p:nvSpPr>
        <p:spPr>
          <a:xfrm>
            <a:off x="901700" y="530860"/>
            <a:ext cx="10515600" cy="969010"/>
          </a:xfrm>
        </p:spPr>
        <p:txBody>
          <a:bodyPr anchor="ctr" anchorCtr="0"/>
          <a:p>
            <a:pPr algn="ctr"/>
            <a:r>
              <a:rPr lang="zh-CN" altLang="en-US" sz="4800">
                <a:solidFill>
                  <a:srgbClr val="C00000"/>
                </a:solidFill>
                <a:effectLst>
                  <a:outerShdw blurRad="38100" dist="38100" dir="2700000" algn="tl">
                    <a:srgbClr val="000000">
                      <a:alpha val="43137"/>
                    </a:srgbClr>
                  </a:outerShdw>
                </a:effectLst>
                <a:latin typeface="黑体" panose="02010609060101010101" charset="-122"/>
                <a:ea typeface="黑体" panose="02010609060101010101" charset="-122"/>
              </a:rPr>
              <a:t>关于成绩查询</a:t>
            </a:r>
            <a:endParaRPr lang="zh-CN" altLang="en-US" sz="4800">
              <a:solidFill>
                <a:srgbClr val="C00000"/>
              </a:solidFill>
              <a:effectLst>
                <a:outerShdw blurRad="38100" dist="38100" dir="2700000" algn="tl">
                  <a:srgbClr val="000000">
                    <a:alpha val="43137"/>
                  </a:srgbClr>
                </a:outerShdw>
              </a:effectLst>
              <a:latin typeface="黑体" panose="02010609060101010101" charset="-122"/>
              <a:ea typeface="黑体" panose="02010609060101010101" charset="-122"/>
            </a:endParaRPr>
          </a:p>
        </p:txBody>
      </p:sp>
      <p:sp>
        <p:nvSpPr>
          <p:cNvPr id="12290" name="Rectangle 3"/>
          <p:cNvSpPr>
            <a:spLocks noGrp="1" noChangeArrowheads="1"/>
          </p:cNvSpPr>
          <p:nvPr>
            <p:ph idx="1"/>
          </p:nvPr>
        </p:nvSpPr>
        <p:spPr>
          <a:xfrm>
            <a:off x="965835" y="1581150"/>
            <a:ext cx="10451465" cy="4051300"/>
          </a:xfrm>
        </p:spPr>
        <p:txBody>
          <a:bodyPr vert="horz" wrap="square" lIns="91440" tIns="45720" rIns="91440" bIns="45720" numCol="1" anchor="t" anchorCtr="0" compatLnSpc="1">
            <a:noAutofit/>
          </a:bodyPr>
          <a:lstStyle/>
          <a:p>
            <a:pPr marL="171450" marR="0" lvl="0" indent="-171450" algn="l" defTabSz="914400" rtl="0" eaLnBrk="1" fontAlgn="base" latinLnBrk="0" hangingPunct="1">
              <a:lnSpc>
                <a:spcPct val="150000"/>
              </a:lnSpc>
              <a:spcBef>
                <a:spcPts val="750"/>
              </a:spcBef>
              <a:spcAft>
                <a:spcPct val="0"/>
              </a:spcAft>
              <a:buClrTx/>
              <a:buSzTx/>
              <a:buFont typeface="Arial" panose="020B0604020202020204" pitchFamily="34" charset="0"/>
              <a:buChar char="•"/>
              <a:defRPr/>
            </a:pPr>
            <a:r>
              <a:rPr kumimoji="0" lang="zh-CN" altLang="en-US" b="1" i="0" u="none" strike="noStrike" kern="1200" cap="none" spc="0" normalizeH="0" baseline="0" noProof="0" dirty="0" smtClean="0">
                <a:ln>
                  <a:noFill/>
                </a:ln>
                <a:solidFill>
                  <a:schemeClr val="tx1"/>
                </a:solidFill>
                <a:effectLst/>
                <a:uLnTx/>
                <a:uFillTx/>
                <a:latin typeface="+mn-lt"/>
                <a:ea typeface="+mn-ea"/>
                <a:cs typeface="+mn-cs"/>
              </a:rPr>
              <a:t> 考试成绩录入截至时间：</a:t>
            </a:r>
            <a:r>
              <a:rPr kumimoji="0" lang="zh-CN" altLang="en-US" b="1" i="0" u="none" strike="noStrike" kern="1200" cap="none" spc="0" normalizeH="0" baseline="0" noProof="0" dirty="0" smtClean="0">
                <a:ln>
                  <a:noFill/>
                </a:ln>
                <a:solidFill>
                  <a:srgbClr val="C00000"/>
                </a:solidFill>
                <a:effectLst/>
                <a:uLnTx/>
                <a:uFillTx/>
                <a:latin typeface="+mn-lt"/>
                <a:ea typeface="+mn-ea"/>
                <a:cs typeface="+mn-cs"/>
              </a:rPr>
              <a:t>以</a:t>
            </a:r>
            <a:r>
              <a:rPr kumimoji="0" lang="zh-CN" altLang="en-US" b="1" i="0" u="none" strike="noStrike" kern="1200" cap="none" spc="0" normalizeH="0" baseline="0" noProof="0" dirty="0" smtClean="0">
                <a:ln>
                  <a:noFill/>
                </a:ln>
                <a:solidFill>
                  <a:srgbClr val="C00000"/>
                </a:solidFill>
                <a:effectLst/>
                <a:uLnTx/>
                <a:uFillTx/>
                <a:latin typeface="+mn-lt"/>
                <a:ea typeface="+mn-ea"/>
                <a:cs typeface="+mn-cs"/>
              </a:rPr>
              <a:t>教务处通知为准。</a:t>
            </a:r>
            <a:endParaRPr kumimoji="0" lang="zh-CN" altLang="en-US" b="1" i="0" u="none" strike="noStrike" kern="1200" cap="none" spc="0" normalizeH="0" baseline="0" noProof="0" dirty="0" smtClean="0">
              <a:ln>
                <a:noFill/>
              </a:ln>
              <a:solidFill>
                <a:schemeClr val="tx1"/>
              </a:solidFill>
              <a:effectLst/>
              <a:uLnTx/>
              <a:uFillTx/>
              <a:latin typeface="+mn-lt"/>
              <a:ea typeface="+mn-ea"/>
              <a:cs typeface="+mn-cs"/>
            </a:endParaRPr>
          </a:p>
          <a:p>
            <a:pPr marL="171450" marR="0" lvl="0" indent="-171450" algn="l" defTabSz="914400" rtl="0" eaLnBrk="1" fontAlgn="base" latinLnBrk="0" hangingPunct="1">
              <a:lnSpc>
                <a:spcPct val="150000"/>
              </a:lnSpc>
              <a:spcBef>
                <a:spcPts val="750"/>
              </a:spcBef>
              <a:spcAft>
                <a:spcPct val="0"/>
              </a:spcAft>
              <a:buClrTx/>
              <a:buSzTx/>
              <a:buFont typeface="Arial" panose="020B0604020202020204" pitchFamily="34" charset="0"/>
              <a:buChar char="•"/>
              <a:defRPr/>
            </a:pPr>
            <a:r>
              <a:rPr kumimoji="0" lang="zh-CN" altLang="en-US" b="1" i="0" u="none" strike="noStrike" kern="1200" cap="none" spc="0" normalizeH="0" baseline="0" noProof="0" dirty="0" smtClean="0">
                <a:ln>
                  <a:noFill/>
                </a:ln>
                <a:solidFill>
                  <a:schemeClr val="tx1"/>
                </a:solidFill>
                <a:effectLst/>
                <a:uLnTx/>
                <a:uFillTx/>
                <a:latin typeface="+mn-lt"/>
                <a:ea typeface="+mn-ea"/>
                <a:cs typeface="+mn-cs"/>
              </a:rPr>
              <a:t>教师</a:t>
            </a:r>
            <a:r>
              <a:rPr lang="zh-CN" altLang="en-US" b="1" noProof="0" dirty="0" smtClean="0">
                <a:ln>
                  <a:noFill/>
                </a:ln>
                <a:effectLst/>
                <a:uLnTx/>
                <a:uFillTx/>
                <a:sym typeface="+mn-ea"/>
              </a:rPr>
              <a:t>录入</a:t>
            </a:r>
            <a:r>
              <a:rPr kumimoji="0" lang="zh-CN" altLang="en-US" b="1" i="0" u="none" strike="noStrike" kern="1200" cap="none" spc="0" normalizeH="0" baseline="0" noProof="0" dirty="0" smtClean="0">
                <a:ln>
                  <a:noFill/>
                </a:ln>
                <a:solidFill>
                  <a:schemeClr val="tx1"/>
                </a:solidFill>
                <a:effectLst/>
                <a:uLnTx/>
                <a:uFillTx/>
                <a:latin typeface="+mn-lt"/>
                <a:ea typeface="+mn-ea"/>
                <a:cs typeface="+mn-cs"/>
              </a:rPr>
              <a:t>考试成绩</a:t>
            </a:r>
            <a:r>
              <a:rPr kumimoji="0" lang="zh-CN" altLang="en-US" b="1" i="0" u="none" strike="noStrike" kern="1200" cap="none" spc="0" normalizeH="0" baseline="0" noProof="0" dirty="0" smtClean="0">
                <a:ln>
                  <a:noFill/>
                </a:ln>
                <a:solidFill>
                  <a:schemeClr val="tx1"/>
                </a:solidFill>
                <a:effectLst/>
                <a:uLnTx/>
                <a:uFillTx/>
                <a:latin typeface="+mn-lt"/>
                <a:ea typeface="+mn-ea"/>
                <a:cs typeface="+mn-cs"/>
              </a:rPr>
              <a:t>后，学生可上网查询本课程成绩。</a:t>
            </a:r>
            <a:endParaRPr kumimoji="0" lang="zh-CN" altLang="en-US" b="1" i="0" u="none" strike="noStrike" kern="1200" cap="none" spc="0" normalizeH="0" baseline="0" noProof="0" dirty="0" smtClean="0">
              <a:ln>
                <a:noFill/>
              </a:ln>
              <a:solidFill>
                <a:schemeClr val="tx1"/>
              </a:solidFill>
              <a:effectLst/>
              <a:uLnTx/>
              <a:uFillTx/>
              <a:latin typeface="+mn-lt"/>
              <a:ea typeface="+mn-ea"/>
              <a:cs typeface="+mn-cs"/>
            </a:endParaRPr>
          </a:p>
          <a:p>
            <a:pPr marL="171450" marR="0" lvl="0" indent="-171450" algn="l" defTabSz="914400" rtl="0" eaLnBrk="1" fontAlgn="base" latinLnBrk="0" hangingPunct="1">
              <a:lnSpc>
                <a:spcPct val="150000"/>
              </a:lnSpc>
              <a:spcBef>
                <a:spcPts val="750"/>
              </a:spcBef>
              <a:spcAft>
                <a:spcPct val="0"/>
              </a:spcAft>
              <a:buClrTx/>
              <a:buSzTx/>
              <a:buFont typeface="Arial" panose="020B0604020202020204" pitchFamily="34" charset="0"/>
              <a:buChar char="•"/>
              <a:defRPr/>
            </a:pPr>
            <a:r>
              <a:rPr kumimoji="0" lang="zh-CN" altLang="en-US" b="1" i="0" u="none" strike="noStrike" kern="1200" cap="none" spc="0" normalizeH="0" baseline="0" noProof="0" dirty="0" smtClean="0">
                <a:ln>
                  <a:noFill/>
                </a:ln>
                <a:solidFill>
                  <a:schemeClr val="tx1"/>
                </a:solidFill>
                <a:effectLst/>
                <a:uLnTx/>
                <a:uFillTx/>
                <a:latin typeface="+mn-lt"/>
                <a:ea typeface="+mn-ea"/>
                <a:cs typeface="+mn-cs"/>
              </a:rPr>
              <a:t>教师一旦在教务系统中提交了课程成绩，不可再更改。确需更改成绩，</a:t>
            </a:r>
            <a:r>
              <a:rPr kumimoji="0" lang="zh-CN" altLang="en-US" b="1" i="0" u="none" strike="noStrike" kern="1200" cap="none" spc="0" normalizeH="0" baseline="0" noProof="0" dirty="0" smtClean="0">
                <a:ln>
                  <a:noFill/>
                </a:ln>
                <a:solidFill>
                  <a:schemeClr val="tx1"/>
                </a:solidFill>
                <a:effectLst/>
                <a:uLnTx/>
                <a:uFillTx/>
                <a:latin typeface="+mn-lt"/>
                <a:ea typeface="+mn-ea"/>
                <a:cs typeface="+mn-cs"/>
              </a:rPr>
              <a:t>教师须向教务处提出申请并提供试卷等相关材料。</a:t>
            </a:r>
            <a:endParaRPr kumimoji="0" lang="zh-CN" altLang="en-US" b="1"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4" name="图片 3" descr="CJ3036"/>
          <p:cNvPicPr>
            <a:picLocks noChangeAspect="1"/>
          </p:cNvPicPr>
          <p:nvPr/>
        </p:nvPicPr>
        <p:blipFill>
          <a:blip r:embed="rId1"/>
          <a:stretch>
            <a:fillRect/>
          </a:stretch>
        </p:blipFill>
        <p:spPr>
          <a:xfrm>
            <a:off x="1614170" y="639445"/>
            <a:ext cx="1027430" cy="75184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标题 2"/>
          <p:cNvSpPr>
            <a:spLocks noGrp="1"/>
          </p:cNvSpPr>
          <p:nvPr>
            <p:ph type="title"/>
          </p:nvPr>
        </p:nvSpPr>
        <p:spPr>
          <a:xfrm>
            <a:off x="2209483" y="188913"/>
            <a:ext cx="7772400" cy="1079500"/>
          </a:xfrm>
        </p:spPr>
        <p:txBody>
          <a:bodyPr vert="horz" wrap="square" lIns="91440" tIns="45720" rIns="91440" bIns="45720" anchor="ctr" anchorCtr="0">
            <a:normAutofit fontScale="90000"/>
          </a:bodyPr>
          <a:p>
            <a:pPr algn="ctr" eaLnBrk="1" hangingPunct="1"/>
            <a:br>
              <a:rPr lang="zh-CN" altLang="zh-CN" dirty="0">
                <a:solidFill>
                  <a:srgbClr val="FFFF00"/>
                </a:solidFill>
                <a:latin typeface="黑体" panose="02010609060101010101" charset="-122"/>
                <a:ea typeface="黑体" panose="02010609060101010101" charset="-122"/>
                <a:cs typeface="黑体" panose="02010609060101010101" charset="-122"/>
              </a:rPr>
            </a:br>
            <a:r>
              <a:rPr lang="zh-CN" altLang="en-US" dirty="0">
                <a:solidFill>
                  <a:srgbClr val="C00000"/>
                </a:solidFill>
                <a:effectLst>
                  <a:outerShdw blurRad="38100" dist="38100" dir="2700000" algn="tl">
                    <a:srgbClr val="000000">
                      <a:alpha val="43137"/>
                    </a:srgbClr>
                  </a:outerShdw>
                </a:effectLst>
                <a:latin typeface="黑体" panose="02010609060101010101" charset="-122"/>
                <a:ea typeface="黑体" panose="02010609060101010101" charset="-122"/>
                <a:cs typeface="黑体" panose="02010609060101010101" charset="-122"/>
              </a:rPr>
              <a:t>关于缓考与补考的规定</a:t>
            </a:r>
            <a:endParaRPr lang="zh-CN" altLang="en-US" dirty="0">
              <a:solidFill>
                <a:srgbClr val="C00000"/>
              </a:solidFill>
              <a:effectLst>
                <a:outerShdw blurRad="38100" dist="38100" dir="2700000" algn="tl">
                  <a:srgbClr val="000000">
                    <a:alpha val="43137"/>
                  </a:srgbClr>
                </a:outerShdw>
              </a:effectLst>
              <a:latin typeface="黑体" panose="02010609060101010101" charset="-122"/>
              <a:ea typeface="黑体" panose="02010609060101010101" charset="-122"/>
              <a:cs typeface="黑体" panose="02010609060101010101" charset="-122"/>
            </a:endParaRPr>
          </a:p>
        </p:txBody>
      </p:sp>
      <p:sp>
        <p:nvSpPr>
          <p:cNvPr id="19458" name="内容占位符 3"/>
          <p:cNvSpPr>
            <a:spLocks noGrp="1"/>
          </p:cNvSpPr>
          <p:nvPr>
            <p:ph idx="1"/>
          </p:nvPr>
        </p:nvSpPr>
        <p:spPr>
          <a:xfrm>
            <a:off x="880745" y="1494155"/>
            <a:ext cx="10083800" cy="4464050"/>
          </a:xfrm>
        </p:spPr>
        <p:txBody>
          <a:bodyPr vert="horz" wrap="square" lIns="91440" tIns="45720" rIns="91440" bIns="45720" anchor="t" anchorCtr="0">
            <a:normAutofit fontScale="90000"/>
          </a:bodyPr>
          <a:p>
            <a:pPr eaLnBrk="1" hangingPunct="1"/>
            <a:r>
              <a:rPr lang="zh-CN" altLang="zh-CN" b="1" kern="1200" dirty="0">
                <a:solidFill>
                  <a:schemeClr val="tx1"/>
                </a:solidFill>
                <a:latin typeface="+mn-lt"/>
                <a:ea typeface="+mn-ea"/>
                <a:cs typeface="+mn-cs"/>
              </a:rPr>
              <a:t>第二十六条　个别学生因特殊原因不能参加期末考试，</a:t>
            </a:r>
            <a:r>
              <a:rPr lang="zh-CN" altLang="zh-CN" b="1" kern="1200" dirty="0">
                <a:solidFill>
                  <a:srgbClr val="C00000"/>
                </a:solidFill>
                <a:latin typeface="+mn-lt"/>
                <a:ea typeface="+mn-ea"/>
                <a:cs typeface="+mn-cs"/>
              </a:rPr>
              <a:t>必须事先书面向学院申请缓考</a:t>
            </a:r>
            <a:r>
              <a:rPr lang="zh-CN" altLang="zh-CN" b="1" kern="1200" dirty="0">
                <a:solidFill>
                  <a:schemeClr val="tx1"/>
                </a:solidFill>
                <a:latin typeface="+mn-lt"/>
                <a:ea typeface="+mn-ea"/>
                <a:cs typeface="+mn-cs"/>
              </a:rPr>
              <a:t>，</a:t>
            </a:r>
            <a:r>
              <a:rPr lang="zh-CN" altLang="zh-CN" b="1" kern="1200" dirty="0">
                <a:solidFill>
                  <a:srgbClr val="C00000"/>
                </a:solidFill>
                <a:latin typeface="+mn-lt"/>
                <a:ea typeface="+mn-ea"/>
                <a:cs typeface="+mn-cs"/>
              </a:rPr>
              <a:t>经学院批准后方可参加下学期开学的缓考</a:t>
            </a:r>
            <a:r>
              <a:rPr lang="zh-CN" altLang="zh-CN" b="1" kern="1200" dirty="0">
                <a:solidFill>
                  <a:schemeClr val="tx1"/>
                </a:solidFill>
                <a:latin typeface="+mn-lt"/>
                <a:ea typeface="+mn-ea"/>
                <a:cs typeface="+mn-cs"/>
              </a:rPr>
              <a:t>。缓考的审批原则、办理流程详见《四川大学学生缓考暂行规定》。</a:t>
            </a:r>
            <a:endParaRPr lang="zh-CN" altLang="zh-CN" b="1" kern="1200" dirty="0">
              <a:solidFill>
                <a:schemeClr val="tx1"/>
              </a:solidFill>
              <a:latin typeface="+mn-lt"/>
              <a:ea typeface="+mn-ea"/>
              <a:cs typeface="+mn-cs"/>
            </a:endParaRPr>
          </a:p>
          <a:p>
            <a:pPr eaLnBrk="1" hangingPunct="1"/>
            <a:r>
              <a:rPr lang="zh-CN" altLang="zh-CN" b="1" kern="1200" dirty="0">
                <a:solidFill>
                  <a:schemeClr val="tx1"/>
                </a:solidFill>
                <a:latin typeface="+mn-lt"/>
                <a:ea typeface="+mn-ea"/>
                <a:cs typeface="+mn-cs"/>
              </a:rPr>
              <a:t>第二十七条　</a:t>
            </a:r>
            <a:r>
              <a:rPr lang="zh-CN" altLang="zh-CN" b="1" kern="1200" dirty="0">
                <a:solidFill>
                  <a:srgbClr val="C00000"/>
                </a:solidFill>
                <a:latin typeface="+mn-lt"/>
                <a:ea typeface="+mn-ea"/>
                <a:cs typeface="+mn-cs"/>
              </a:rPr>
              <a:t>必修课考试不及格，可参加一次补考，补考不及格者，必须重修。</a:t>
            </a:r>
            <a:r>
              <a:rPr lang="zh-CN" altLang="zh-CN" b="1" kern="1200" dirty="0">
                <a:solidFill>
                  <a:schemeClr val="tx1"/>
                </a:solidFill>
                <a:latin typeface="+mn-lt"/>
                <a:ea typeface="+mn-ea"/>
                <a:cs typeface="+mn-cs"/>
              </a:rPr>
              <a:t>取消期末考试资格、违纪作弊、重修、缺考的学生均不得参加补考。选修课程没有补考。</a:t>
            </a:r>
            <a:endParaRPr lang="zh-CN" altLang="zh-CN" b="1" kern="1200" dirty="0">
              <a:solidFill>
                <a:schemeClr val="tx1"/>
              </a:solidFill>
              <a:latin typeface="+mn-lt"/>
              <a:ea typeface="+mn-ea"/>
              <a:cs typeface="+mn-cs"/>
            </a:endParaRPr>
          </a:p>
          <a:p>
            <a:pPr eaLnBrk="1" hangingPunct="1"/>
            <a:r>
              <a:rPr lang="zh-CN" altLang="zh-CN" b="1" kern="1200" dirty="0">
                <a:solidFill>
                  <a:schemeClr val="tx1"/>
                </a:solidFill>
                <a:latin typeface="+mn-lt"/>
                <a:ea typeface="+mn-ea"/>
                <a:cs typeface="+mn-cs"/>
              </a:rPr>
              <a:t>第二十八条　</a:t>
            </a:r>
            <a:r>
              <a:rPr lang="zh-CN" altLang="zh-CN" b="1" kern="1200" dirty="0">
                <a:solidFill>
                  <a:srgbClr val="C00000"/>
                </a:solidFill>
                <a:latin typeface="+mn-lt"/>
                <a:ea typeface="+mn-ea"/>
                <a:cs typeface="+mn-cs"/>
              </a:rPr>
              <a:t>补考、缓考时间一般安排在下学期开学前，可能因实际情况调整，请补考或者缓考同学多</a:t>
            </a:r>
            <a:r>
              <a:rPr lang="zh-CN" altLang="zh-CN" b="1" kern="1200" dirty="0">
                <a:solidFill>
                  <a:srgbClr val="C00000"/>
                </a:solidFill>
                <a:latin typeface="+mn-lt"/>
                <a:ea typeface="+mn-ea"/>
                <a:cs typeface="+mn-cs"/>
              </a:rPr>
              <a:t>注意相关通知</a:t>
            </a:r>
            <a:r>
              <a:rPr lang="zh-CN" altLang="zh-CN" b="1" kern="1200" dirty="0">
                <a:solidFill>
                  <a:schemeClr val="tx1"/>
                </a:solidFill>
                <a:latin typeface="+mn-lt"/>
                <a:ea typeface="+mn-ea"/>
                <a:cs typeface="+mn-cs"/>
              </a:rPr>
              <a:t>。缓考不及格或因故不能参加补考、缓考的学生，必须重修。</a:t>
            </a:r>
            <a:endParaRPr lang="zh-CN" altLang="zh-CN" b="1" kern="1200" dirty="0">
              <a:solidFill>
                <a:schemeClr val="tx1"/>
              </a:solidFill>
              <a:latin typeface="+mn-lt"/>
              <a:ea typeface="+mn-ea"/>
              <a:cs typeface="+mn-cs"/>
            </a:endParaRPr>
          </a:p>
          <a:p>
            <a:pPr eaLnBrk="1" hangingPunct="1"/>
            <a:endParaRPr lang="zh-CN" altLang="zh-CN" b="1" kern="1200" dirty="0">
              <a:solidFill>
                <a:schemeClr val="tx1"/>
              </a:solidFill>
              <a:latin typeface="+mn-lt"/>
              <a:ea typeface="+mn-ea"/>
              <a:cs typeface="+mn-cs"/>
            </a:endParaRPr>
          </a:p>
        </p:txBody>
      </p:sp>
      <p:pic>
        <p:nvPicPr>
          <p:cNvPr id="4" name="图片 3" descr="CJ3036"/>
          <p:cNvPicPr>
            <a:picLocks noChangeAspect="1"/>
          </p:cNvPicPr>
          <p:nvPr/>
        </p:nvPicPr>
        <p:blipFill>
          <a:blip r:embed="rId1"/>
          <a:stretch>
            <a:fillRect/>
          </a:stretch>
        </p:blipFill>
        <p:spPr>
          <a:xfrm>
            <a:off x="1450340" y="575310"/>
            <a:ext cx="1027430" cy="75184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WordArt 4"/>
          <p:cNvSpPr>
            <a:spLocks noTextEdit="1"/>
          </p:cNvSpPr>
          <p:nvPr/>
        </p:nvSpPr>
        <p:spPr>
          <a:xfrm>
            <a:off x="2807970" y="675640"/>
            <a:ext cx="6576060" cy="755650"/>
          </a:xfrm>
          <a:prstGeom prst="rect">
            <a:avLst/>
          </a:prstGeom>
        </p:spPr>
        <p:txBody>
          <a:bodyPr wrap="none" fromWordArt="1">
            <a:prstTxWarp prst="textPlain">
              <a:avLst>
                <a:gd name="adj" fmla="val 50000"/>
              </a:avLst>
            </a:prstTxWarp>
            <a:noAutofit/>
          </a:bodyPr>
          <a:p>
            <a:pPr algn="l"/>
            <a:r>
              <a:rPr lang="zh-CN" altLang="en-US" sz="4000">
                <a:ln w="19050" cap="flat" cmpd="sng">
                  <a:solidFill>
                    <a:schemeClr val="bg2">
                      <a:lumMod val="75000"/>
                    </a:schemeClr>
                  </a:solidFill>
                  <a:prstDash val="solid"/>
                  <a:round/>
                  <a:headEnd type="none" w="med" len="med"/>
                  <a:tailEnd type="none" w="med" len="med"/>
                </a:ln>
                <a:solidFill>
                  <a:srgbClr val="C00000"/>
                </a:solidFill>
                <a:effectLst>
                  <a:outerShdw dist="35921" dir="2699999" algn="ctr" rotWithShape="0">
                    <a:srgbClr val="990000"/>
                  </a:outerShdw>
                </a:effectLst>
                <a:latin typeface="黑体" panose="02010609060101010101" charset="-122"/>
                <a:ea typeface="黑体" panose="02010609060101010101" charset="-122"/>
              </a:rPr>
              <a:t>认真复习  诚</a:t>
            </a:r>
            <a:r>
              <a:rPr lang="zh-CN" altLang="en-US" sz="4000">
                <a:ln w="19050" cap="flat" cmpd="sng">
                  <a:solidFill>
                    <a:schemeClr val="bg2">
                      <a:lumMod val="75000"/>
                    </a:schemeClr>
                  </a:solidFill>
                  <a:prstDash val="solid"/>
                  <a:round/>
                  <a:headEnd type="none" w="med" len="med"/>
                  <a:tailEnd type="none" w="med" len="med"/>
                </a:ln>
                <a:solidFill>
                  <a:srgbClr val="C00000"/>
                </a:solidFill>
                <a:effectLst>
                  <a:outerShdw dist="35921" dir="2699999" algn="ctr" rotWithShape="0">
                    <a:srgbClr val="990000"/>
                  </a:outerShdw>
                </a:effectLst>
                <a:latin typeface="黑体" panose="02010609060101010101" charset="-122"/>
                <a:ea typeface="黑体" panose="02010609060101010101" charset="-122"/>
              </a:rPr>
              <a:t>信考试</a:t>
            </a:r>
            <a:endParaRPr lang="zh-CN" altLang="en-US" sz="4000">
              <a:ln w="19050" cap="flat" cmpd="sng">
                <a:solidFill>
                  <a:schemeClr val="bg2">
                    <a:lumMod val="75000"/>
                  </a:schemeClr>
                </a:solidFill>
                <a:prstDash val="solid"/>
                <a:round/>
                <a:headEnd type="none" w="med" len="med"/>
                <a:tailEnd type="none" w="med" len="med"/>
              </a:ln>
              <a:solidFill>
                <a:srgbClr val="C00000"/>
              </a:solidFill>
              <a:effectLst>
                <a:outerShdw dist="35921" dir="2699999" algn="ctr" rotWithShape="0">
                  <a:srgbClr val="990000"/>
                </a:outerShdw>
              </a:effectLst>
              <a:latin typeface="黑体" panose="02010609060101010101" charset="-122"/>
              <a:ea typeface="黑体" panose="02010609060101010101" charset="-122"/>
            </a:endParaRPr>
          </a:p>
        </p:txBody>
      </p:sp>
      <p:sp>
        <p:nvSpPr>
          <p:cNvPr id="20482" name="WordArt 6"/>
          <p:cNvSpPr>
            <a:spLocks noTextEdit="1"/>
          </p:cNvSpPr>
          <p:nvPr/>
        </p:nvSpPr>
        <p:spPr>
          <a:xfrm>
            <a:off x="2808605" y="1922145"/>
            <a:ext cx="6821805" cy="1137920"/>
          </a:xfrm>
          <a:prstGeom prst="rect">
            <a:avLst/>
          </a:prstGeom>
        </p:spPr>
        <p:txBody>
          <a:bodyPr wrap="none" fromWordArt="1">
            <a:prstTxWarp prst="textPlain">
              <a:avLst>
                <a:gd name="adj" fmla="val 50000"/>
              </a:avLst>
            </a:prstTxWarp>
            <a:normAutofit/>
          </a:bodyPr>
          <a:p>
            <a:pPr algn="l"/>
            <a:r>
              <a:rPr lang="zh-CN" altLang="en-US" sz="4400" b="1">
                <a:ln w="12700" cap="flat" cmpd="sng">
                  <a:solidFill>
                    <a:srgbClr val="EAEAEA"/>
                  </a:solidFill>
                  <a:prstDash val="solid"/>
                  <a:round/>
                  <a:headEnd type="none" w="med" len="med"/>
                  <a:tailEnd type="none" w="med" len="med"/>
                </a:ln>
                <a:gradFill rotWithShape="1">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lin ang="0" scaled="1"/>
                  <a:tileRect/>
                </a:gradFill>
                <a:effectLst>
                  <a:outerShdw blurRad="38100" dist="38100" dir="2700000" algn="tl">
                    <a:srgbClr val="000000">
                      <a:alpha val="43137"/>
                    </a:srgbClr>
                  </a:outerShdw>
                </a:effectLst>
                <a:latin typeface="黑体" panose="02010609060101010101" charset="-122"/>
                <a:ea typeface="黑体" panose="02010609060101010101" charset="-122"/>
              </a:rPr>
              <a:t>祝各位同学取得好成绩！</a:t>
            </a:r>
            <a:endParaRPr lang="zh-CN" altLang="en-US" sz="4400" b="1">
              <a:ln w="12700" cap="flat" cmpd="sng">
                <a:solidFill>
                  <a:srgbClr val="EAEAEA"/>
                </a:solidFill>
                <a:prstDash val="solid"/>
                <a:round/>
                <a:headEnd type="none" w="med" len="med"/>
                <a:tailEnd type="none" w="med" len="med"/>
              </a:ln>
              <a:gradFill rotWithShape="1">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lin ang="0" scaled="1"/>
                <a:tileRect/>
              </a:gradFill>
              <a:effectLst>
                <a:outerShdw blurRad="38100" dist="38100" dir="2700000" algn="tl">
                  <a:srgbClr val="000000">
                    <a:alpha val="43137"/>
                  </a:srgbClr>
                </a:outerShdw>
              </a:effectLst>
              <a:latin typeface="黑体" panose="02010609060101010101" charset="-122"/>
              <a:ea typeface="黑体" panose="02010609060101010101" charset="-122"/>
            </a:endParaRPr>
          </a:p>
        </p:txBody>
      </p:sp>
      <p:pic>
        <p:nvPicPr>
          <p:cNvPr id="100" name="图片 99"/>
          <p:cNvPicPr/>
          <p:nvPr>
            <p:custDataLst>
              <p:tags r:id="rId1"/>
            </p:custDataLst>
          </p:nvPr>
        </p:nvPicPr>
        <p:blipFill>
          <a:blip r:embed="rId2"/>
          <a:stretch>
            <a:fillRect/>
          </a:stretch>
        </p:blipFill>
        <p:spPr>
          <a:xfrm>
            <a:off x="3204845" y="3550920"/>
            <a:ext cx="5641340" cy="3237230"/>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4"/>
          <p:cNvSpPr>
            <a:spLocks noGrp="1" noChangeArrowheads="1"/>
          </p:cNvSpPr>
          <p:nvPr>
            <p:ph type="title"/>
          </p:nvPr>
        </p:nvSpPr>
        <p:spPr>
          <a:xfrm>
            <a:off x="1917383" y="487680"/>
            <a:ext cx="8229600" cy="847725"/>
          </a:xfrm>
        </p:spPr>
        <p:txBody>
          <a:bodyPr vert="horz" wrap="square" lIns="91440" tIns="45720" rIns="91440" bIns="45720" numCol="1" anchor="ctr" anchorCtr="0" compatLnSpc="1">
            <a:normAutofit/>
          </a:bodyPr>
          <a:lstStyle/>
          <a:p>
            <a:pPr marL="0" marR="0" lvl="0" indent="0" algn="ctr" defTabSz="914400" rtl="0" eaLnBrk="1" fontAlgn="base" latinLnBrk="0" hangingPunct="1">
              <a:lnSpc>
                <a:spcPct val="90000"/>
              </a:lnSpc>
              <a:spcBef>
                <a:spcPct val="0"/>
              </a:spcBef>
              <a:spcAft>
                <a:spcPct val="0"/>
              </a:spcAft>
              <a:buClrTx/>
              <a:buSzTx/>
              <a:buFontTx/>
              <a:buNone/>
              <a:defRPr/>
            </a:pPr>
            <a:r>
              <a:rPr kumimoji="0" lang="zh-CN" altLang="en-US" sz="4000" b="1"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黑体" panose="02010609060101010101" charset="-122"/>
                <a:ea typeface="黑体" panose="02010609060101010101" charset="-122"/>
                <a:cs typeface="+mj-cs"/>
              </a:rPr>
              <a:t>本课程成绩构成</a:t>
            </a:r>
            <a:endParaRPr kumimoji="0" lang="zh-CN" altLang="en-US" sz="4000" b="1"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黑体" panose="02010609060101010101" charset="-122"/>
              <a:ea typeface="黑体" panose="02010609060101010101" charset="-122"/>
              <a:cs typeface="+mj-cs"/>
            </a:endParaRPr>
          </a:p>
        </p:txBody>
      </p:sp>
      <p:sp>
        <p:nvSpPr>
          <p:cNvPr id="10242" name="Rectangle 5"/>
          <p:cNvSpPr>
            <a:spLocks noGrp="1"/>
          </p:cNvSpPr>
          <p:nvPr>
            <p:ph idx="1"/>
          </p:nvPr>
        </p:nvSpPr>
        <p:spPr>
          <a:xfrm>
            <a:off x="1654810" y="2246630"/>
            <a:ext cx="9432290" cy="4285615"/>
          </a:xfrm>
        </p:spPr>
        <p:txBody>
          <a:bodyPr vert="horz" wrap="square" lIns="91440" tIns="45720" rIns="91440" bIns="45720" anchor="t" anchorCtr="0"/>
          <a:p>
            <a:pPr eaLnBrk="1" hangingPunct="1">
              <a:lnSpc>
                <a:spcPct val="150000"/>
              </a:lnSpc>
            </a:pPr>
            <a:r>
              <a:rPr lang="zh-CN" altLang="en-US" sz="3200" b="1" kern="1200" dirty="0">
                <a:latin typeface="微软雅黑" panose="020B0503020204020204" charset="-122"/>
                <a:ea typeface="微软雅黑" panose="020B0503020204020204" charset="-122"/>
                <a:cs typeface="微软雅黑" panose="020B0503020204020204" charset="-122"/>
              </a:rPr>
              <a:t>平时成绩占总成绩的</a:t>
            </a:r>
            <a:r>
              <a:rPr lang="en-US" altLang="zh-CN" sz="3200" b="1" kern="1200" dirty="0">
                <a:latin typeface="微软雅黑" panose="020B0503020204020204" charset="-122"/>
                <a:ea typeface="微软雅黑" panose="020B0503020204020204" charset="-122"/>
                <a:cs typeface="微软雅黑" panose="020B0503020204020204" charset="-122"/>
              </a:rPr>
              <a:t>50%</a:t>
            </a:r>
            <a:endParaRPr lang="en-US" altLang="zh-CN" sz="3200" b="1" kern="1200" dirty="0">
              <a:latin typeface="微软雅黑" panose="020B0503020204020204" charset="-122"/>
              <a:ea typeface="微软雅黑" panose="020B0503020204020204" charset="-122"/>
              <a:cs typeface="微软雅黑" panose="020B0503020204020204" charset="-122"/>
            </a:endParaRPr>
          </a:p>
          <a:p>
            <a:pPr lvl="1" eaLnBrk="1" hangingPunct="1">
              <a:lnSpc>
                <a:spcPct val="150000"/>
              </a:lnSpc>
            </a:pPr>
            <a:r>
              <a:rPr lang="zh-CN" altLang="en-US" sz="2800" b="1" kern="1200" dirty="0">
                <a:latin typeface="+mn-lt"/>
                <a:ea typeface="+mn-ea"/>
                <a:cs typeface="+mn-cs"/>
              </a:rPr>
              <a:t>考勤</a:t>
            </a:r>
            <a:r>
              <a:rPr lang="en-US" altLang="zh-CN" sz="2800" b="1" kern="1200" dirty="0">
                <a:latin typeface="+mn-lt"/>
                <a:ea typeface="+mn-ea"/>
                <a:cs typeface="+mn-cs"/>
              </a:rPr>
              <a:t>10%+</a:t>
            </a:r>
            <a:r>
              <a:rPr lang="zh-CN" altLang="en-US" sz="2800" b="1" kern="1200" dirty="0">
                <a:latin typeface="+mn-lt"/>
                <a:ea typeface="+mn-ea"/>
                <a:cs typeface="+mn-cs"/>
              </a:rPr>
              <a:t>课堂参与</a:t>
            </a:r>
            <a:r>
              <a:rPr lang="en-US" altLang="zh-CN" sz="2800" b="1" kern="1200" dirty="0">
                <a:latin typeface="+mn-lt"/>
                <a:ea typeface="+mn-ea"/>
                <a:cs typeface="+mn-cs"/>
              </a:rPr>
              <a:t>10%+</a:t>
            </a:r>
            <a:r>
              <a:rPr lang="zh-CN" altLang="en-US" sz="2800" b="1" kern="1200" dirty="0">
                <a:latin typeface="+mn-lt"/>
                <a:ea typeface="+mn-ea"/>
                <a:cs typeface="+mn-cs"/>
              </a:rPr>
              <a:t>平时作业</a:t>
            </a:r>
            <a:r>
              <a:rPr lang="en-US" altLang="zh-CN" sz="2800" b="1" kern="1200" dirty="0">
                <a:latin typeface="+mn-lt"/>
                <a:ea typeface="+mn-ea"/>
                <a:cs typeface="+mn-cs"/>
              </a:rPr>
              <a:t>10%+</a:t>
            </a:r>
            <a:r>
              <a:rPr lang="zh-CN" altLang="en-US" sz="2800" b="1" kern="1200" dirty="0">
                <a:latin typeface="+mn-lt"/>
                <a:ea typeface="+mn-ea"/>
                <a:cs typeface="+mn-cs"/>
              </a:rPr>
              <a:t>实践教学</a:t>
            </a:r>
            <a:r>
              <a:rPr lang="en-US" altLang="zh-CN" sz="2800" b="1" kern="1200" dirty="0">
                <a:latin typeface="+mn-lt"/>
                <a:ea typeface="+mn-ea"/>
                <a:cs typeface="+mn-cs"/>
              </a:rPr>
              <a:t>20%</a:t>
            </a:r>
            <a:endParaRPr lang="en-US" altLang="zh-CN" sz="2800" b="1" kern="1200" dirty="0">
              <a:latin typeface="+mn-lt"/>
              <a:ea typeface="+mn-ea"/>
              <a:cs typeface="+mn-cs"/>
            </a:endParaRPr>
          </a:p>
          <a:p>
            <a:pPr eaLnBrk="1" hangingPunct="1">
              <a:lnSpc>
                <a:spcPct val="150000"/>
              </a:lnSpc>
            </a:pPr>
            <a:r>
              <a:rPr lang="zh-CN" altLang="en-US" sz="3200" b="1" kern="1200" dirty="0">
                <a:latin typeface="微软雅黑" panose="020B0503020204020204" charset="-122"/>
                <a:ea typeface="微软雅黑" panose="020B0503020204020204" charset="-122"/>
                <a:cs typeface="微软雅黑" panose="020B0503020204020204" charset="-122"/>
              </a:rPr>
              <a:t>期末考试卷面分为</a:t>
            </a:r>
            <a:r>
              <a:rPr lang="en-US" altLang="zh-CN" sz="3200" b="1" kern="1200" dirty="0">
                <a:latin typeface="微软雅黑" panose="020B0503020204020204" charset="-122"/>
                <a:ea typeface="微软雅黑" panose="020B0503020204020204" charset="-122"/>
                <a:cs typeface="微软雅黑" panose="020B0503020204020204" charset="-122"/>
              </a:rPr>
              <a:t>100</a:t>
            </a:r>
            <a:r>
              <a:rPr lang="zh-CN" altLang="en-US" sz="3200" b="1" kern="1200" dirty="0">
                <a:latin typeface="微软雅黑" panose="020B0503020204020204" charset="-122"/>
                <a:ea typeface="微软雅黑" panose="020B0503020204020204" charset="-122"/>
                <a:cs typeface="微软雅黑" panose="020B0503020204020204" charset="-122"/>
              </a:rPr>
              <a:t>分，占总成绩的</a:t>
            </a:r>
            <a:r>
              <a:rPr lang="en-US" altLang="zh-CN" sz="3200" b="1" kern="1200" dirty="0">
                <a:latin typeface="微软雅黑" panose="020B0503020204020204" charset="-122"/>
                <a:ea typeface="微软雅黑" panose="020B0503020204020204" charset="-122"/>
                <a:cs typeface="微软雅黑" panose="020B0503020204020204" charset="-122"/>
              </a:rPr>
              <a:t>50%</a:t>
            </a:r>
            <a:endParaRPr lang="en-US" altLang="zh-CN" sz="3200" b="1" kern="1200" dirty="0">
              <a:latin typeface="微软雅黑" panose="020B0503020204020204" charset="-122"/>
              <a:ea typeface="微软雅黑" panose="020B0503020204020204" charset="-122"/>
              <a:cs typeface="微软雅黑" panose="020B0503020204020204" charset="-122"/>
            </a:endParaRPr>
          </a:p>
        </p:txBody>
      </p:sp>
      <p:pic>
        <p:nvPicPr>
          <p:cNvPr id="4" name="图片 3" descr="CJ3036"/>
          <p:cNvPicPr>
            <a:picLocks noChangeAspect="1"/>
          </p:cNvPicPr>
          <p:nvPr/>
        </p:nvPicPr>
        <p:blipFill>
          <a:blip r:embed="rId1"/>
          <a:stretch>
            <a:fillRect/>
          </a:stretch>
        </p:blipFill>
        <p:spPr>
          <a:xfrm>
            <a:off x="1833245" y="462280"/>
            <a:ext cx="1217930" cy="89789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152650" y="365125"/>
            <a:ext cx="7886700" cy="976313"/>
          </a:xfrm>
        </p:spPr>
        <p:txBody>
          <a:bodyPr vert="horz" wrap="square" lIns="91440" tIns="45720" rIns="91440" bIns="45720" numCol="1" anchor="ctr" anchorCtr="0" compatLnSpc="1">
            <a:noAutofit/>
          </a:bodyPr>
          <a:lstStyle/>
          <a:p>
            <a:pPr marL="0" marR="0" lvl="0" indent="0" algn="ctr" defTabSz="914400" rtl="0" eaLnBrk="1" fontAlgn="base" latinLnBrk="0" hangingPunct="1">
              <a:lnSpc>
                <a:spcPct val="90000"/>
              </a:lnSpc>
              <a:spcBef>
                <a:spcPct val="0"/>
              </a:spcBef>
              <a:spcAft>
                <a:spcPct val="0"/>
              </a:spcAft>
              <a:buClrTx/>
              <a:buSzTx/>
              <a:buFontTx/>
              <a:buNone/>
              <a:defRPr/>
            </a:pPr>
            <a:r>
              <a:rPr kumimoji="0" lang="zh-CN" altLang="en-US" sz="4400" b="1"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黑体" panose="02010609060101010101" charset="-122"/>
                <a:ea typeface="黑体" panose="02010609060101010101" charset="-122"/>
                <a:cs typeface="隶书" panose="02010509060101010101" pitchFamily="49" charset="-122"/>
              </a:rPr>
              <a:t>考试题型及分值</a:t>
            </a:r>
            <a:endParaRPr kumimoji="0" lang="zh-CN" altLang="en-US" sz="4400" b="1"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黑体" panose="02010609060101010101" charset="-122"/>
              <a:ea typeface="黑体" panose="02010609060101010101" charset="-122"/>
              <a:cs typeface="隶书" panose="02010509060101010101" pitchFamily="49" charset="-122"/>
            </a:endParaRPr>
          </a:p>
        </p:txBody>
      </p:sp>
      <p:sp>
        <p:nvSpPr>
          <p:cNvPr id="11266" name="内容占位符 2"/>
          <p:cNvSpPr>
            <a:spLocks noGrp="1"/>
          </p:cNvSpPr>
          <p:nvPr>
            <p:ph idx="1"/>
          </p:nvPr>
        </p:nvSpPr>
        <p:spPr>
          <a:xfrm>
            <a:off x="1095375" y="1576070"/>
            <a:ext cx="10321925" cy="4763770"/>
          </a:xfrm>
        </p:spPr>
        <p:txBody>
          <a:bodyPr vert="horz" wrap="square" lIns="91440" tIns="45720" rIns="91440" bIns="45720" anchor="t" anchorCtr="0"/>
          <a:p>
            <a:pPr eaLnBrk="1" hangingPunct="1">
              <a:lnSpc>
                <a:spcPts val="4200"/>
              </a:lnSpc>
              <a:buFont typeface="Wingdings" panose="05000000000000000000" pitchFamily="2" charset="2"/>
              <a:buNone/>
            </a:pPr>
            <a:r>
              <a:rPr lang="zh-CN" altLang="en-US" sz="3200" b="1" kern="1200" dirty="0">
                <a:latin typeface="黑体" panose="02010609060101010101" charset="-122"/>
                <a:ea typeface="黑体" panose="02010609060101010101" charset="-122"/>
                <a:cs typeface="+mn-cs"/>
              </a:rPr>
              <a:t>一、单项选择题</a:t>
            </a:r>
            <a:r>
              <a:rPr lang="zh-CN" altLang="en-US" sz="3200" b="1" kern="1200" dirty="0">
                <a:latin typeface="楷体_GB2312" pitchFamily="49" charset="-122"/>
                <a:ea typeface="+mn-ea"/>
                <a:cs typeface="+mn-cs"/>
              </a:rPr>
              <a:t>      </a:t>
            </a:r>
            <a:r>
              <a:rPr lang="en-US" altLang="zh-CN" sz="3200" b="1" kern="1200" dirty="0">
                <a:latin typeface="楷体_GB2312" pitchFamily="49" charset="-122"/>
                <a:ea typeface="+mn-ea"/>
                <a:cs typeface="+mn-cs"/>
              </a:rPr>
              <a:t>1</a:t>
            </a:r>
            <a:r>
              <a:rPr lang="zh-CN" altLang="en-US" sz="3200" b="1" kern="1200" dirty="0">
                <a:latin typeface="楷体_GB2312" pitchFamily="49" charset="-122"/>
                <a:ea typeface="+mn-ea"/>
                <a:cs typeface="+mn-cs"/>
              </a:rPr>
              <a:t>分</a:t>
            </a:r>
            <a:r>
              <a:rPr lang="en-US" altLang="zh-CN" sz="3200" b="1" kern="1200" dirty="0">
                <a:latin typeface="楷体_GB2312" pitchFamily="49" charset="-122"/>
                <a:ea typeface="+mn-ea"/>
                <a:cs typeface="+mn-cs"/>
              </a:rPr>
              <a:t>×20</a:t>
            </a:r>
            <a:r>
              <a:rPr lang="zh-CN" altLang="en-US" sz="3200" b="1" kern="1200" dirty="0">
                <a:latin typeface="楷体_GB2312" pitchFamily="49" charset="-122"/>
                <a:ea typeface="+mn-ea"/>
                <a:cs typeface="+mn-cs"/>
              </a:rPr>
              <a:t>个</a:t>
            </a:r>
            <a:r>
              <a:rPr lang="zh-CN" altLang="en-US" sz="3200" b="1" kern="1200" dirty="0">
                <a:latin typeface="楷体_GB2312" pitchFamily="49" charset="-122"/>
                <a:ea typeface="+mn-ea"/>
                <a:cs typeface="+mn-cs"/>
              </a:rPr>
              <a:t>小题＝</a:t>
            </a:r>
            <a:r>
              <a:rPr lang="en-US" altLang="zh-CN" sz="3200" b="1" kern="1200" dirty="0">
                <a:latin typeface="楷体_GB2312" pitchFamily="49" charset="-122"/>
                <a:ea typeface="+mn-ea"/>
                <a:cs typeface="+mn-cs"/>
              </a:rPr>
              <a:t>20</a:t>
            </a:r>
            <a:r>
              <a:rPr lang="zh-CN" altLang="en-US" sz="3200" b="1" kern="1200" dirty="0">
                <a:latin typeface="楷体_GB2312" pitchFamily="49" charset="-122"/>
                <a:ea typeface="+mn-ea"/>
                <a:cs typeface="+mn-cs"/>
              </a:rPr>
              <a:t>分</a:t>
            </a:r>
            <a:endParaRPr lang="zh-CN" altLang="en-US" sz="3200" b="1" kern="1200" dirty="0">
              <a:latin typeface="楷体_GB2312" pitchFamily="49" charset="-122"/>
              <a:ea typeface="+mn-ea"/>
              <a:cs typeface="+mn-cs"/>
            </a:endParaRPr>
          </a:p>
          <a:p>
            <a:pPr eaLnBrk="1" hangingPunct="1">
              <a:lnSpc>
                <a:spcPts val="4200"/>
              </a:lnSpc>
              <a:buFont typeface="Wingdings" panose="05000000000000000000" pitchFamily="2" charset="2"/>
              <a:buNone/>
            </a:pPr>
            <a:r>
              <a:rPr lang="zh-CN" altLang="en-US" sz="3200" b="1" kern="1200" dirty="0">
                <a:latin typeface="黑体" panose="02010609060101010101" charset="-122"/>
                <a:ea typeface="黑体" panose="02010609060101010101" charset="-122"/>
                <a:cs typeface="+mn-cs"/>
              </a:rPr>
              <a:t>二、多项选择题</a:t>
            </a:r>
            <a:r>
              <a:rPr lang="zh-CN" altLang="en-US" sz="3200" b="1" kern="1200" dirty="0">
                <a:latin typeface="楷体_GB2312" pitchFamily="49" charset="-122"/>
                <a:ea typeface="+mn-ea"/>
                <a:cs typeface="+mn-cs"/>
              </a:rPr>
              <a:t>      </a:t>
            </a:r>
            <a:r>
              <a:rPr lang="en-US" altLang="zh-CN" sz="3200" b="1" kern="1200" dirty="0">
                <a:latin typeface="楷体_GB2312" pitchFamily="49" charset="-122"/>
                <a:ea typeface="+mn-ea"/>
                <a:cs typeface="+mn-cs"/>
              </a:rPr>
              <a:t>2</a:t>
            </a:r>
            <a:r>
              <a:rPr lang="zh-CN" altLang="en-US" sz="3200" b="1" kern="1200" dirty="0">
                <a:latin typeface="楷体_GB2312" pitchFamily="49" charset="-122"/>
                <a:ea typeface="+mn-ea"/>
                <a:cs typeface="+mn-cs"/>
              </a:rPr>
              <a:t>分</a:t>
            </a:r>
            <a:r>
              <a:rPr lang="en-US" altLang="zh-CN" sz="3200" b="1" kern="1200" dirty="0">
                <a:latin typeface="楷体_GB2312" pitchFamily="49" charset="-122"/>
                <a:ea typeface="+mn-ea"/>
                <a:cs typeface="+mn-cs"/>
              </a:rPr>
              <a:t>×5</a:t>
            </a:r>
            <a:r>
              <a:rPr lang="zh-CN" altLang="en-US" sz="3200" b="1" kern="1200" dirty="0">
                <a:latin typeface="楷体_GB2312" pitchFamily="49" charset="-122"/>
                <a:ea typeface="+mn-ea"/>
                <a:cs typeface="+mn-cs"/>
              </a:rPr>
              <a:t>个</a:t>
            </a:r>
            <a:r>
              <a:rPr lang="zh-CN" altLang="en-US" sz="3200" b="1" kern="1200" dirty="0">
                <a:latin typeface="楷体_GB2312" pitchFamily="49" charset="-122"/>
                <a:ea typeface="+mn-ea"/>
                <a:cs typeface="+mn-cs"/>
              </a:rPr>
              <a:t>小题＝</a:t>
            </a:r>
            <a:r>
              <a:rPr lang="en-US" altLang="zh-CN" sz="3200" b="1" kern="1200" dirty="0">
                <a:latin typeface="楷体_GB2312" pitchFamily="49" charset="-122"/>
                <a:ea typeface="+mn-ea"/>
                <a:cs typeface="+mn-cs"/>
              </a:rPr>
              <a:t>10</a:t>
            </a:r>
            <a:r>
              <a:rPr lang="zh-CN" altLang="en-US" sz="3200" b="1" kern="1200" dirty="0">
                <a:latin typeface="楷体_GB2312" pitchFamily="49" charset="-122"/>
                <a:ea typeface="+mn-ea"/>
                <a:cs typeface="+mn-cs"/>
              </a:rPr>
              <a:t>分</a:t>
            </a:r>
            <a:endParaRPr lang="zh-CN" altLang="en-US" sz="3200" b="1" kern="1200" dirty="0">
              <a:latin typeface="楷体_GB2312" pitchFamily="49" charset="-122"/>
              <a:ea typeface="+mn-ea"/>
              <a:cs typeface="+mn-cs"/>
            </a:endParaRPr>
          </a:p>
          <a:p>
            <a:pPr eaLnBrk="1" hangingPunct="1">
              <a:lnSpc>
                <a:spcPts val="4200"/>
              </a:lnSpc>
              <a:buFont typeface="Wingdings" panose="05000000000000000000" pitchFamily="2" charset="2"/>
              <a:buNone/>
            </a:pPr>
            <a:r>
              <a:rPr lang="zh-CN" altLang="en-US" sz="3200" b="1" kern="1200" dirty="0">
                <a:latin typeface="黑体" panose="02010609060101010101" charset="-122"/>
                <a:ea typeface="黑体" panose="02010609060101010101" charset="-122"/>
                <a:cs typeface="+mn-cs"/>
              </a:rPr>
              <a:t>三、判断题</a:t>
            </a:r>
            <a:r>
              <a:rPr lang="zh-CN" altLang="en-US" sz="3200" b="1" kern="1200" dirty="0">
                <a:latin typeface="楷体_GB2312" pitchFamily="49" charset="-122"/>
                <a:ea typeface="+mn-ea"/>
                <a:cs typeface="+mn-cs"/>
              </a:rPr>
              <a:t>          </a:t>
            </a:r>
            <a:r>
              <a:rPr lang="en-US" altLang="zh-CN" sz="3200" b="1" kern="1200" dirty="0">
                <a:latin typeface="楷体_GB2312" pitchFamily="49" charset="-122"/>
                <a:ea typeface="+mn-ea"/>
                <a:cs typeface="+mn-cs"/>
              </a:rPr>
              <a:t>2</a:t>
            </a:r>
            <a:r>
              <a:rPr lang="zh-CN" altLang="en-US" sz="3200" b="1" kern="1200" dirty="0">
                <a:latin typeface="楷体_GB2312" pitchFamily="49" charset="-122"/>
                <a:ea typeface="+mn-ea"/>
                <a:cs typeface="+mn-cs"/>
              </a:rPr>
              <a:t>分</a:t>
            </a:r>
            <a:r>
              <a:rPr lang="en-US" altLang="zh-CN" sz="3200" b="1" kern="1200" dirty="0">
                <a:latin typeface="楷体_GB2312" pitchFamily="49" charset="-122"/>
                <a:ea typeface="+mn-ea"/>
                <a:cs typeface="+mn-cs"/>
              </a:rPr>
              <a:t>×10</a:t>
            </a:r>
            <a:r>
              <a:rPr lang="zh-CN" altLang="en-US" sz="3200" b="1" kern="1200" dirty="0">
                <a:latin typeface="楷体_GB2312" pitchFamily="49" charset="-122"/>
                <a:ea typeface="+mn-ea"/>
                <a:cs typeface="+mn-cs"/>
              </a:rPr>
              <a:t>个</a:t>
            </a:r>
            <a:r>
              <a:rPr lang="zh-CN" altLang="en-US" sz="3200" b="1" kern="1200" dirty="0">
                <a:latin typeface="楷体_GB2312" pitchFamily="49" charset="-122"/>
                <a:ea typeface="+mn-ea"/>
                <a:cs typeface="+mn-cs"/>
              </a:rPr>
              <a:t>小题＝</a:t>
            </a:r>
            <a:r>
              <a:rPr lang="en-US" altLang="zh-CN" sz="3200" b="1" kern="1200" dirty="0">
                <a:latin typeface="楷体_GB2312" pitchFamily="49" charset="-122"/>
                <a:ea typeface="+mn-ea"/>
                <a:cs typeface="+mn-cs"/>
              </a:rPr>
              <a:t>20</a:t>
            </a:r>
            <a:r>
              <a:rPr lang="zh-CN" altLang="en-US" sz="3200" b="1" kern="1200" dirty="0">
                <a:latin typeface="楷体_GB2312" pitchFamily="49" charset="-122"/>
                <a:ea typeface="+mn-ea"/>
                <a:cs typeface="+mn-cs"/>
              </a:rPr>
              <a:t>分</a:t>
            </a:r>
            <a:endParaRPr lang="zh-CN" altLang="en-US" sz="3200" b="1" kern="1200" dirty="0">
              <a:latin typeface="楷体_GB2312" pitchFamily="49" charset="-122"/>
              <a:ea typeface="+mn-ea"/>
              <a:cs typeface="+mn-cs"/>
            </a:endParaRPr>
          </a:p>
          <a:p>
            <a:pPr eaLnBrk="1" hangingPunct="1">
              <a:lnSpc>
                <a:spcPts val="4200"/>
              </a:lnSpc>
              <a:buFont typeface="Wingdings" panose="05000000000000000000" pitchFamily="2" charset="2"/>
              <a:buNone/>
            </a:pPr>
            <a:r>
              <a:rPr lang="zh-CN" altLang="en-US" sz="3200" b="1" kern="1200" dirty="0">
                <a:latin typeface="黑体" panose="02010609060101010101" charset="-122"/>
                <a:ea typeface="黑体" panose="02010609060101010101" charset="-122"/>
                <a:cs typeface="+mn-cs"/>
              </a:rPr>
              <a:t>四、简答题</a:t>
            </a:r>
            <a:r>
              <a:rPr lang="zh-CN" altLang="en-US" sz="3200" b="1" kern="1200" dirty="0">
                <a:latin typeface="楷体_GB2312" pitchFamily="49" charset="-122"/>
                <a:ea typeface="+mn-ea"/>
                <a:cs typeface="+mn-cs"/>
              </a:rPr>
              <a:t>          </a:t>
            </a:r>
            <a:r>
              <a:rPr lang="en-US" altLang="zh-CN" sz="3200" b="1" kern="1200" dirty="0">
                <a:latin typeface="楷体_GB2312" pitchFamily="49" charset="-122"/>
                <a:ea typeface="+mn-ea"/>
                <a:cs typeface="+mn-cs"/>
              </a:rPr>
              <a:t>10</a:t>
            </a:r>
            <a:r>
              <a:rPr lang="zh-CN" altLang="en-US" sz="3200" b="1" kern="1200" dirty="0">
                <a:latin typeface="楷体_GB2312" pitchFamily="49" charset="-122"/>
                <a:ea typeface="+mn-ea"/>
                <a:cs typeface="+mn-cs"/>
              </a:rPr>
              <a:t>分</a:t>
            </a:r>
            <a:r>
              <a:rPr lang="en-US" altLang="zh-CN" sz="3200" b="1" kern="1200" dirty="0">
                <a:latin typeface="楷体_GB2312" pitchFamily="49" charset="-122"/>
                <a:ea typeface="+mn-ea"/>
                <a:cs typeface="+mn-cs"/>
              </a:rPr>
              <a:t>×3</a:t>
            </a:r>
            <a:r>
              <a:rPr lang="zh-CN" altLang="en-US" sz="3200" b="1" kern="1200" dirty="0">
                <a:latin typeface="楷体_GB2312" pitchFamily="49" charset="-122"/>
                <a:ea typeface="+mn-ea"/>
                <a:cs typeface="+mn-cs"/>
              </a:rPr>
              <a:t>个</a:t>
            </a:r>
            <a:r>
              <a:rPr lang="zh-CN" altLang="en-US" sz="3200" b="1" kern="1200" dirty="0">
                <a:latin typeface="楷体_GB2312" pitchFamily="49" charset="-122"/>
                <a:ea typeface="+mn-ea"/>
                <a:cs typeface="+mn-cs"/>
              </a:rPr>
              <a:t>小题＝</a:t>
            </a:r>
            <a:r>
              <a:rPr lang="en-US" altLang="zh-CN" sz="3200" b="1" kern="1200" dirty="0">
                <a:latin typeface="楷体_GB2312" pitchFamily="49" charset="-122"/>
                <a:ea typeface="+mn-ea"/>
                <a:cs typeface="+mn-cs"/>
              </a:rPr>
              <a:t>30</a:t>
            </a:r>
            <a:r>
              <a:rPr lang="zh-CN" altLang="en-US" sz="3200" b="1" kern="1200" dirty="0">
                <a:latin typeface="楷体_GB2312" pitchFamily="49" charset="-122"/>
                <a:ea typeface="+mn-ea"/>
                <a:cs typeface="+mn-cs"/>
              </a:rPr>
              <a:t>分</a:t>
            </a:r>
            <a:endParaRPr lang="zh-CN" altLang="en-US" sz="3200" b="1" kern="1200" dirty="0">
              <a:latin typeface="楷体_GB2312" pitchFamily="49" charset="-122"/>
              <a:ea typeface="+mn-ea"/>
              <a:cs typeface="+mn-cs"/>
            </a:endParaRPr>
          </a:p>
          <a:p>
            <a:pPr eaLnBrk="1" hangingPunct="1">
              <a:lnSpc>
                <a:spcPts val="4200"/>
              </a:lnSpc>
              <a:buFont typeface="Wingdings" panose="05000000000000000000" pitchFamily="2" charset="2"/>
              <a:buNone/>
            </a:pPr>
            <a:r>
              <a:rPr lang="zh-CN" altLang="en-US" sz="3200" b="1" kern="1200" dirty="0">
                <a:latin typeface="黑体" panose="02010609060101010101" charset="-122"/>
                <a:ea typeface="黑体" panose="02010609060101010101" charset="-122"/>
                <a:cs typeface="+mn-cs"/>
              </a:rPr>
              <a:t>五、材料分析论述题</a:t>
            </a:r>
            <a:r>
              <a:rPr lang="zh-CN" altLang="en-US" sz="3200" b="1" kern="1200" dirty="0">
                <a:latin typeface="楷体_GB2312" pitchFamily="49" charset="-122"/>
                <a:ea typeface="+mn-ea"/>
                <a:cs typeface="+mn-cs"/>
              </a:rPr>
              <a:t>  </a:t>
            </a:r>
            <a:r>
              <a:rPr lang="en-US" altLang="zh-CN" sz="3200" b="1" kern="1200" dirty="0">
                <a:latin typeface="楷体_GB2312" pitchFamily="49" charset="-122"/>
                <a:ea typeface="+mn-ea"/>
                <a:cs typeface="+mn-cs"/>
              </a:rPr>
              <a:t>20</a:t>
            </a:r>
            <a:r>
              <a:rPr lang="zh-CN" altLang="en-US" sz="3200" b="1" kern="1200" dirty="0">
                <a:latin typeface="楷体_GB2312" pitchFamily="49" charset="-122"/>
                <a:ea typeface="+mn-ea"/>
                <a:cs typeface="+mn-cs"/>
              </a:rPr>
              <a:t>分</a:t>
            </a:r>
            <a:r>
              <a:rPr lang="en-US" altLang="zh-CN" sz="3200" b="1" kern="1200" dirty="0">
                <a:latin typeface="楷体_GB2312" pitchFamily="49" charset="-122"/>
                <a:ea typeface="+mn-ea"/>
                <a:cs typeface="+mn-cs"/>
              </a:rPr>
              <a:t>×1</a:t>
            </a:r>
            <a:r>
              <a:rPr lang="zh-CN" altLang="en-US" sz="3200" b="1" kern="1200" dirty="0">
                <a:latin typeface="楷体_GB2312" pitchFamily="49" charset="-122"/>
                <a:ea typeface="+mn-ea"/>
                <a:cs typeface="+mn-cs"/>
              </a:rPr>
              <a:t>个小题（含</a:t>
            </a:r>
            <a:r>
              <a:rPr lang="en-US" altLang="zh-CN" sz="3200" b="1" kern="1200" dirty="0">
                <a:latin typeface="楷体_GB2312" pitchFamily="49" charset="-122"/>
                <a:ea typeface="+mn-ea"/>
                <a:cs typeface="+mn-cs"/>
              </a:rPr>
              <a:t>2</a:t>
            </a:r>
            <a:r>
              <a:rPr lang="zh-CN" altLang="en-US" sz="3200" b="1" kern="1200" dirty="0">
                <a:latin typeface="楷体_GB2312" pitchFamily="49" charset="-122"/>
                <a:ea typeface="+mn-ea"/>
                <a:cs typeface="+mn-cs"/>
              </a:rPr>
              <a:t>个或</a:t>
            </a:r>
            <a:r>
              <a:rPr lang="en-US" altLang="zh-CN" sz="3200" b="1" kern="1200" dirty="0">
                <a:latin typeface="楷体_GB2312" pitchFamily="49" charset="-122"/>
                <a:ea typeface="+mn-ea"/>
                <a:cs typeface="+mn-cs"/>
              </a:rPr>
              <a:t>3</a:t>
            </a:r>
            <a:r>
              <a:rPr lang="zh-CN" altLang="en-US" sz="3200" b="1" kern="1200" dirty="0">
                <a:latin typeface="楷体_GB2312" pitchFamily="49" charset="-122"/>
                <a:ea typeface="+mn-ea"/>
                <a:cs typeface="+mn-cs"/>
              </a:rPr>
              <a:t>个问题）</a:t>
            </a:r>
            <a:r>
              <a:rPr lang="en-US" altLang="zh-CN" sz="3200" b="1" kern="1200" dirty="0">
                <a:latin typeface="楷体_GB2312" pitchFamily="49" charset="-122"/>
                <a:ea typeface="+mn-ea"/>
                <a:cs typeface="+mn-cs"/>
              </a:rPr>
              <a:t>                </a:t>
            </a:r>
            <a:endParaRPr lang="en-US" altLang="zh-CN" sz="3200" b="1" kern="1200" dirty="0">
              <a:latin typeface="楷体_GB2312" pitchFamily="49" charset="-122"/>
              <a:ea typeface="+mn-ea"/>
              <a:cs typeface="+mn-cs"/>
            </a:endParaRPr>
          </a:p>
          <a:p>
            <a:pPr eaLnBrk="1" hangingPunct="1">
              <a:lnSpc>
                <a:spcPts val="4200"/>
              </a:lnSpc>
              <a:buFont typeface="Wingdings" panose="05000000000000000000" pitchFamily="2" charset="2"/>
              <a:buNone/>
            </a:pPr>
            <a:r>
              <a:rPr lang="en-US" altLang="zh-CN" sz="3200" b="1" kern="1200" dirty="0">
                <a:latin typeface="楷体_GB2312" pitchFamily="49" charset="-122"/>
                <a:ea typeface="+mn-ea"/>
                <a:cs typeface="+mn-cs"/>
              </a:rPr>
              <a:t>                                 </a:t>
            </a:r>
            <a:r>
              <a:rPr lang="zh-CN" altLang="en-US" sz="3200" b="1" kern="1200" dirty="0">
                <a:latin typeface="楷体_GB2312" pitchFamily="49" charset="-122"/>
                <a:ea typeface="+mn-ea"/>
                <a:cs typeface="+mn-cs"/>
              </a:rPr>
              <a:t>＝</a:t>
            </a:r>
            <a:r>
              <a:rPr lang="en-US" altLang="zh-CN" sz="3200" b="1" kern="1200" dirty="0">
                <a:latin typeface="楷体_GB2312" pitchFamily="49" charset="-122"/>
                <a:ea typeface="+mn-ea"/>
                <a:cs typeface="+mn-cs"/>
              </a:rPr>
              <a:t>20</a:t>
            </a:r>
            <a:r>
              <a:rPr lang="zh-CN" altLang="en-US" sz="3200" b="1" kern="1200" dirty="0">
                <a:latin typeface="楷体_GB2312" pitchFamily="49" charset="-122"/>
                <a:ea typeface="+mn-ea"/>
                <a:cs typeface="+mn-cs"/>
              </a:rPr>
              <a:t>分</a:t>
            </a:r>
            <a:endParaRPr lang="zh-CN" altLang="en-US" sz="3200" b="1" kern="1200" dirty="0">
              <a:latin typeface="楷体_GB2312" pitchFamily="49" charset="-122"/>
              <a:ea typeface="+mn-ea"/>
              <a:cs typeface="+mn-cs"/>
            </a:endParaRPr>
          </a:p>
          <a:p>
            <a:pPr eaLnBrk="1" hangingPunct="1">
              <a:lnSpc>
                <a:spcPts val="4200"/>
              </a:lnSpc>
              <a:buFont typeface="Wingdings" panose="05000000000000000000" pitchFamily="2" charset="2"/>
              <a:buNone/>
            </a:pPr>
            <a:r>
              <a:rPr lang="zh-CN" altLang="en-US" sz="3200" b="1" kern="1200" dirty="0">
                <a:latin typeface="楷体_GB2312" pitchFamily="49" charset="-122"/>
                <a:ea typeface="+mn-ea"/>
                <a:cs typeface="+mn-cs"/>
              </a:rPr>
              <a:t>                    </a:t>
            </a:r>
            <a:r>
              <a:rPr lang="zh-CN" altLang="en-US" sz="3200" b="1" kern="1200" dirty="0">
                <a:solidFill>
                  <a:srgbClr val="FF0000"/>
                </a:solidFill>
                <a:latin typeface="楷体_GB2312" pitchFamily="49" charset="-122"/>
                <a:ea typeface="+mn-ea"/>
                <a:cs typeface="+mn-cs"/>
              </a:rPr>
              <a:t>卷面总分</a:t>
            </a:r>
            <a:r>
              <a:rPr lang="en-US" altLang="zh-CN" sz="3200" b="1" kern="1200" dirty="0">
                <a:solidFill>
                  <a:srgbClr val="FF0000"/>
                </a:solidFill>
                <a:latin typeface="黑体" panose="02010609060101010101" charset="-122"/>
                <a:ea typeface="+mn-ea"/>
                <a:cs typeface="+mn-cs"/>
              </a:rPr>
              <a:t>=</a:t>
            </a:r>
            <a:r>
              <a:rPr lang="en-US" altLang="zh-CN" sz="3200" b="1" kern="1200" dirty="0">
                <a:solidFill>
                  <a:srgbClr val="FF0000"/>
                </a:solidFill>
                <a:latin typeface="楷体_GB2312" pitchFamily="49" charset="-122"/>
                <a:ea typeface="+mn-ea"/>
                <a:cs typeface="+mn-cs"/>
              </a:rPr>
              <a:t>100</a:t>
            </a:r>
            <a:r>
              <a:rPr lang="zh-CN" altLang="en-US" sz="3200" b="1" kern="1200" dirty="0">
                <a:solidFill>
                  <a:srgbClr val="FF0000"/>
                </a:solidFill>
                <a:latin typeface="楷体_GB2312" pitchFamily="49" charset="-122"/>
                <a:ea typeface="+mn-ea"/>
                <a:cs typeface="+mn-cs"/>
              </a:rPr>
              <a:t>分</a:t>
            </a:r>
            <a:endParaRPr lang="zh-CN" altLang="en-US" sz="3200" b="1" kern="1200" dirty="0">
              <a:solidFill>
                <a:srgbClr val="FF0000"/>
              </a:solidFill>
              <a:latin typeface="楷体_GB2312" pitchFamily="49" charset="-122"/>
              <a:ea typeface="+mn-ea"/>
              <a:cs typeface="+mn-cs"/>
            </a:endParaRPr>
          </a:p>
        </p:txBody>
      </p:sp>
      <p:pic>
        <p:nvPicPr>
          <p:cNvPr id="4" name="图片 3" descr="CJ3036"/>
          <p:cNvPicPr>
            <a:picLocks noChangeAspect="1"/>
          </p:cNvPicPr>
          <p:nvPr/>
        </p:nvPicPr>
        <p:blipFill>
          <a:blip r:embed="rId1"/>
          <a:stretch>
            <a:fillRect/>
          </a:stretch>
        </p:blipFill>
        <p:spPr>
          <a:xfrm>
            <a:off x="1231265" y="404495"/>
            <a:ext cx="1217930" cy="89789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4"/>
          <p:cNvSpPr>
            <a:spLocks noGrp="1" noChangeArrowheads="1"/>
          </p:cNvSpPr>
          <p:nvPr>
            <p:ph type="title"/>
          </p:nvPr>
        </p:nvSpPr>
        <p:spPr>
          <a:xfrm>
            <a:off x="2178050" y="309245"/>
            <a:ext cx="7632700" cy="997585"/>
          </a:xfrm>
        </p:spPr>
        <p:txBody>
          <a:bodyPr vert="horz" wrap="square" lIns="91440" tIns="45720" rIns="91440" bIns="45720" numCol="1" anchor="ctr" anchorCtr="0" compatLnSpc="1">
            <a:noAutofit/>
          </a:bodyPr>
          <a:lstStyle/>
          <a:p>
            <a:pPr marL="0" marR="0" lvl="0" indent="0" algn="ctr" defTabSz="914400" rtl="0" eaLnBrk="1" fontAlgn="base" latinLnBrk="0" hangingPunct="1">
              <a:lnSpc>
                <a:spcPct val="130000"/>
              </a:lnSpc>
              <a:spcBef>
                <a:spcPct val="0"/>
              </a:spcBef>
              <a:spcAft>
                <a:spcPct val="0"/>
              </a:spcAft>
              <a:buClrTx/>
              <a:buSzTx/>
              <a:buFontTx/>
              <a:buNone/>
              <a:defRPr/>
            </a:pPr>
            <a:r>
              <a:rPr kumimoji="0" lang="zh-CN" altLang="en-US" sz="4800" b="1"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黑体" panose="02010609060101010101" charset="-122"/>
                <a:ea typeface="黑体" panose="02010609060101010101" charset="-122"/>
                <a:cs typeface="+mj-cs"/>
              </a:rPr>
              <a:t>命题范围</a:t>
            </a:r>
            <a:endParaRPr kumimoji="0" lang="zh-CN" altLang="en-US" sz="4800" b="1"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黑体" panose="02010609060101010101" charset="-122"/>
              <a:ea typeface="黑体" panose="02010609060101010101" charset="-122"/>
              <a:cs typeface="+mj-cs"/>
            </a:endParaRPr>
          </a:p>
        </p:txBody>
      </p:sp>
      <p:sp>
        <p:nvSpPr>
          <p:cNvPr id="12290" name="Rectangle 5"/>
          <p:cNvSpPr>
            <a:spLocks noGrp="1"/>
          </p:cNvSpPr>
          <p:nvPr>
            <p:ph idx="1"/>
          </p:nvPr>
        </p:nvSpPr>
        <p:spPr>
          <a:xfrm>
            <a:off x="88265" y="1677670"/>
            <a:ext cx="5871210" cy="4140200"/>
          </a:xfrm>
        </p:spPr>
        <p:txBody>
          <a:bodyPr vert="horz" wrap="square" lIns="91440" tIns="45720" rIns="91440" bIns="45720" anchor="t" anchorCtr="0"/>
          <a:p>
            <a:pPr eaLnBrk="1" hangingPunct="1">
              <a:lnSpc>
                <a:spcPct val="150000"/>
              </a:lnSpc>
            </a:pPr>
            <a:r>
              <a:rPr lang="zh-CN" altLang="en-US" sz="2800" b="1" kern="1200" dirty="0">
                <a:latin typeface="+mn-lt"/>
                <a:ea typeface="+mn-ea"/>
                <a:cs typeface="+mn-cs"/>
              </a:rPr>
              <a:t>本书</a:t>
            </a:r>
            <a:r>
              <a:rPr lang="zh-CN" altLang="en-US" sz="2800" b="1" kern="1200" dirty="0">
                <a:latin typeface="+mn-lt"/>
                <a:ea typeface="+mn-ea"/>
                <a:cs typeface="+mn-cs"/>
              </a:rPr>
              <a:t>编写组：《思想道德与法治》（</a:t>
            </a:r>
            <a:r>
              <a:rPr lang="en-US" altLang="zh-CN" sz="2800" b="1" kern="1200" dirty="0">
                <a:latin typeface="+mn-lt"/>
                <a:ea typeface="+mn-ea"/>
                <a:cs typeface="+mn-cs"/>
              </a:rPr>
              <a:t>2023</a:t>
            </a:r>
            <a:r>
              <a:rPr lang="zh-CN" altLang="en-US" sz="2800" b="1" kern="1200" dirty="0">
                <a:latin typeface="+mn-lt"/>
                <a:ea typeface="+mn-ea"/>
                <a:cs typeface="+mn-cs"/>
              </a:rPr>
              <a:t>年版）</a:t>
            </a:r>
            <a:r>
              <a:rPr lang="zh-CN" altLang="en-US" sz="2800" b="1" kern="1200" dirty="0">
                <a:latin typeface="+mn-lt"/>
                <a:ea typeface="+mn-ea"/>
                <a:cs typeface="+mn-cs"/>
              </a:rPr>
              <a:t>绪论至第六章</a:t>
            </a:r>
            <a:endParaRPr lang="zh-CN" altLang="en-US" sz="2800" b="1" kern="1200" dirty="0">
              <a:latin typeface="+mn-lt"/>
              <a:ea typeface="+mn-ea"/>
              <a:cs typeface="+mn-cs"/>
            </a:endParaRPr>
          </a:p>
          <a:p>
            <a:pPr marL="0" indent="0" eaLnBrk="1" hangingPunct="1">
              <a:lnSpc>
                <a:spcPct val="150000"/>
              </a:lnSpc>
              <a:buNone/>
            </a:pPr>
            <a:endParaRPr lang="zh-CN" altLang="en-US" sz="2800" b="1" kern="1200" dirty="0">
              <a:latin typeface="+mn-lt"/>
              <a:ea typeface="+mn-ea"/>
              <a:cs typeface="+mn-cs"/>
            </a:endParaRPr>
          </a:p>
        </p:txBody>
      </p:sp>
      <p:pic>
        <p:nvPicPr>
          <p:cNvPr id="4" name="图片 3" descr="CJ3036"/>
          <p:cNvPicPr>
            <a:picLocks noChangeAspect="1"/>
          </p:cNvPicPr>
          <p:nvPr/>
        </p:nvPicPr>
        <p:blipFill>
          <a:blip r:embed="rId1"/>
          <a:stretch>
            <a:fillRect/>
          </a:stretch>
        </p:blipFill>
        <p:spPr>
          <a:xfrm>
            <a:off x="1155065" y="408940"/>
            <a:ext cx="1217930" cy="897890"/>
          </a:xfrm>
          <a:prstGeom prst="rect">
            <a:avLst/>
          </a:prstGeom>
        </p:spPr>
      </p:pic>
      <p:pic>
        <p:nvPicPr>
          <p:cNvPr id="9" name="图片 8"/>
          <p:cNvPicPr>
            <a:picLocks noChangeAspect="1"/>
          </p:cNvPicPr>
          <p:nvPr>
            <p:custDataLst>
              <p:tags r:id="rId2"/>
            </p:custDataLst>
          </p:nvPr>
        </p:nvPicPr>
        <p:blipFill>
          <a:blip r:embed="rId3"/>
          <a:stretch>
            <a:fillRect/>
          </a:stretch>
        </p:blipFill>
        <p:spPr>
          <a:xfrm>
            <a:off x="6441440" y="3166745"/>
            <a:ext cx="5404485" cy="3549650"/>
          </a:xfrm>
          <a:prstGeom prst="rect">
            <a:avLst/>
          </a:prstGeom>
        </p:spPr>
      </p:pic>
      <p:sp>
        <p:nvSpPr>
          <p:cNvPr id="3" name="Rectangle 5"/>
          <p:cNvSpPr>
            <a:spLocks noGrp="1"/>
          </p:cNvSpPr>
          <p:nvPr>
            <p:custDataLst>
              <p:tags r:id="rId4"/>
            </p:custDataLst>
          </p:nvPr>
        </p:nvSpPr>
        <p:spPr>
          <a:xfrm>
            <a:off x="6096000" y="1589405"/>
            <a:ext cx="6095365" cy="4140200"/>
          </a:xfrm>
          <a:prstGeom prst="rect">
            <a:avLst/>
          </a:prstGeom>
        </p:spPr>
        <p:txBody>
          <a:bodyPr vert="horz" wrap="square" lIns="91440" tIns="45720" rIns="91440" bIns="45720"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50000"/>
              </a:lnSpc>
            </a:pPr>
            <a:r>
              <a:rPr lang="zh-CN" altLang="en-US" sz="2800" b="1" kern="1200" dirty="0">
                <a:latin typeface="+mn-lt"/>
                <a:ea typeface="+mn-ea"/>
                <a:cs typeface="+mn-cs"/>
              </a:rPr>
              <a:t>李辽宁、郭绍均</a:t>
            </a:r>
            <a:r>
              <a:rPr lang="zh-CN" altLang="en-US" sz="2800" b="1" kern="1200" dirty="0">
                <a:latin typeface="+mn-lt"/>
                <a:ea typeface="+mn-ea"/>
                <a:cs typeface="+mn-cs"/>
              </a:rPr>
              <a:t>主编：《</a:t>
            </a:r>
            <a:r>
              <a:rPr lang="en-US" altLang="zh-CN" sz="2800" b="1" kern="1200" dirty="0">
                <a:latin typeface="+mn-lt"/>
                <a:ea typeface="+mn-ea"/>
                <a:cs typeface="+mn-cs"/>
              </a:rPr>
              <a:t>&lt;</a:t>
            </a:r>
            <a:r>
              <a:rPr lang="zh-CN" altLang="en-US" sz="2800" b="1" kern="1200" dirty="0">
                <a:latin typeface="+mn-lt"/>
                <a:ea typeface="+mn-ea"/>
                <a:cs typeface="+mn-cs"/>
              </a:rPr>
              <a:t>思想道德与法治</a:t>
            </a:r>
            <a:r>
              <a:rPr lang="en-US" altLang="zh-CN" sz="2800" b="1" kern="1200" dirty="0">
                <a:latin typeface="+mn-lt"/>
                <a:ea typeface="+mn-ea"/>
                <a:cs typeface="+mn-cs"/>
              </a:rPr>
              <a:t>&gt;</a:t>
            </a:r>
            <a:r>
              <a:rPr lang="zh-CN" altLang="en-US" sz="2800" b="1" kern="1200" dirty="0">
                <a:latin typeface="+mn-lt"/>
                <a:ea typeface="+mn-ea"/>
                <a:cs typeface="+mn-cs"/>
              </a:rPr>
              <a:t>学生学习手册》（</a:t>
            </a:r>
            <a:r>
              <a:rPr lang="en-US" altLang="zh-CN" sz="2800" b="1" kern="1200" dirty="0">
                <a:latin typeface="+mn-lt"/>
                <a:ea typeface="+mn-ea"/>
                <a:cs typeface="+mn-cs"/>
              </a:rPr>
              <a:t>2023</a:t>
            </a:r>
            <a:r>
              <a:rPr lang="zh-CN" altLang="en-US" sz="2800" b="1" kern="1200" dirty="0">
                <a:latin typeface="+mn-lt"/>
                <a:ea typeface="+mn-ea"/>
                <a:cs typeface="+mn-cs"/>
              </a:rPr>
              <a:t>版）</a:t>
            </a:r>
            <a:endParaRPr lang="zh-CN" altLang="en-US" sz="2800" b="1" kern="1200" dirty="0">
              <a:latin typeface="+mn-lt"/>
              <a:ea typeface="+mn-ea"/>
              <a:cs typeface="+mn-cs"/>
            </a:endParaRPr>
          </a:p>
        </p:txBody>
      </p:sp>
      <p:pic>
        <p:nvPicPr>
          <p:cNvPr id="6" name="图片 5" descr="QQ截图20231205103355"/>
          <p:cNvPicPr>
            <a:picLocks noChangeAspect="1"/>
          </p:cNvPicPr>
          <p:nvPr/>
        </p:nvPicPr>
        <p:blipFill>
          <a:blip r:embed="rId5"/>
          <a:stretch>
            <a:fillRect/>
          </a:stretch>
        </p:blipFill>
        <p:spPr>
          <a:xfrm>
            <a:off x="982345" y="3011170"/>
            <a:ext cx="3863975" cy="384683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508000"/>
            <a:ext cx="10515600" cy="969010"/>
          </a:xfrm>
        </p:spPr>
        <p:txBody>
          <a:bodyPr/>
          <a:p>
            <a:pPr algn="ctr">
              <a:buClrTx/>
              <a:buSzTx/>
              <a:buFontTx/>
            </a:pPr>
            <a:r>
              <a:rPr lang="en-US" altLang="zh-CN">
                <a:solidFill>
                  <a:srgbClr val="FF0000"/>
                </a:solidFill>
                <a:latin typeface="黑体" panose="02010609060101010101" charset="-122"/>
                <a:ea typeface="黑体" panose="02010609060101010101" charset="-122"/>
              </a:rPr>
              <a:t>   </a:t>
            </a:r>
            <a:r>
              <a:rPr lang="zh-CN" altLang="en-US">
                <a:solidFill>
                  <a:srgbClr val="FF0000"/>
                </a:solidFill>
                <a:latin typeface="黑体" panose="02010609060101010101" charset="-122"/>
                <a:ea typeface="黑体" panose="02010609060101010101" charset="-122"/>
              </a:rPr>
              <a:t>绪论</a:t>
            </a:r>
            <a:r>
              <a:rPr lang="en-US" altLang="zh-CN">
                <a:solidFill>
                  <a:srgbClr val="FF0000"/>
                </a:solidFill>
                <a:latin typeface="黑体" panose="02010609060101010101" charset="-122"/>
                <a:ea typeface="黑体" panose="02010609060101010101" charset="-122"/>
              </a:rPr>
              <a:t>  </a:t>
            </a:r>
            <a:r>
              <a:rPr lang="zh-CN" altLang="en-US">
                <a:solidFill>
                  <a:srgbClr val="FF0000"/>
                </a:solidFill>
                <a:latin typeface="黑体" panose="02010609060101010101" charset="-122"/>
                <a:ea typeface="黑体" panose="02010609060101010101" charset="-122"/>
              </a:rPr>
              <a:t>担当复兴大任</a:t>
            </a:r>
            <a:r>
              <a:rPr lang="en-US" altLang="zh-CN">
                <a:solidFill>
                  <a:srgbClr val="FF0000"/>
                </a:solidFill>
                <a:latin typeface="黑体" panose="02010609060101010101" charset="-122"/>
                <a:ea typeface="黑体" panose="02010609060101010101" charset="-122"/>
              </a:rPr>
              <a:t> </a:t>
            </a:r>
            <a:r>
              <a:rPr lang="zh-CN" altLang="en-US">
                <a:solidFill>
                  <a:srgbClr val="FF0000"/>
                </a:solidFill>
                <a:latin typeface="黑体" panose="02010609060101010101" charset="-122"/>
                <a:ea typeface="黑体" panose="02010609060101010101" charset="-122"/>
              </a:rPr>
              <a:t>成就时代</a:t>
            </a:r>
            <a:r>
              <a:rPr lang="zh-CN" altLang="en-US">
                <a:solidFill>
                  <a:srgbClr val="FF0000"/>
                </a:solidFill>
                <a:latin typeface="黑体" panose="02010609060101010101" charset="-122"/>
                <a:ea typeface="黑体" panose="02010609060101010101" charset="-122"/>
              </a:rPr>
              <a:t>新人</a:t>
            </a:r>
            <a:endParaRPr lang="zh-CN" altLang="en-US">
              <a:solidFill>
                <a:srgbClr val="FF0000"/>
              </a:solidFill>
              <a:latin typeface="黑体" panose="02010609060101010101" charset="-122"/>
              <a:ea typeface="黑体" panose="02010609060101010101" charset="-122"/>
            </a:endParaRPr>
          </a:p>
        </p:txBody>
      </p:sp>
      <p:sp>
        <p:nvSpPr>
          <p:cNvPr id="3" name="内容占位符 2"/>
          <p:cNvSpPr>
            <a:spLocks noGrp="1"/>
          </p:cNvSpPr>
          <p:nvPr>
            <p:ph idx="1"/>
          </p:nvPr>
        </p:nvSpPr>
        <p:spPr>
          <a:xfrm>
            <a:off x="1433195" y="2265045"/>
            <a:ext cx="9920605" cy="4200525"/>
          </a:xfrm>
        </p:spPr>
        <p:txBody>
          <a:bodyPr>
            <a:normAutofit/>
          </a:bodyPr>
          <a:p>
            <a:pPr marL="0" algn="l">
              <a:lnSpc>
                <a:spcPct val="150000"/>
              </a:lnSpc>
              <a:spcBef>
                <a:spcPts val="0"/>
              </a:spcBef>
              <a:spcAft>
                <a:spcPts val="0"/>
              </a:spcAft>
              <a:buClrTx/>
              <a:buSzTx/>
              <a:buFont typeface="+mj-lt"/>
              <a:buNone/>
            </a:pPr>
            <a:r>
              <a:rPr lang="zh-CN" altLang="en-US" sz="3200" b="1">
                <a:sym typeface="+mn-ea"/>
              </a:rPr>
              <a:t>1.我国处在中国特色社会主义新时代（P3—</a:t>
            </a:r>
            <a:r>
              <a:rPr lang="en-US" altLang="zh-CN" sz="3200" b="1">
                <a:sym typeface="+mn-ea"/>
              </a:rPr>
              <a:t>4</a:t>
            </a:r>
            <a:r>
              <a:rPr lang="zh-CN" altLang="en-US" sz="3200" b="1">
                <a:sym typeface="+mn-ea"/>
              </a:rPr>
              <a:t>）</a:t>
            </a:r>
            <a:endParaRPr lang="zh-CN" altLang="en-US" sz="3200" b="1">
              <a:sym typeface="+mn-ea"/>
            </a:endParaRPr>
          </a:p>
          <a:p>
            <a:pPr marL="0" algn="l">
              <a:lnSpc>
                <a:spcPct val="150000"/>
              </a:lnSpc>
              <a:spcBef>
                <a:spcPts val="0"/>
              </a:spcBef>
              <a:spcAft>
                <a:spcPts val="0"/>
              </a:spcAft>
              <a:buClrTx/>
              <a:buSzTx/>
              <a:buFont typeface="+mj-lt"/>
              <a:buNone/>
            </a:pPr>
            <a:r>
              <a:rPr lang="en-US" altLang="zh-CN" sz="3200" b="1">
                <a:sym typeface="+mn-ea"/>
              </a:rPr>
              <a:t>2.</a:t>
            </a:r>
            <a:r>
              <a:rPr lang="zh-CN" altLang="en-US" sz="3200" b="1">
                <a:sym typeface="+mn-ea"/>
              </a:rPr>
              <a:t>新时代呼唤担当民族复兴大任的时代新人（P</a:t>
            </a:r>
            <a:r>
              <a:rPr lang="en-US" altLang="zh-CN" sz="3200" b="1">
                <a:sym typeface="+mn-ea"/>
              </a:rPr>
              <a:t>5</a:t>
            </a:r>
            <a:r>
              <a:rPr lang="zh-CN" altLang="en-US" sz="3200" b="1">
                <a:sym typeface="+mn-ea"/>
              </a:rPr>
              <a:t>—</a:t>
            </a:r>
            <a:r>
              <a:rPr lang="en-US" altLang="zh-CN" sz="3200" b="1">
                <a:sym typeface="+mn-ea"/>
              </a:rPr>
              <a:t>7</a:t>
            </a:r>
            <a:r>
              <a:rPr lang="zh-CN" altLang="en-US" sz="3200" b="1">
                <a:sym typeface="+mn-ea"/>
              </a:rPr>
              <a:t>）</a:t>
            </a:r>
            <a:endParaRPr lang="zh-CN" altLang="en-US" sz="3200" b="1">
              <a:sym typeface="+mn-ea"/>
            </a:endParaRPr>
          </a:p>
          <a:p>
            <a:pPr marL="0" algn="l">
              <a:lnSpc>
                <a:spcPct val="150000"/>
              </a:lnSpc>
              <a:spcBef>
                <a:spcPts val="0"/>
              </a:spcBef>
              <a:spcAft>
                <a:spcPts val="0"/>
              </a:spcAft>
              <a:buClrTx/>
              <a:buSzTx/>
              <a:buFont typeface="+mj-lt"/>
              <a:buNone/>
            </a:pPr>
            <a:r>
              <a:rPr lang="en-US" altLang="zh-CN" sz="3200" b="1">
                <a:sym typeface="+mn-ea"/>
              </a:rPr>
              <a:t>2</a:t>
            </a:r>
            <a:r>
              <a:rPr lang="zh-CN" altLang="en-US" sz="3200" b="1">
                <a:sym typeface="+mn-ea"/>
              </a:rPr>
              <a:t>.不断提升思想道德素质和法治素养（P</a:t>
            </a:r>
            <a:r>
              <a:rPr lang="en-US" altLang="zh-CN" sz="3200" b="1">
                <a:sym typeface="+mn-ea"/>
              </a:rPr>
              <a:t>9</a:t>
            </a:r>
            <a:r>
              <a:rPr lang="zh-CN" altLang="en-US" sz="3200" b="1">
                <a:sym typeface="+mn-ea"/>
              </a:rPr>
              <a:t>—</a:t>
            </a:r>
            <a:r>
              <a:rPr lang="en-US" altLang="zh-CN" sz="3200" b="1">
                <a:sym typeface="+mn-ea"/>
              </a:rPr>
              <a:t>10</a:t>
            </a:r>
            <a:r>
              <a:rPr lang="zh-CN" altLang="en-US" sz="3200" b="1">
                <a:sym typeface="+mn-ea"/>
              </a:rPr>
              <a:t>）</a:t>
            </a:r>
            <a:endParaRPr lang="zh-CN" altLang="en-US" sz="9600" b="1">
              <a:solidFill>
                <a:srgbClr val="FF0000"/>
              </a:solidFill>
              <a:sym typeface="+mn-ea"/>
            </a:endParaRPr>
          </a:p>
        </p:txBody>
      </p:sp>
      <p:pic>
        <p:nvPicPr>
          <p:cNvPr id="4" name="图片 3" descr="GIF-267"/>
          <p:cNvPicPr>
            <a:picLocks noChangeAspect="1"/>
          </p:cNvPicPr>
          <p:nvPr/>
        </p:nvPicPr>
        <p:blipFill>
          <a:blip r:embed="rId1"/>
          <a:stretch>
            <a:fillRect/>
          </a:stretch>
        </p:blipFill>
        <p:spPr>
          <a:xfrm>
            <a:off x="499110" y="508000"/>
            <a:ext cx="1229995" cy="8001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624205"/>
            <a:ext cx="10515600" cy="969010"/>
          </a:xfrm>
        </p:spPr>
        <p:txBody>
          <a:bodyPr/>
          <a:p>
            <a:pPr algn="ctr">
              <a:buClrTx/>
              <a:buSzTx/>
              <a:buFontTx/>
            </a:pPr>
            <a:r>
              <a:rPr lang="en-US" altLang="zh-CN">
                <a:solidFill>
                  <a:srgbClr val="FF0000"/>
                </a:solidFill>
                <a:latin typeface="黑体" panose="02010609060101010101" charset="-122"/>
                <a:ea typeface="黑体" panose="02010609060101010101" charset="-122"/>
              </a:rPr>
              <a:t>  </a:t>
            </a:r>
            <a:r>
              <a:rPr lang="zh-CN" altLang="en-US">
                <a:solidFill>
                  <a:srgbClr val="FF0000"/>
                </a:solidFill>
                <a:latin typeface="黑体" panose="02010609060101010101" charset="-122"/>
                <a:ea typeface="黑体" panose="02010609060101010101" charset="-122"/>
              </a:rPr>
              <a:t>第一章</a:t>
            </a:r>
            <a:r>
              <a:rPr lang="en-US" altLang="zh-CN">
                <a:solidFill>
                  <a:srgbClr val="FF0000"/>
                </a:solidFill>
                <a:latin typeface="黑体" panose="02010609060101010101" charset="-122"/>
                <a:ea typeface="黑体" panose="02010609060101010101" charset="-122"/>
              </a:rPr>
              <a:t>  </a:t>
            </a:r>
            <a:r>
              <a:rPr lang="zh-CN" altLang="en-US">
                <a:solidFill>
                  <a:srgbClr val="FF0000"/>
                </a:solidFill>
                <a:latin typeface="黑体" panose="02010609060101010101" charset="-122"/>
                <a:ea typeface="黑体" panose="02010609060101010101" charset="-122"/>
              </a:rPr>
              <a:t>领悟人生真谛</a:t>
            </a:r>
            <a:r>
              <a:rPr lang="en-US" altLang="zh-CN">
                <a:solidFill>
                  <a:srgbClr val="FF0000"/>
                </a:solidFill>
                <a:latin typeface="黑体" panose="02010609060101010101" charset="-122"/>
                <a:ea typeface="黑体" panose="02010609060101010101" charset="-122"/>
              </a:rPr>
              <a:t> </a:t>
            </a:r>
            <a:r>
              <a:rPr lang="zh-CN" altLang="en-US">
                <a:solidFill>
                  <a:srgbClr val="FF0000"/>
                </a:solidFill>
                <a:latin typeface="黑体" panose="02010609060101010101" charset="-122"/>
                <a:ea typeface="黑体" panose="02010609060101010101" charset="-122"/>
              </a:rPr>
              <a:t>把握人生</a:t>
            </a:r>
            <a:r>
              <a:rPr lang="zh-CN" altLang="en-US">
                <a:solidFill>
                  <a:srgbClr val="FF0000"/>
                </a:solidFill>
                <a:latin typeface="黑体" panose="02010609060101010101" charset="-122"/>
                <a:ea typeface="黑体" panose="02010609060101010101" charset="-122"/>
              </a:rPr>
              <a:t>方向</a:t>
            </a:r>
            <a:endParaRPr lang="zh-CN" altLang="en-US">
              <a:solidFill>
                <a:srgbClr val="FF0000"/>
              </a:solidFill>
              <a:latin typeface="黑体" panose="02010609060101010101" charset="-122"/>
              <a:ea typeface="黑体" panose="02010609060101010101" charset="-122"/>
            </a:endParaRPr>
          </a:p>
        </p:txBody>
      </p:sp>
      <p:sp>
        <p:nvSpPr>
          <p:cNvPr id="3" name="内容占位符 2"/>
          <p:cNvSpPr>
            <a:spLocks noGrp="1"/>
          </p:cNvSpPr>
          <p:nvPr>
            <p:ph idx="1"/>
          </p:nvPr>
        </p:nvSpPr>
        <p:spPr>
          <a:xfrm>
            <a:off x="1289050" y="2188210"/>
            <a:ext cx="10139680" cy="4869815"/>
          </a:xfrm>
        </p:spPr>
        <p:txBody>
          <a:bodyPr>
            <a:normAutofit/>
          </a:bodyPr>
          <a:p>
            <a:pPr marL="0" algn="l">
              <a:lnSpc>
                <a:spcPts val="4500"/>
              </a:lnSpc>
              <a:spcBef>
                <a:spcPts val="0"/>
              </a:spcBef>
              <a:spcAft>
                <a:spcPts val="0"/>
              </a:spcAft>
              <a:buClrTx/>
              <a:buSzTx/>
              <a:buFont typeface="+mj-lt"/>
              <a:buNone/>
            </a:pPr>
            <a:r>
              <a:rPr lang="zh-CN" altLang="en-US" sz="3200" b="1">
                <a:sym typeface="+mn-ea"/>
              </a:rPr>
              <a:t>1.马克思主义关于人的本质的认识（P1</a:t>
            </a:r>
            <a:r>
              <a:rPr lang="en-US" altLang="zh-CN" sz="3200" b="1">
                <a:sym typeface="+mn-ea"/>
              </a:rPr>
              <a:t>4</a:t>
            </a:r>
            <a:r>
              <a:rPr lang="zh-CN" altLang="en-US" sz="3200" b="1">
                <a:sym typeface="+mn-ea"/>
              </a:rPr>
              <a:t>—1</a:t>
            </a:r>
            <a:r>
              <a:rPr lang="en-US" altLang="zh-CN" sz="3200" b="1">
                <a:sym typeface="+mn-ea"/>
              </a:rPr>
              <a:t>5</a:t>
            </a:r>
            <a:r>
              <a:rPr lang="zh-CN" altLang="en-US" sz="3200" b="1">
                <a:sym typeface="+mn-ea"/>
              </a:rPr>
              <a:t>）</a:t>
            </a:r>
            <a:endParaRPr lang="zh-CN" altLang="en-US" sz="3200" b="1">
              <a:sym typeface="+mn-ea"/>
            </a:endParaRPr>
          </a:p>
          <a:p>
            <a:pPr marL="0" algn="l">
              <a:lnSpc>
                <a:spcPts val="4500"/>
              </a:lnSpc>
              <a:spcBef>
                <a:spcPts val="0"/>
              </a:spcBef>
              <a:spcAft>
                <a:spcPts val="0"/>
              </a:spcAft>
              <a:buClrTx/>
              <a:buSzTx/>
              <a:buFont typeface="+mj-lt"/>
              <a:buNone/>
            </a:pPr>
            <a:r>
              <a:rPr lang="zh-CN" altLang="en-US" sz="3200" b="1">
                <a:sym typeface="+mn-ea"/>
              </a:rPr>
              <a:t>2. 个人与社会的辩证关系（P1</a:t>
            </a:r>
            <a:r>
              <a:rPr lang="en-US" altLang="zh-CN" sz="3200" b="1">
                <a:sym typeface="+mn-ea"/>
              </a:rPr>
              <a:t>5</a:t>
            </a:r>
            <a:r>
              <a:rPr lang="zh-CN" altLang="en-US" sz="3200" b="1">
                <a:sym typeface="+mn-ea"/>
              </a:rPr>
              <a:t>—1</a:t>
            </a:r>
            <a:r>
              <a:rPr lang="en-US" altLang="zh-CN" sz="3200" b="1">
                <a:sym typeface="+mn-ea"/>
              </a:rPr>
              <a:t>6</a:t>
            </a:r>
            <a:r>
              <a:rPr lang="zh-CN" altLang="en-US" sz="3200" b="1">
                <a:sym typeface="+mn-ea"/>
              </a:rPr>
              <a:t>）</a:t>
            </a:r>
            <a:endParaRPr lang="zh-CN" altLang="en-US" sz="3200" b="1">
              <a:sym typeface="+mn-ea"/>
            </a:endParaRPr>
          </a:p>
          <a:p>
            <a:pPr marL="0" algn="l">
              <a:lnSpc>
                <a:spcPts val="4500"/>
              </a:lnSpc>
              <a:spcBef>
                <a:spcPts val="0"/>
              </a:spcBef>
              <a:spcAft>
                <a:spcPts val="0"/>
              </a:spcAft>
              <a:buClrTx/>
              <a:buSzTx/>
              <a:buFont typeface="+mj-lt"/>
              <a:buNone/>
            </a:pPr>
            <a:r>
              <a:rPr lang="zh-CN" altLang="en-US" sz="3200" b="1"/>
              <a:t>3.人生观的主要内容（P1</a:t>
            </a:r>
            <a:r>
              <a:rPr lang="en-US" altLang="zh-CN" sz="3200" b="1"/>
              <a:t>7—19</a:t>
            </a:r>
            <a:r>
              <a:rPr lang="zh-CN" altLang="en-US" sz="3200" b="1"/>
              <a:t>）</a:t>
            </a:r>
            <a:endParaRPr lang="zh-CN" altLang="en-US" sz="3200" b="1"/>
          </a:p>
          <a:p>
            <a:pPr marL="0" algn="l">
              <a:lnSpc>
                <a:spcPts val="4500"/>
              </a:lnSpc>
              <a:spcBef>
                <a:spcPts val="0"/>
              </a:spcBef>
              <a:spcAft>
                <a:spcPts val="0"/>
              </a:spcAft>
              <a:buClrTx/>
              <a:buSzTx/>
              <a:buFont typeface="+mj-lt"/>
              <a:buNone/>
            </a:pPr>
            <a:r>
              <a:rPr lang="en-US" altLang="zh-CN" sz="3200" b="1"/>
              <a:t>4.</a:t>
            </a:r>
            <a:r>
              <a:rPr lang="zh-CN" altLang="en-US" sz="3200" b="1"/>
              <a:t>人生价值的评价与</a:t>
            </a:r>
            <a:r>
              <a:rPr lang="zh-CN" altLang="en-US" sz="3200" b="1"/>
              <a:t>实现（</a:t>
            </a:r>
            <a:r>
              <a:rPr lang="en-US" altLang="zh-CN" sz="3200" b="1"/>
              <a:t>P27—30</a:t>
            </a:r>
            <a:r>
              <a:rPr lang="zh-CN" altLang="en-US" sz="3200" b="1"/>
              <a:t>）</a:t>
            </a:r>
            <a:endParaRPr lang="zh-CN" altLang="en-US" sz="3200" b="1"/>
          </a:p>
          <a:p>
            <a:pPr marL="0" algn="l">
              <a:lnSpc>
                <a:spcPts val="4500"/>
              </a:lnSpc>
              <a:spcBef>
                <a:spcPts val="0"/>
              </a:spcBef>
              <a:spcAft>
                <a:spcPts val="0"/>
              </a:spcAft>
              <a:buClrTx/>
              <a:buSzTx/>
              <a:buFont typeface="+mj-lt"/>
              <a:buNone/>
            </a:pPr>
            <a:endParaRPr lang="zh-CN" altLang="en-US" sz="9600" b="1">
              <a:solidFill>
                <a:srgbClr val="FF0000"/>
              </a:solidFill>
              <a:sym typeface="+mn-ea"/>
            </a:endParaRPr>
          </a:p>
        </p:txBody>
      </p:sp>
      <p:pic>
        <p:nvPicPr>
          <p:cNvPr id="4" name="图片 3" descr="GIF-267"/>
          <p:cNvPicPr>
            <a:picLocks noChangeAspect="1"/>
          </p:cNvPicPr>
          <p:nvPr/>
        </p:nvPicPr>
        <p:blipFill>
          <a:blip r:embed="rId1"/>
          <a:stretch>
            <a:fillRect/>
          </a:stretch>
        </p:blipFill>
        <p:spPr>
          <a:xfrm>
            <a:off x="125095" y="624205"/>
            <a:ext cx="1229995" cy="8001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608965"/>
            <a:ext cx="10515600" cy="969010"/>
          </a:xfrm>
        </p:spPr>
        <p:txBody>
          <a:bodyPr/>
          <a:p>
            <a:pPr algn="ctr">
              <a:buClrTx/>
              <a:buSzTx/>
              <a:buFontTx/>
            </a:pPr>
            <a:r>
              <a:rPr lang="en-US" altLang="zh-CN">
                <a:solidFill>
                  <a:srgbClr val="FF0000"/>
                </a:solidFill>
                <a:latin typeface="黑体" panose="02010609060101010101" charset="-122"/>
                <a:ea typeface="黑体" panose="02010609060101010101" charset="-122"/>
              </a:rPr>
              <a:t>  </a:t>
            </a:r>
            <a:r>
              <a:rPr lang="zh-CN" altLang="en-US">
                <a:solidFill>
                  <a:srgbClr val="FF0000"/>
                </a:solidFill>
                <a:latin typeface="黑体" panose="02010609060101010101" charset="-122"/>
                <a:ea typeface="黑体" panose="02010609060101010101" charset="-122"/>
              </a:rPr>
              <a:t>第二章</a:t>
            </a:r>
            <a:r>
              <a:rPr lang="en-US" altLang="zh-CN">
                <a:solidFill>
                  <a:srgbClr val="FF0000"/>
                </a:solidFill>
                <a:latin typeface="黑体" panose="02010609060101010101" charset="-122"/>
                <a:ea typeface="黑体" panose="02010609060101010101" charset="-122"/>
              </a:rPr>
              <a:t>  </a:t>
            </a:r>
            <a:r>
              <a:rPr lang="zh-CN" altLang="en-US">
                <a:solidFill>
                  <a:srgbClr val="FF0000"/>
                </a:solidFill>
                <a:latin typeface="黑体" panose="02010609060101010101" charset="-122"/>
                <a:ea typeface="黑体" panose="02010609060101010101" charset="-122"/>
              </a:rPr>
              <a:t>追求远大理想</a:t>
            </a:r>
            <a:r>
              <a:rPr lang="en-US" altLang="zh-CN">
                <a:solidFill>
                  <a:srgbClr val="FF0000"/>
                </a:solidFill>
                <a:latin typeface="黑体" panose="02010609060101010101" charset="-122"/>
                <a:ea typeface="黑体" panose="02010609060101010101" charset="-122"/>
              </a:rPr>
              <a:t> </a:t>
            </a:r>
            <a:r>
              <a:rPr lang="zh-CN" altLang="en-US">
                <a:solidFill>
                  <a:srgbClr val="FF0000"/>
                </a:solidFill>
                <a:latin typeface="黑体" panose="02010609060101010101" charset="-122"/>
                <a:ea typeface="黑体" panose="02010609060101010101" charset="-122"/>
              </a:rPr>
              <a:t>坚定崇高</a:t>
            </a:r>
            <a:r>
              <a:rPr lang="zh-CN" altLang="en-US">
                <a:solidFill>
                  <a:srgbClr val="FF0000"/>
                </a:solidFill>
                <a:latin typeface="黑体" panose="02010609060101010101" charset="-122"/>
                <a:ea typeface="黑体" panose="02010609060101010101" charset="-122"/>
              </a:rPr>
              <a:t>信念</a:t>
            </a:r>
            <a:endParaRPr lang="zh-CN" altLang="en-US">
              <a:solidFill>
                <a:srgbClr val="FF0000"/>
              </a:solidFill>
              <a:latin typeface="黑体" panose="02010609060101010101" charset="-122"/>
              <a:ea typeface="黑体" panose="02010609060101010101" charset="-122"/>
            </a:endParaRPr>
          </a:p>
        </p:txBody>
      </p:sp>
      <p:sp>
        <p:nvSpPr>
          <p:cNvPr id="3" name="内容占位符 2"/>
          <p:cNvSpPr>
            <a:spLocks noGrp="1"/>
          </p:cNvSpPr>
          <p:nvPr>
            <p:ph idx="1"/>
          </p:nvPr>
        </p:nvSpPr>
        <p:spPr>
          <a:xfrm>
            <a:off x="1488440" y="2244725"/>
            <a:ext cx="9723755" cy="4351655"/>
          </a:xfrm>
        </p:spPr>
        <p:txBody>
          <a:bodyPr>
            <a:normAutofit/>
          </a:bodyPr>
          <a:p>
            <a:pPr marL="0" algn="l">
              <a:lnSpc>
                <a:spcPts val="4500"/>
              </a:lnSpc>
              <a:spcBef>
                <a:spcPts val="0"/>
              </a:spcBef>
              <a:spcAft>
                <a:spcPts val="0"/>
              </a:spcAft>
              <a:buClrTx/>
              <a:buSzTx/>
              <a:buFont typeface="+mj-lt"/>
              <a:buNone/>
            </a:pPr>
            <a:r>
              <a:rPr lang="zh-CN" altLang="en-US" b="1">
                <a:sym typeface="+mn-ea"/>
              </a:rPr>
              <a:t>1.理想的内涵与特征（P4</a:t>
            </a:r>
            <a:r>
              <a:rPr lang="en-US" altLang="zh-CN" b="1">
                <a:sym typeface="+mn-ea"/>
              </a:rPr>
              <a:t>3</a:t>
            </a:r>
            <a:r>
              <a:rPr lang="zh-CN" altLang="en-US" b="1">
                <a:sym typeface="+mn-ea"/>
              </a:rPr>
              <a:t>—4</a:t>
            </a:r>
            <a:r>
              <a:rPr lang="en-US" altLang="zh-CN" b="1">
                <a:sym typeface="+mn-ea"/>
              </a:rPr>
              <a:t>5</a:t>
            </a:r>
            <a:r>
              <a:rPr lang="zh-CN" altLang="en-US" b="1">
                <a:sym typeface="+mn-ea"/>
              </a:rPr>
              <a:t>）</a:t>
            </a:r>
            <a:endParaRPr lang="zh-CN" altLang="en-US" b="1">
              <a:sym typeface="+mn-ea"/>
            </a:endParaRPr>
          </a:p>
          <a:p>
            <a:pPr marL="0" algn="l">
              <a:lnSpc>
                <a:spcPts val="4500"/>
              </a:lnSpc>
              <a:spcBef>
                <a:spcPts val="0"/>
              </a:spcBef>
              <a:spcAft>
                <a:spcPts val="0"/>
              </a:spcAft>
              <a:buClrTx/>
              <a:buSzTx/>
              <a:buFont typeface="+mj-lt"/>
              <a:buNone/>
            </a:pPr>
            <a:r>
              <a:rPr lang="zh-CN" altLang="en-US" b="1">
                <a:sym typeface="+mn-ea"/>
              </a:rPr>
              <a:t>2.信念的内涵与特征（P4</a:t>
            </a:r>
            <a:r>
              <a:rPr lang="en-US" altLang="zh-CN" b="1">
                <a:sym typeface="+mn-ea"/>
              </a:rPr>
              <a:t>5</a:t>
            </a:r>
            <a:r>
              <a:rPr lang="zh-CN" altLang="en-US" b="1">
                <a:sym typeface="+mn-ea"/>
              </a:rPr>
              <a:t>—4</a:t>
            </a:r>
            <a:r>
              <a:rPr lang="en-US" altLang="zh-CN" b="1">
                <a:sym typeface="+mn-ea"/>
              </a:rPr>
              <a:t>6</a:t>
            </a:r>
            <a:r>
              <a:rPr lang="zh-CN" altLang="en-US" b="1">
                <a:sym typeface="+mn-ea"/>
              </a:rPr>
              <a:t>）</a:t>
            </a:r>
            <a:endParaRPr lang="zh-CN" altLang="en-US" b="1">
              <a:sym typeface="+mn-ea"/>
            </a:endParaRPr>
          </a:p>
          <a:p>
            <a:pPr marL="0" algn="l">
              <a:lnSpc>
                <a:spcPts val="4500"/>
              </a:lnSpc>
              <a:spcBef>
                <a:spcPts val="0"/>
              </a:spcBef>
              <a:spcAft>
                <a:spcPts val="0"/>
              </a:spcAft>
              <a:buClrTx/>
              <a:buSzTx/>
              <a:buFont typeface="+mj-lt"/>
              <a:buNone/>
            </a:pPr>
            <a:r>
              <a:rPr lang="en-US" altLang="zh-CN" b="1">
                <a:sym typeface="+mn-ea"/>
              </a:rPr>
              <a:t>3</a:t>
            </a:r>
            <a:r>
              <a:rPr lang="zh-CN" altLang="en-US" b="1">
                <a:sym typeface="+mn-ea"/>
              </a:rPr>
              <a:t>.科学把握理想和现实的辩证统一（P</a:t>
            </a:r>
            <a:r>
              <a:rPr lang="en-US" altLang="zh-CN" b="1">
                <a:sym typeface="+mn-ea"/>
              </a:rPr>
              <a:t>61</a:t>
            </a:r>
            <a:r>
              <a:rPr lang="zh-CN" altLang="en-US" b="1">
                <a:sym typeface="+mn-ea"/>
              </a:rPr>
              <a:t>—6</a:t>
            </a:r>
            <a:r>
              <a:rPr lang="en-US" altLang="zh-CN" b="1">
                <a:sym typeface="+mn-ea"/>
              </a:rPr>
              <a:t>4</a:t>
            </a:r>
            <a:r>
              <a:rPr lang="zh-CN" altLang="en-US" b="1">
                <a:sym typeface="+mn-ea"/>
              </a:rPr>
              <a:t>）</a:t>
            </a:r>
            <a:endParaRPr lang="zh-CN" altLang="en-US" b="1">
              <a:sym typeface="+mn-ea"/>
            </a:endParaRPr>
          </a:p>
          <a:p>
            <a:pPr marL="0" algn="l">
              <a:lnSpc>
                <a:spcPts val="4500"/>
              </a:lnSpc>
              <a:spcBef>
                <a:spcPts val="0"/>
              </a:spcBef>
              <a:spcAft>
                <a:spcPts val="0"/>
              </a:spcAft>
              <a:buClrTx/>
              <a:buSzTx/>
              <a:buFont typeface="+mj-lt"/>
              <a:buNone/>
            </a:pPr>
            <a:r>
              <a:rPr lang="en-US" altLang="zh-CN" b="1">
                <a:sym typeface="+mn-ea"/>
              </a:rPr>
              <a:t>4</a:t>
            </a:r>
            <a:r>
              <a:rPr lang="zh-CN" altLang="en-US" b="1">
                <a:sym typeface="+mn-ea"/>
              </a:rPr>
              <a:t>.坚持个人理想与社会理想的有机结合（P6</a:t>
            </a:r>
            <a:r>
              <a:rPr lang="en-US" altLang="zh-CN" b="1">
                <a:sym typeface="+mn-ea"/>
              </a:rPr>
              <a:t>4</a:t>
            </a:r>
            <a:r>
              <a:rPr lang="zh-CN" altLang="en-US" b="1">
                <a:sym typeface="+mn-ea"/>
              </a:rPr>
              <a:t>—6</a:t>
            </a:r>
            <a:r>
              <a:rPr lang="en-US" altLang="zh-CN" b="1">
                <a:sym typeface="+mn-ea"/>
              </a:rPr>
              <a:t>6</a:t>
            </a:r>
            <a:r>
              <a:rPr lang="zh-CN" altLang="en-US" b="1">
                <a:sym typeface="+mn-ea"/>
              </a:rPr>
              <a:t>）</a:t>
            </a:r>
            <a:endParaRPr lang="zh-CN" altLang="en-US" b="1">
              <a:sym typeface="+mn-ea"/>
            </a:endParaRPr>
          </a:p>
          <a:p>
            <a:pPr marL="0" indent="0">
              <a:buFont typeface="+mj-lt"/>
              <a:buNone/>
            </a:pPr>
            <a:endParaRPr lang="zh-CN" altLang="en-US" b="1">
              <a:solidFill>
                <a:srgbClr val="FF0000"/>
              </a:solidFill>
              <a:sym typeface="+mn-ea"/>
            </a:endParaRPr>
          </a:p>
        </p:txBody>
      </p:sp>
      <p:pic>
        <p:nvPicPr>
          <p:cNvPr id="4" name="图片 3" descr="GIF-267"/>
          <p:cNvPicPr>
            <a:picLocks noChangeAspect="1"/>
          </p:cNvPicPr>
          <p:nvPr/>
        </p:nvPicPr>
        <p:blipFill>
          <a:blip r:embed="rId1"/>
          <a:stretch>
            <a:fillRect/>
          </a:stretch>
        </p:blipFill>
        <p:spPr>
          <a:xfrm>
            <a:off x="160020" y="608965"/>
            <a:ext cx="1229995" cy="8001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009775" y="650875"/>
            <a:ext cx="8799195" cy="969010"/>
          </a:xfrm>
        </p:spPr>
        <p:txBody>
          <a:bodyPr>
            <a:normAutofit fontScale="90000"/>
          </a:bodyPr>
          <a:p>
            <a:r>
              <a:rPr lang="zh-CN" altLang="en-US">
                <a:solidFill>
                  <a:srgbClr val="FF0000"/>
                </a:solidFill>
                <a:latin typeface="黑体" panose="02010609060101010101" charset="-122"/>
                <a:ea typeface="黑体" panose="02010609060101010101" charset="-122"/>
              </a:rPr>
              <a:t>第三章  继承优良传统 弘扬中国精神</a:t>
            </a:r>
            <a:endParaRPr lang="zh-CN" altLang="en-US">
              <a:solidFill>
                <a:srgbClr val="FF0000"/>
              </a:solidFill>
              <a:latin typeface="黑体" panose="02010609060101010101" charset="-122"/>
              <a:ea typeface="黑体" panose="02010609060101010101" charset="-122"/>
            </a:endParaRPr>
          </a:p>
        </p:txBody>
      </p:sp>
      <p:sp>
        <p:nvSpPr>
          <p:cNvPr id="3" name="内容占位符 2"/>
          <p:cNvSpPr>
            <a:spLocks noGrp="1"/>
          </p:cNvSpPr>
          <p:nvPr>
            <p:ph idx="1"/>
          </p:nvPr>
        </p:nvSpPr>
        <p:spPr>
          <a:xfrm>
            <a:off x="1653540" y="2345055"/>
            <a:ext cx="9810750" cy="4351655"/>
          </a:xfrm>
        </p:spPr>
        <p:txBody>
          <a:bodyPr/>
          <a:p>
            <a:pPr marL="0" algn="l">
              <a:lnSpc>
                <a:spcPts val="4500"/>
              </a:lnSpc>
              <a:spcBef>
                <a:spcPts val="0"/>
              </a:spcBef>
              <a:spcAft>
                <a:spcPts val="0"/>
              </a:spcAft>
              <a:buClrTx/>
              <a:buSzTx/>
              <a:buFont typeface="+mj-lt"/>
              <a:buNone/>
            </a:pPr>
            <a:r>
              <a:rPr lang="en-US" altLang="zh-CN" b="1">
                <a:sym typeface="+mn-ea"/>
              </a:rPr>
              <a:t>1.</a:t>
            </a:r>
            <a:r>
              <a:rPr lang="zh-CN" altLang="en-US" b="1">
                <a:sym typeface="+mn-ea"/>
              </a:rPr>
              <a:t>中国共产党是中国精神的忠实继承者和坚定弘扬者（P7</a:t>
            </a:r>
            <a:r>
              <a:rPr lang="en-US" altLang="zh-CN" b="1">
                <a:sym typeface="+mn-ea"/>
              </a:rPr>
              <a:t>5</a:t>
            </a:r>
            <a:r>
              <a:rPr lang="zh-CN" altLang="en-US" b="1">
                <a:sym typeface="+mn-ea"/>
              </a:rPr>
              <a:t>—7</a:t>
            </a:r>
            <a:r>
              <a:rPr lang="en-US" altLang="zh-CN" b="1">
                <a:sym typeface="+mn-ea"/>
              </a:rPr>
              <a:t>7</a:t>
            </a:r>
            <a:r>
              <a:rPr lang="zh-CN" altLang="en-US" b="1">
                <a:sym typeface="+mn-ea"/>
              </a:rPr>
              <a:t>）</a:t>
            </a:r>
            <a:endParaRPr lang="zh-CN" altLang="en-US" b="1">
              <a:sym typeface="+mn-ea"/>
            </a:endParaRPr>
          </a:p>
          <a:p>
            <a:pPr marL="0" algn="l">
              <a:lnSpc>
                <a:spcPts val="4500"/>
              </a:lnSpc>
              <a:spcBef>
                <a:spcPts val="0"/>
              </a:spcBef>
              <a:spcAft>
                <a:spcPts val="0"/>
              </a:spcAft>
              <a:buClrTx/>
              <a:buSzTx/>
              <a:buFont typeface="+mj-lt"/>
              <a:buNone/>
            </a:pPr>
            <a:r>
              <a:rPr lang="en-US" altLang="zh-CN" b="1">
                <a:sym typeface="+mn-ea"/>
              </a:rPr>
              <a:t>2</a:t>
            </a:r>
            <a:r>
              <a:rPr lang="zh-CN" altLang="en-US" b="1">
                <a:sym typeface="+mn-ea"/>
              </a:rPr>
              <a:t>.实现中国梦必须弘扬中国精神（P7</a:t>
            </a:r>
            <a:r>
              <a:rPr lang="en-US" altLang="zh-CN" b="1">
                <a:sym typeface="+mn-ea"/>
              </a:rPr>
              <a:t>8</a:t>
            </a:r>
            <a:r>
              <a:rPr lang="zh-CN" altLang="en-US" b="1">
                <a:sym typeface="+mn-ea"/>
              </a:rPr>
              <a:t>—</a:t>
            </a:r>
            <a:r>
              <a:rPr lang="en-US" altLang="zh-CN" b="1">
                <a:sym typeface="+mn-ea"/>
              </a:rPr>
              <a:t>81</a:t>
            </a:r>
            <a:r>
              <a:rPr lang="zh-CN" altLang="en-US" b="1">
                <a:sym typeface="+mn-ea"/>
              </a:rPr>
              <a:t>）</a:t>
            </a:r>
            <a:endParaRPr lang="zh-CN" altLang="en-US" b="1">
              <a:sym typeface="+mn-ea"/>
            </a:endParaRPr>
          </a:p>
          <a:p>
            <a:pPr marL="0" algn="l">
              <a:lnSpc>
                <a:spcPts val="4500"/>
              </a:lnSpc>
              <a:spcBef>
                <a:spcPts val="0"/>
              </a:spcBef>
              <a:spcAft>
                <a:spcPts val="0"/>
              </a:spcAft>
              <a:buClrTx/>
              <a:buSzTx/>
              <a:buFont typeface="+mj-lt"/>
              <a:buNone/>
            </a:pPr>
            <a:r>
              <a:rPr lang="en-US" altLang="zh-CN" b="1">
                <a:sym typeface="+mn-ea"/>
              </a:rPr>
              <a:t>3.</a:t>
            </a:r>
            <a:r>
              <a:rPr lang="zh-CN" altLang="en-US" b="1">
                <a:sym typeface="+mn-ea"/>
              </a:rPr>
              <a:t>做新时代的忠诚</a:t>
            </a:r>
            <a:r>
              <a:rPr lang="zh-CN" altLang="en-US" b="1">
                <a:sym typeface="+mn-ea"/>
              </a:rPr>
              <a:t>爱国者（</a:t>
            </a:r>
            <a:r>
              <a:rPr lang="en-US" altLang="zh-CN" b="1">
                <a:sym typeface="+mn-ea"/>
              </a:rPr>
              <a:t>P82—96</a:t>
            </a:r>
            <a:r>
              <a:rPr lang="zh-CN" altLang="en-US" b="1">
                <a:sym typeface="+mn-ea"/>
              </a:rPr>
              <a:t>）</a:t>
            </a:r>
            <a:endParaRPr lang="zh-CN" altLang="en-US" b="1">
              <a:sym typeface="+mn-ea"/>
            </a:endParaRPr>
          </a:p>
          <a:p>
            <a:pPr marL="0" algn="l">
              <a:lnSpc>
                <a:spcPts val="4500"/>
              </a:lnSpc>
              <a:spcBef>
                <a:spcPts val="0"/>
              </a:spcBef>
              <a:spcAft>
                <a:spcPts val="0"/>
              </a:spcAft>
              <a:buClrTx/>
              <a:buSzTx/>
              <a:buFont typeface="+mj-lt"/>
              <a:buNone/>
            </a:pPr>
            <a:endParaRPr lang="zh-CN" altLang="en-US" b="1">
              <a:sym typeface="+mn-ea"/>
            </a:endParaRPr>
          </a:p>
        </p:txBody>
      </p:sp>
      <p:pic>
        <p:nvPicPr>
          <p:cNvPr id="4" name="图片 3" descr="GIF-267"/>
          <p:cNvPicPr>
            <a:picLocks noChangeAspect="1"/>
          </p:cNvPicPr>
          <p:nvPr/>
        </p:nvPicPr>
        <p:blipFill>
          <a:blip r:embed="rId1"/>
          <a:stretch>
            <a:fillRect/>
          </a:stretch>
        </p:blipFill>
        <p:spPr>
          <a:xfrm>
            <a:off x="423545" y="650875"/>
            <a:ext cx="1229995" cy="800100"/>
          </a:xfrm>
          <a:prstGeom prst="rect">
            <a:avLst/>
          </a:prstGeom>
        </p:spPr>
      </p:pic>
    </p:spTree>
  </p:cSld>
  <p:clrMapOvr>
    <a:masterClrMapping/>
  </p:clrMapOvr>
</p:sld>
</file>

<file path=ppt/tags/tag1.xml><?xml version="1.0" encoding="utf-8"?>
<p:tagLst xmlns:p="http://schemas.openxmlformats.org/presentationml/2006/main">
  <p:tag name="MH" val="20150924163840"/>
  <p:tag name="MH_LIBRARY" val="GRAPHIC"/>
  <p:tag name="MH_ORDER" val="Straight Connector 13"/>
</p:tagLst>
</file>

<file path=ppt/tags/tag2.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PP_MARK_KEY" val="370a7dcf-0f84-43d5-b770-938ee5db35c5"/>
  <p:tag name="COMMONDATA" val="eyJoZGlkIjoiMDg2NjE2ZGU5ZTRhMDc1NGI1ZjRmMThmY2U3MmIyN2I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2498</Words>
  <Application>WPS 演示</Application>
  <PresentationFormat>宽屏</PresentationFormat>
  <Paragraphs>163</Paragraphs>
  <Slides>22</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22</vt:i4>
      </vt:variant>
    </vt:vector>
  </HeadingPairs>
  <TitlesOfParts>
    <vt:vector size="41" baseType="lpstr">
      <vt:lpstr>Arial</vt:lpstr>
      <vt:lpstr>宋体</vt:lpstr>
      <vt:lpstr>Wingdings</vt:lpstr>
      <vt:lpstr>微软雅黑</vt:lpstr>
      <vt:lpstr>华文新魏</vt:lpstr>
      <vt:lpstr>Calibri</vt:lpstr>
      <vt:lpstr>黑体</vt:lpstr>
      <vt:lpstr>Times New Roman</vt:lpstr>
      <vt:lpstr>隶书</vt:lpstr>
      <vt:lpstr>楷体_GB2312</vt:lpstr>
      <vt:lpstr>新宋体</vt:lpstr>
      <vt:lpstr>Arial Unicode MS</vt:lpstr>
      <vt:lpstr>Calibri Light</vt:lpstr>
      <vt:lpstr>华文中宋</vt:lpstr>
      <vt:lpstr>幼圆</vt:lpstr>
      <vt:lpstr>楷体</vt:lpstr>
      <vt:lpstr>方正全福体</vt:lpstr>
      <vt:lpstr>等线</vt:lpstr>
      <vt:lpstr>Office 主题</vt:lpstr>
      <vt:lpstr>《思想道德与法治》</vt:lpstr>
      <vt:lpstr>   一、课程学习总结    </vt:lpstr>
      <vt:lpstr>本课程成绩构成</vt:lpstr>
      <vt:lpstr>考试题型及分值</vt:lpstr>
      <vt:lpstr>命题范围</vt:lpstr>
      <vt:lpstr>   绪论  担当复兴大任 成就时代新人</vt:lpstr>
      <vt:lpstr>  第一章  领悟人生真谛 把握人生方向</vt:lpstr>
      <vt:lpstr>  第二章  追求远大理想 坚定崇高信念</vt:lpstr>
      <vt:lpstr>第三章  继承优良传统 弘扬中国精神</vt:lpstr>
      <vt:lpstr>第四章  明确价值要求  践行价值准则</vt:lpstr>
      <vt:lpstr>  第五章  遵守道德规范  锤炼道德品格</vt:lpstr>
      <vt:lpstr>  第六章  学习法治思想 提升法治素养</vt:lpstr>
      <vt:lpstr>   二、考试安排及要求    </vt:lpstr>
      <vt:lpstr>考  试  安  排</vt:lpstr>
      <vt:lpstr>考试纪律要求       </vt:lpstr>
      <vt:lpstr>本课程考试要求 </vt:lpstr>
      <vt:lpstr>本课程考试要求 </vt:lpstr>
      <vt:lpstr>诚信考试承诺</vt:lpstr>
      <vt:lpstr>答题纸（试卷）样式</vt:lpstr>
      <vt:lpstr>关于成绩查询</vt:lpstr>
      <vt:lpstr> 关于缓考与补考的规定</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秦时＆明月</cp:lastModifiedBy>
  <cp:revision>161</cp:revision>
  <dcterms:created xsi:type="dcterms:W3CDTF">2018-08-29T14:32:00Z</dcterms:created>
  <dcterms:modified xsi:type="dcterms:W3CDTF">2023-12-09T08:54:23Z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KSORubyTemplateID">
    <vt:lpwstr>2</vt:lpwstr>
  </property>
  <property fmtid="{D5CDD505-2E9C-101B-9397-08002B2CF9AE}" pid="4" name="ICV">
    <vt:lpwstr>E2729E2EB14F45948A3C94F1694FAB04</vt:lpwstr>
  </property>
</Properties>
</file>