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145705784" r:id="rId7"/>
    <p:sldId id="4320" r:id="rId8"/>
    <p:sldId id="4322" r:id="rId9"/>
    <p:sldId id="4318" r:id="rId10"/>
    <p:sldId id="2145705787" r:id="rId11"/>
    <p:sldId id="2145705788" r:id="rId12"/>
    <p:sldId id="2145705786" r:id="rId13"/>
    <p:sldId id="4323" r:id="rId14"/>
    <p:sldId id="4325" r:id="rId15"/>
    <p:sldId id="4319" r:id="rId16"/>
    <p:sldId id="214570578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741"/>
    <a:srgbClr val="FDBA12"/>
    <a:srgbClr val="EC0089"/>
    <a:srgbClr val="1F0047"/>
    <a:srgbClr val="4C6169"/>
    <a:srgbClr val="123E64"/>
    <a:srgbClr val="FF8641"/>
    <a:srgbClr val="149089"/>
    <a:srgbClr val="111111"/>
    <a:srgbClr val="CA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FAC9E-3641-4162-999C-B4232E1C03FA}" v="8" dt="2022-05-09T18:13:20.050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 snapToObjects="1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4D2C2-6A5F-C949-8BE6-40E707B9B95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662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4D2C2-6A5F-C949-8BE6-40E707B9B95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756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4D2C2-6A5F-C949-8BE6-40E707B9B95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46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4D2C2-6A5F-C949-8BE6-40E707B9B95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51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4D2C2-6A5F-C949-8BE6-40E707B9B95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6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4D2C2-6A5F-C949-8BE6-40E707B9B95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2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125">
                <a:latin typeface="Raleway" panose="020B0003030101060003" pitchFamily="34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Raleway" panose="020B00030301010600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53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hor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F2C800D-61AB-4805-9CAD-4C66EC2A35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071" y="2571750"/>
            <a:ext cx="3562946" cy="415499"/>
          </a:xfrm>
        </p:spPr>
        <p:txBody>
          <a:bodyPr lIns="288000" anchor="b" anchorCtr="0"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Add name</a:t>
            </a:r>
            <a:br>
              <a:rPr lang="en-GB" noProof="0"/>
            </a:br>
            <a:r>
              <a:rPr lang="en-GB" noProof="0"/>
              <a:t>and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74670-95FB-4916-98BF-F2A3A7A45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055" y="1112769"/>
            <a:ext cx="7851627" cy="727122"/>
          </a:xfrm>
          <a:solidFill>
            <a:schemeClr val="bg1"/>
          </a:solidFill>
          <a:ln>
            <a:noFill/>
          </a:ln>
          <a:effectLst>
            <a:innerShdw dist="114300" dir="10800000">
              <a:schemeClr val="accent1"/>
            </a:innerShdw>
          </a:effectLst>
        </p:spPr>
        <p:txBody>
          <a:bodyPr lIns="288000" tIns="0" anchor="t" anchorCtr="0">
            <a:spAutoFit/>
          </a:bodyPr>
          <a:lstStyle>
            <a:lvl1pPr>
              <a:defRPr sz="4425" i="1" cap="none" spc="0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Add short quote</a:t>
            </a:r>
            <a:endParaRPr lang="en-GB"/>
          </a:p>
        </p:txBody>
      </p:sp>
      <p:pic>
        <p:nvPicPr>
          <p:cNvPr id="5" name="Bildobjekt 11" descr="En bild som visar bord, ritning&#10;&#10;Automatiskt genererad beskrivning">
            <a:extLst>
              <a:ext uri="{FF2B5EF4-FFF2-40B4-BE49-F238E27FC236}">
                <a16:creationId xmlns:a16="http://schemas.microsoft.com/office/drawing/2014/main" id="{4662F8F5-F53E-44B3-B3FF-FE9B1055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23" y="236644"/>
            <a:ext cx="756000" cy="119369"/>
          </a:xfrm>
          <a:prstGeom prst="rect">
            <a:avLst/>
          </a:prstGeom>
        </p:spPr>
      </p:pic>
      <p:pic>
        <p:nvPicPr>
          <p:cNvPr id="6" name="Bildobjekt 16">
            <a:extLst>
              <a:ext uri="{FF2B5EF4-FFF2-40B4-BE49-F238E27FC236}">
                <a16:creationId xmlns:a16="http://schemas.microsoft.com/office/drawing/2014/main" id="{677246A3-74FA-46E9-AFCA-AD3EA124B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5071486"/>
            <a:ext cx="9144000" cy="72014"/>
          </a:xfrm>
          <a:prstGeom prst="rect">
            <a:avLst/>
          </a:prstGeom>
        </p:spPr>
      </p:pic>
      <p:sp>
        <p:nvSpPr>
          <p:cNvPr id="16" name="Rectangle 15" descr="TagShape">
            <a:extLst>
              <a:ext uri="{FF2B5EF4-FFF2-40B4-BE49-F238E27FC236}">
                <a16:creationId xmlns:a16="http://schemas.microsoft.com/office/drawing/2014/main" id="{E1CA67D4-C378-4CAF-9FDC-80593803812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684578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6D69468B-EFBE-4C62-862A-8993D09F4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 </a:t>
            </a:r>
            <a:br>
              <a:rPr lang="en-GB" noProof="0"/>
            </a:br>
            <a:r>
              <a:rPr lang="en-GB" noProof="0"/>
              <a:t>here</a:t>
            </a:r>
          </a:p>
        </p:txBody>
      </p:sp>
      <p:sp>
        <p:nvSpPr>
          <p:cNvPr id="14" name="Rectangle 13" descr="TagShape">
            <a:extLst>
              <a:ext uri="{FF2B5EF4-FFF2-40B4-BE49-F238E27FC236}">
                <a16:creationId xmlns:a16="http://schemas.microsoft.com/office/drawing/2014/main" id="{1EDC3DB1-F24E-40A2-A2DE-2334046E47C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E033D-34B9-4F67-AC75-0C58493959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021" y="1644235"/>
            <a:ext cx="7615988" cy="2602913"/>
          </a:xfrm>
        </p:spPr>
        <p:txBody>
          <a:bodyPr/>
          <a:lstStyle/>
          <a:p>
            <a:pPr lvl="0"/>
            <a:r>
              <a:rPr lang="en-GB"/>
              <a:t>Click to add text/bullet list.</a:t>
            </a:r>
            <a:br>
              <a:rPr lang="en-GB"/>
            </a:br>
            <a:r>
              <a:rPr lang="en-GB"/>
              <a:t>If you want to add a chart, photo etc. – click the appropriate icon below</a:t>
            </a:r>
          </a:p>
        </p:txBody>
      </p:sp>
    </p:spTree>
    <p:extLst>
      <p:ext uri="{BB962C8B-B14F-4D97-AF65-F5344CB8AC3E}">
        <p14:creationId xmlns:p14="http://schemas.microsoft.com/office/powerpoint/2010/main" val="3857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and Ses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DBA12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5" name="Plassholder for tekst 3">
            <a:extLst>
              <a:ext uri="{FF2B5EF4-FFF2-40B4-BE49-F238E27FC236}">
                <a16:creationId xmlns:a16="http://schemas.microsoft.com/office/drawing/2014/main" id="{1CD8EA4B-13CD-40B4-BDDD-B2F23644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931791"/>
            <a:ext cx="8064896" cy="432048"/>
          </a:xfrm>
        </p:spPr>
        <p:txBody>
          <a:bodyPr/>
          <a:lstStyle>
            <a:lvl1pPr marL="0" indent="0" algn="ctr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 marL="4572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 marL="9144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 marL="13716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 marL="18288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114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F95C4E-1091-4AFC-A458-56779C01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DBA12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 media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619DA90-5716-16E7-D0C6-E0AD562F6B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34374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IGHT media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34374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114800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01918F4-FC6F-654D-B51C-427897755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nse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42B-155C-4E38-B2A4-05F9B3773F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313" y="411510"/>
            <a:ext cx="8208143" cy="4176464"/>
          </a:xfrm>
        </p:spPr>
        <p:txBody>
          <a:bodyPr/>
          <a:lstStyle>
            <a:lvl1pPr>
              <a:buClr>
                <a:srgbClr val="FDBA12"/>
              </a:buClr>
              <a:defRPr/>
            </a:lvl1pPr>
            <a:lvl2pPr>
              <a:buClr>
                <a:srgbClr val="FDBA12"/>
              </a:buClr>
              <a:defRPr/>
            </a:lvl2pPr>
            <a:lvl3pPr>
              <a:buClr>
                <a:srgbClr val="FDBA12"/>
              </a:buClr>
              <a:defRPr/>
            </a:lvl3pPr>
            <a:lvl4pPr>
              <a:buClr>
                <a:srgbClr val="FDBA12"/>
              </a:buClr>
              <a:defRPr/>
            </a:lvl4pPr>
            <a:lvl5pPr>
              <a:buClr>
                <a:srgbClr val="FDBA1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49" r:id="rId3"/>
    <p:sldLayoutId id="2147483655" r:id="rId4"/>
    <p:sldLayoutId id="2147483695" r:id="rId5"/>
    <p:sldLayoutId id="2147483692" r:id="rId6"/>
    <p:sldLayoutId id="2147483696" r:id="rId7"/>
    <p:sldLayoutId id="2147483694" r:id="rId8"/>
    <p:sldLayoutId id="2147483691" r:id="rId9"/>
    <p:sldLayoutId id="2147483698" r:id="rId10"/>
    <p:sldLayoutId id="2147483699" r:id="rId11"/>
    <p:sldLayoutId id="214748370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343741"/>
          </a:solidFill>
          <a:latin typeface="IBM Plex Sans" panose="020B0503050203000203" pitchFamily="34" charset="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2000" b="0" i="0" strike="noStrike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69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5B577-A02C-4D17-9F98-F1DE7CAB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 look at the Server Side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F97A75-7CF9-4C15-8F4B-EDD30FB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45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95B4A-0A61-4362-959B-FF7D2733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C4586-4E55-4D41-AC08-74D7CDB75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https://github.com/FriendsOfMDT/PSD</a:t>
            </a:r>
          </a:p>
        </p:txBody>
      </p:sp>
    </p:spTree>
    <p:extLst>
      <p:ext uri="{BB962C8B-B14F-4D97-AF65-F5344CB8AC3E}">
        <p14:creationId xmlns:p14="http://schemas.microsoft.com/office/powerpoint/2010/main" val="51177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B37C-3059-42F0-82F3-2C788F30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HTTP/HTTPS? I thought SMB was faster?</a:t>
            </a:r>
            <a:br>
              <a:rPr lang="en-US" dirty="0"/>
            </a:br>
            <a:r>
              <a:rPr lang="en-US" dirty="0"/>
              <a:t>- Yes, but…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1865F-05CF-4619-8BD7-AB640C4A1B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Https is state less</a:t>
            </a:r>
          </a:p>
          <a:p>
            <a:r>
              <a:rPr lang="en-US" dirty="0"/>
              <a:t>“Universal firewall bypass port”</a:t>
            </a:r>
          </a:p>
          <a:p>
            <a:r>
              <a:rPr lang="en-US" dirty="0"/>
              <a:t>Peer 2 Peer can be used</a:t>
            </a:r>
          </a:p>
          <a:p>
            <a:pPr lvl="1"/>
            <a:r>
              <a:rPr lang="en-US" dirty="0"/>
              <a:t>BranchCache can be used in WinPE</a:t>
            </a:r>
          </a:p>
          <a:p>
            <a:pPr lvl="1"/>
            <a:r>
              <a:rPr lang="en-US" dirty="0"/>
              <a:t>2 Pint OSD Toolkit (free download)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1ACC-0744-087F-C25D-81FCC3CB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more technical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FB2C-8A57-B6ED-D7B9-8C3CA55022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Drivers?</a:t>
            </a:r>
          </a:p>
          <a:p>
            <a:r>
              <a:rPr lang="en-GB" dirty="0"/>
              <a:t>Logging?</a:t>
            </a:r>
          </a:p>
          <a:p>
            <a:r>
              <a:rPr lang="en-GB" dirty="0" err="1"/>
              <a:t>RestfulAPI</a:t>
            </a:r>
            <a:r>
              <a:rPr lang="en-GB" dirty="0"/>
              <a:t>?</a:t>
            </a:r>
          </a:p>
          <a:p>
            <a:r>
              <a:rPr lang="en-GB" dirty="0"/>
              <a:t>Database?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5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DAF-8F57-46B2-9F41-B03F489C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Mikael Nystrom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984C-634C-4ED0-B981-94C45DEC1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2931790"/>
            <a:ext cx="8064896" cy="6480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PowerShell Extension for Microsoft Deployment Toolkit, or</a:t>
            </a:r>
          </a:p>
          <a:p>
            <a:r>
              <a:rPr lang="en-US" dirty="0"/>
              <a:t>How to deploy OS using almost nothing…</a:t>
            </a:r>
          </a:p>
        </p:txBody>
      </p:sp>
    </p:spTree>
    <p:extLst>
      <p:ext uri="{BB962C8B-B14F-4D97-AF65-F5344CB8AC3E}">
        <p14:creationId xmlns:p14="http://schemas.microsoft.com/office/powerpoint/2010/main" val="34205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A8128-7167-DB91-E09C-D9363907B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5264C-B377-8F6B-4B6A-2374024B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Microsoft MVP since 2005</a:t>
            </a:r>
          </a:p>
          <a:p>
            <a:r>
              <a:rPr lang="en-US" dirty="0"/>
              <a:t>Works at Truesec – (Incident Response Team)</a:t>
            </a:r>
          </a:p>
        </p:txBody>
      </p:sp>
    </p:spTree>
    <p:extLst>
      <p:ext uri="{BB962C8B-B14F-4D97-AF65-F5344CB8AC3E}">
        <p14:creationId xmlns:p14="http://schemas.microsoft.com/office/powerpoint/2010/main" val="310017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03E1-A260-4B33-BCCC-C6D5ABA1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8A1A-3FA3-4C7A-AB63-06F6D37C49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Privileged Access Workstation</a:t>
            </a:r>
            <a:endParaRPr lang="sv-SE" dirty="0"/>
          </a:p>
          <a:p>
            <a:r>
              <a:rPr lang="en-US" dirty="0"/>
              <a:t>Security Incidents</a:t>
            </a:r>
          </a:p>
          <a:p>
            <a:r>
              <a:rPr lang="en-US" dirty="0"/>
              <a:t>Deploy to “weird” places</a:t>
            </a:r>
          </a:p>
          <a:p>
            <a:r>
              <a:rPr lang="en-US" dirty="0"/>
              <a:t>In general, across the wan or local</a:t>
            </a:r>
          </a:p>
          <a:p>
            <a:r>
              <a:rPr lang="en-US" dirty="0"/>
              <a:t>Integration with existing solutions</a:t>
            </a:r>
          </a:p>
          <a:p>
            <a:pPr lvl="1"/>
            <a:r>
              <a:rPr lang="en-US" dirty="0"/>
              <a:t>Azure AD Join</a:t>
            </a:r>
          </a:p>
          <a:p>
            <a:pPr lvl="1"/>
            <a:r>
              <a:rPr lang="en-US" dirty="0"/>
              <a:t>AD Join</a:t>
            </a:r>
          </a:p>
          <a:p>
            <a:pPr lvl="1"/>
            <a:r>
              <a:rPr lang="en-US" dirty="0"/>
              <a:t>Intune /Autopilot (recover)</a:t>
            </a:r>
          </a:p>
          <a:p>
            <a:pPr lvl="1"/>
            <a:r>
              <a:rPr lang="en-US" dirty="0"/>
              <a:t>ConfigMgr – Install from Starbucks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4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5B577-A02C-4D17-9F98-F1DE7CAB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Windows using Http(s) across the Internet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F97A75-7CF9-4C15-8F4B-EDD30FB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14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B37C-3059-42F0-82F3-2C788F30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PowerShell Deployment Extension Kit</a:t>
            </a:r>
            <a:br>
              <a:rPr lang="en-US" dirty="0"/>
            </a:br>
            <a:r>
              <a:rPr lang="en-US" dirty="0"/>
              <a:t>– is what?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1865F-05CF-4619-8BD7-AB640C4A1B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Based on Microsoft Deployment Toolkit</a:t>
            </a:r>
          </a:p>
          <a:p>
            <a:r>
              <a:rPr lang="en-US" dirty="0"/>
              <a:t>Flips VB to PowerShell</a:t>
            </a:r>
          </a:p>
          <a:p>
            <a:r>
              <a:rPr lang="en-US" dirty="0"/>
              <a:t>Uses Deployment Workbench on the server side, looks like any other MDT setup</a:t>
            </a:r>
          </a:p>
          <a:p>
            <a:r>
              <a:rPr lang="en-US" dirty="0"/>
              <a:t>Uses parts of the Workbench on client side to access content using PowerShell</a:t>
            </a:r>
          </a:p>
          <a:p>
            <a:r>
              <a:rPr lang="en-US" dirty="0"/>
              <a:t>Downloads to Cache using https</a:t>
            </a:r>
          </a:p>
        </p:txBody>
      </p:sp>
    </p:spTree>
    <p:extLst>
      <p:ext uri="{BB962C8B-B14F-4D97-AF65-F5344CB8AC3E}">
        <p14:creationId xmlns:p14="http://schemas.microsoft.com/office/powerpoint/2010/main" val="45126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1A3FF-4D1F-0442-6F14-E45EB87A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“Needs”</a:t>
            </a:r>
            <a:endParaRPr lang="sv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8DC12-38C8-8C42-CCFF-5F0D2623D9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Supported version of Windows</a:t>
            </a:r>
          </a:p>
          <a:p>
            <a:r>
              <a:rPr lang="en-GB" dirty="0"/>
              <a:t>Enough storage to store WIMs and Apps</a:t>
            </a:r>
          </a:p>
          <a:p>
            <a:r>
              <a:rPr lang="en-GB" dirty="0"/>
              <a:t>IP address that can be reached from client</a:t>
            </a:r>
          </a:p>
          <a:p>
            <a:r>
              <a:rPr lang="en-GB" dirty="0"/>
              <a:t>PowerShell 5.1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1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1A3FF-4D1F-0442-6F14-E45EB87A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“Needs”</a:t>
            </a:r>
            <a:endParaRPr lang="sv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8DC12-38C8-8C42-CCFF-5F0D2623D9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ADK</a:t>
            </a:r>
          </a:p>
          <a:p>
            <a:r>
              <a:rPr lang="en-GB" dirty="0"/>
              <a:t>ADK WinPE</a:t>
            </a:r>
          </a:p>
          <a:p>
            <a:r>
              <a:rPr lang="en-GB" dirty="0"/>
              <a:t>IIS</a:t>
            </a:r>
            <a:endParaRPr lang="sv-SE" dirty="0"/>
          </a:p>
          <a:p>
            <a:r>
              <a:rPr lang="en-GB" dirty="0"/>
              <a:t>PSD</a:t>
            </a:r>
          </a:p>
        </p:txBody>
      </p:sp>
    </p:spTree>
    <p:extLst>
      <p:ext uri="{BB962C8B-B14F-4D97-AF65-F5344CB8AC3E}">
        <p14:creationId xmlns:p14="http://schemas.microsoft.com/office/powerpoint/2010/main" val="111849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5B577-A02C-4D17-9F98-F1DE7CAB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F97A75-7CF9-4C15-8F4B-EDD30FB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5399532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DF284B6213CB4CBD271A0E6DF470EC" ma:contentTypeVersion="11" ma:contentTypeDescription="Create a new document." ma:contentTypeScope="" ma:versionID="b0a6f3e424f50e43b086763c94c50925">
  <xsd:schema xmlns:xsd="http://www.w3.org/2001/XMLSchema" xmlns:xs="http://www.w3.org/2001/XMLSchema" xmlns:p="http://schemas.microsoft.com/office/2006/metadata/properties" xmlns:ns2="e4701af2-6039-4481-b6e2-bd61bce39374" xmlns:ns3="a0436421-f0bd-486a-88e7-abd5c3142a2f" targetNamespace="http://schemas.microsoft.com/office/2006/metadata/properties" ma:root="true" ma:fieldsID="b9cb26e186ff719a28ef05dea6b7ee12" ns2:_="" ns3:_="">
    <xsd:import namespace="e4701af2-6039-4481-b6e2-bd61bce39374"/>
    <xsd:import namespace="a0436421-f0bd-486a-88e7-abd5c3142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01af2-6039-4481-b6e2-bd61bce39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36421-f0bd-486a-88e7-abd5c3142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ACF462-D648-4A17-9C65-7006FCC4EC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701af2-6039-4481-b6e2-bd61bce39374"/>
    <ds:schemaRef ds:uri="a0436421-f0bd-486a-88e7-abd5c3142a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9F39AF-6920-45AD-8F1B-CEA1791166E1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0436421-f0bd-486a-88e7-abd5c3142a2f"/>
    <ds:schemaRef ds:uri="e4701af2-6039-4481-b6e2-bd61bce3937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32DF7A-79CB-483F-8FE8-0A5E35B49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2110</TotalTime>
  <Words>262</Words>
  <Application>Microsoft Office PowerPoint</Application>
  <PresentationFormat>On-screen Show (16:9)</PresentationFormat>
  <Paragraphs>63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IBM Plex Sans</vt:lpstr>
      <vt:lpstr>Calibri</vt:lpstr>
      <vt:lpstr>Roboto</vt:lpstr>
      <vt:lpstr>Raleway</vt:lpstr>
      <vt:lpstr>Verdana</vt:lpstr>
      <vt:lpstr>Arial</vt:lpstr>
      <vt:lpstr>PPT-mal_NIC</vt:lpstr>
      <vt:lpstr>PowerPoint Presentation</vt:lpstr>
      <vt:lpstr>Mikael Nystrom</vt:lpstr>
      <vt:lpstr>About me</vt:lpstr>
      <vt:lpstr>Use case?</vt:lpstr>
      <vt:lpstr>Demo</vt:lpstr>
      <vt:lpstr>PowerShell Deployment Extension Kit – is what?</vt:lpstr>
      <vt:lpstr>The “Needs”</vt:lpstr>
      <vt:lpstr>The “Needs”</vt:lpstr>
      <vt:lpstr>Demo</vt:lpstr>
      <vt:lpstr>Demo</vt:lpstr>
      <vt:lpstr>Download</vt:lpstr>
      <vt:lpstr>Why HTTP/HTTPS? I thought SMB was faster? - Yes, but…</vt:lpstr>
      <vt:lpstr>A bit more technical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Mikael Nyström</cp:lastModifiedBy>
  <cp:revision>85</cp:revision>
  <dcterms:created xsi:type="dcterms:W3CDTF">2012-11-21T10:27:26Z</dcterms:created>
  <dcterms:modified xsi:type="dcterms:W3CDTF">2022-06-02T09:36:17Z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0x01010019DF284B6213CB4CBD271A0E6DF470EC</vt:lpwstr>
  </property>
</Properties>
</file>