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3" r:id="rId6"/>
    <p:sldId id="2145705785" r:id="rId7"/>
    <p:sldId id="259" r:id="rId8"/>
    <p:sldId id="2145705784" r:id="rId9"/>
    <p:sldId id="2145705786" r:id="rId10"/>
    <p:sldId id="2145705787" r:id="rId11"/>
    <p:sldId id="2145705788" r:id="rId12"/>
    <p:sldId id="2145705783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IBM Plex Sans" panose="020B0503050203000203" pitchFamily="34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3741"/>
    <a:srgbClr val="FDBA12"/>
    <a:srgbClr val="EC0089"/>
    <a:srgbClr val="1F0047"/>
    <a:srgbClr val="4C6169"/>
    <a:srgbClr val="123E64"/>
    <a:srgbClr val="FF8641"/>
    <a:srgbClr val="149089"/>
    <a:srgbClr val="111111"/>
    <a:srgbClr val="CA00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6FAC9E-3641-4162-999C-B4232E1C03FA}" v="8" dt="2022-05-09T18:13:20.050"/>
  </p1510:revLst>
</p1510:revInfo>
</file>

<file path=ppt/tableStyles.xml><?xml version="1.0" encoding="utf-8"?>
<a:tblStyleLst xmlns:a="http://schemas.openxmlformats.org/drawingml/2006/main" def="{5C22544A-7EE6-4342-B048-85BDC9FD1C3A}"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 autoAdjust="0"/>
    <p:restoredTop sz="94558" autoAdjust="0"/>
  </p:normalViewPr>
  <p:slideViewPr>
    <p:cSldViewPr snapToObjects="1">
      <p:cViewPr varScale="1">
        <p:scale>
          <a:sx n="142" d="100"/>
          <a:sy n="142" d="100"/>
        </p:scale>
        <p:origin x="714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6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4E9E7-0A46-C642-B1CD-9F43F63A761F}" type="datetime1">
              <a:rPr lang="en-US" smtClean="0"/>
              <a:t>6/2/2022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0FFE6-5FBB-9B41-A19C-338E023F0B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7709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37FED-970C-2049-96AE-96BD1BA5E2DA}" type="datetime1">
              <a:rPr lang="en-US" smtClean="0"/>
              <a:t>6/2/2022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48085-8ED8-F544-9D86-69C4C46BE9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6025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p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078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eaker p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1995686"/>
            <a:ext cx="8064896" cy="720080"/>
          </a:xfrm>
        </p:spPr>
        <p:txBody>
          <a:bodyPr>
            <a:normAutofit/>
          </a:bodyPr>
          <a:lstStyle>
            <a:lvl1pPr algn="ctr">
              <a:defRPr sz="2800">
                <a:solidFill>
                  <a:srgbClr val="FDBA12"/>
                </a:solidFill>
                <a:latin typeface="IBM Plex Sans" panose="020B0503050203000203" pitchFamily="34" charset="0"/>
              </a:defRPr>
            </a:lvl1pPr>
          </a:lstStyle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5" name="Plassholder for tekst 3">
            <a:extLst>
              <a:ext uri="{FF2B5EF4-FFF2-40B4-BE49-F238E27FC236}">
                <a16:creationId xmlns:a16="http://schemas.microsoft.com/office/drawing/2014/main" id="{1CD8EA4B-13CD-40B4-BDDD-B2F23644D4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9552" y="2931791"/>
            <a:ext cx="8064896" cy="432048"/>
          </a:xfrm>
        </p:spPr>
        <p:txBody>
          <a:bodyPr/>
          <a:lstStyle>
            <a:lvl1pPr marL="0" indent="0" algn="ctr">
              <a:buClr>
                <a:srgbClr val="FDBA12"/>
              </a:buClr>
              <a:buFontTx/>
              <a:buNone/>
              <a:defRPr baseline="0">
                <a:solidFill>
                  <a:schemeClr val="bg1"/>
                </a:solidFill>
                <a:latin typeface="IBM Plex Sans" panose="020B0503050203000203" pitchFamily="34" charset="0"/>
                <a:cs typeface="Museo Sans 100"/>
              </a:defRPr>
            </a:lvl1pPr>
            <a:lvl2pPr marL="457200" indent="0">
              <a:buClr>
                <a:srgbClr val="FDBA12"/>
              </a:buClr>
              <a:buFontTx/>
              <a:buNone/>
              <a:defRPr baseline="0">
                <a:solidFill>
                  <a:schemeClr val="bg1"/>
                </a:solidFill>
                <a:latin typeface="IBM Plex Sans" panose="020B0503050203000203" pitchFamily="34" charset="0"/>
                <a:cs typeface="Museo Sans 100"/>
              </a:defRPr>
            </a:lvl2pPr>
            <a:lvl3pPr marL="914400" indent="0">
              <a:buClr>
                <a:srgbClr val="FDBA12"/>
              </a:buClr>
              <a:buFontTx/>
              <a:buNone/>
              <a:defRPr baseline="0">
                <a:solidFill>
                  <a:schemeClr val="bg1"/>
                </a:solidFill>
                <a:latin typeface="IBM Plex Sans" panose="020B0503050203000203" pitchFamily="34" charset="0"/>
                <a:cs typeface="Museo Sans 100"/>
              </a:defRPr>
            </a:lvl3pPr>
            <a:lvl4pPr marL="1371600" indent="0">
              <a:buClr>
                <a:srgbClr val="FDBA12"/>
              </a:buClr>
              <a:buFontTx/>
              <a:buNone/>
              <a:defRPr baseline="0">
                <a:solidFill>
                  <a:schemeClr val="bg1"/>
                </a:solidFill>
                <a:latin typeface="IBM Plex Sans" panose="020B0503050203000203" pitchFamily="34" charset="0"/>
                <a:cs typeface="Museo Sans 100"/>
              </a:defRPr>
            </a:lvl4pPr>
            <a:lvl5pPr marL="1828800" indent="0">
              <a:buClr>
                <a:srgbClr val="FDBA12"/>
              </a:buClr>
              <a:buFontTx/>
              <a:buNone/>
              <a:defRPr baseline="0">
                <a:solidFill>
                  <a:schemeClr val="bg1"/>
                </a:solidFill>
                <a:latin typeface="IBM Plex Sans" panose="020B0503050203000203" pitchFamily="34" charset="0"/>
                <a:cs typeface="Museo Sans 100"/>
              </a:defRPr>
            </a:lvl5pPr>
          </a:lstStyle>
          <a:p>
            <a:pPr lvl="0"/>
            <a:r>
              <a:rPr lang="nb-NO" dirty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895968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and Sess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1995686"/>
            <a:ext cx="8064896" cy="720080"/>
          </a:xfrm>
        </p:spPr>
        <p:txBody>
          <a:bodyPr>
            <a:normAutofit/>
          </a:bodyPr>
          <a:lstStyle>
            <a:lvl1pPr algn="ctr">
              <a:defRPr sz="2800">
                <a:solidFill>
                  <a:srgbClr val="FDBA12"/>
                </a:solidFill>
                <a:latin typeface="IBM Plex Sans" panose="020B0503050203000203" pitchFamily="34" charset="0"/>
              </a:defRPr>
            </a:lvl1pPr>
          </a:lstStyle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5" name="Plassholder for tekst 3">
            <a:extLst>
              <a:ext uri="{FF2B5EF4-FFF2-40B4-BE49-F238E27FC236}">
                <a16:creationId xmlns:a16="http://schemas.microsoft.com/office/drawing/2014/main" id="{1CD8EA4B-13CD-40B4-BDDD-B2F23644D4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9552" y="2931791"/>
            <a:ext cx="8064896" cy="432048"/>
          </a:xfrm>
        </p:spPr>
        <p:txBody>
          <a:bodyPr/>
          <a:lstStyle>
            <a:lvl1pPr marL="0" indent="0" algn="ctr">
              <a:buClr>
                <a:srgbClr val="FDBA12"/>
              </a:buClr>
              <a:buFontTx/>
              <a:buNone/>
              <a:defRPr baseline="0">
                <a:solidFill>
                  <a:schemeClr val="bg1"/>
                </a:solidFill>
                <a:latin typeface="IBM Plex Sans" panose="020B0503050203000203" pitchFamily="34" charset="0"/>
                <a:cs typeface="Museo Sans 100"/>
              </a:defRPr>
            </a:lvl1pPr>
            <a:lvl2pPr marL="457200" indent="0">
              <a:buClr>
                <a:srgbClr val="FDBA12"/>
              </a:buClr>
              <a:buFontTx/>
              <a:buNone/>
              <a:defRPr baseline="0">
                <a:solidFill>
                  <a:schemeClr val="bg1"/>
                </a:solidFill>
                <a:latin typeface="IBM Plex Sans" panose="020B0503050203000203" pitchFamily="34" charset="0"/>
                <a:cs typeface="Museo Sans 100"/>
              </a:defRPr>
            </a:lvl2pPr>
            <a:lvl3pPr marL="914400" indent="0">
              <a:buClr>
                <a:srgbClr val="FDBA12"/>
              </a:buClr>
              <a:buFontTx/>
              <a:buNone/>
              <a:defRPr baseline="0">
                <a:solidFill>
                  <a:schemeClr val="bg1"/>
                </a:solidFill>
                <a:latin typeface="IBM Plex Sans" panose="020B0503050203000203" pitchFamily="34" charset="0"/>
                <a:cs typeface="Museo Sans 100"/>
              </a:defRPr>
            </a:lvl3pPr>
            <a:lvl4pPr marL="1371600" indent="0">
              <a:buClr>
                <a:srgbClr val="FDBA12"/>
              </a:buClr>
              <a:buFontTx/>
              <a:buNone/>
              <a:defRPr baseline="0">
                <a:solidFill>
                  <a:schemeClr val="bg1"/>
                </a:solidFill>
                <a:latin typeface="IBM Plex Sans" panose="020B0503050203000203" pitchFamily="34" charset="0"/>
                <a:cs typeface="Museo Sans 100"/>
              </a:defRPr>
            </a:lvl4pPr>
            <a:lvl5pPr marL="1828800" indent="0">
              <a:buClr>
                <a:srgbClr val="FDBA12"/>
              </a:buClr>
              <a:buFontTx/>
              <a:buNone/>
              <a:defRPr baseline="0">
                <a:solidFill>
                  <a:schemeClr val="bg1"/>
                </a:solidFill>
                <a:latin typeface="IBM Plex Sans" panose="020B0503050203000203" pitchFamily="34" charset="0"/>
                <a:cs typeface="Museo Sans 100"/>
              </a:defRPr>
            </a:lvl5pPr>
          </a:lstStyle>
          <a:p>
            <a:pPr lvl="0"/>
            <a:r>
              <a:rPr lang="nb-NO" dirty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11147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8F95C4E-1091-4AFC-A458-56779C01D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552" y="1995686"/>
            <a:ext cx="8064896" cy="720080"/>
          </a:xfrm>
        </p:spPr>
        <p:txBody>
          <a:bodyPr>
            <a:normAutofit/>
          </a:bodyPr>
          <a:lstStyle>
            <a:lvl1pPr algn="ctr">
              <a:defRPr sz="2800">
                <a:solidFill>
                  <a:srgbClr val="FDBA12"/>
                </a:solidFill>
                <a:latin typeface="IBM Plex Sans" panose="020B0503050203000203" pitchFamily="34" charset="0"/>
              </a:defRPr>
            </a:lvl1pPr>
          </a:lstStyle>
          <a:p>
            <a:r>
              <a:rPr lang="nb-NO" dirty="0"/>
              <a:t>Klikk for å redigere tittelstil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aseline="0">
                <a:solidFill>
                  <a:schemeClr val="bg1"/>
                </a:solidFill>
                <a:latin typeface="IBM Plex Sans" panose="020B0503050203000203" pitchFamily="34" charset="0"/>
              </a:defRPr>
            </a:lvl1pPr>
          </a:lstStyle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0"/>
          </p:nvPr>
        </p:nvSpPr>
        <p:spPr>
          <a:xfrm>
            <a:off x="457200" y="1563688"/>
            <a:ext cx="8229600" cy="2663825"/>
          </a:xfrm>
        </p:spPr>
        <p:txBody>
          <a:bodyPr/>
          <a:lstStyle>
            <a:lvl1pPr>
              <a:buClr>
                <a:srgbClr val="FDBA12"/>
              </a:buClr>
              <a:defRPr baseline="0">
                <a:solidFill>
                  <a:schemeClr val="bg1"/>
                </a:solidFill>
                <a:latin typeface="IBM Plex Sans" panose="020B0503050203000203" pitchFamily="34" charset="0"/>
                <a:cs typeface="Museo Sans 100"/>
              </a:defRPr>
            </a:lvl1pPr>
            <a:lvl2pPr>
              <a:buClr>
                <a:srgbClr val="FDBA12"/>
              </a:buClr>
              <a:defRPr baseline="0">
                <a:solidFill>
                  <a:schemeClr val="bg1"/>
                </a:solidFill>
                <a:latin typeface="IBM Plex Sans" panose="020B0503050203000203" pitchFamily="34" charset="0"/>
                <a:cs typeface="Museo Sans 100"/>
              </a:defRPr>
            </a:lvl2pPr>
            <a:lvl3pPr>
              <a:buClr>
                <a:srgbClr val="FDBA12"/>
              </a:buClr>
              <a:defRPr baseline="0">
                <a:solidFill>
                  <a:schemeClr val="bg1"/>
                </a:solidFill>
                <a:latin typeface="IBM Plex Sans" panose="020B0503050203000203" pitchFamily="34" charset="0"/>
                <a:cs typeface="Museo Sans 100"/>
              </a:defRPr>
            </a:lvl3pPr>
            <a:lvl4pPr>
              <a:buClr>
                <a:srgbClr val="FDBA12"/>
              </a:buClr>
              <a:defRPr baseline="0">
                <a:solidFill>
                  <a:schemeClr val="bg1"/>
                </a:solidFill>
                <a:latin typeface="IBM Plex Sans" panose="020B0503050203000203" pitchFamily="34" charset="0"/>
                <a:cs typeface="Museo Sans 100"/>
              </a:defRPr>
            </a:lvl4pPr>
            <a:lvl5pPr>
              <a:buClr>
                <a:srgbClr val="FDBA12"/>
              </a:buClr>
              <a:defRPr baseline="0">
                <a:solidFill>
                  <a:schemeClr val="bg1"/>
                </a:solidFill>
                <a:latin typeface="IBM Plex Sans" panose="020B0503050203000203" pitchFamily="34" charset="0"/>
                <a:cs typeface="Museo Sans 100"/>
              </a:defRPr>
            </a:lvl5pPr>
          </a:lstStyle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DARK media r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aseline="0">
                <a:solidFill>
                  <a:schemeClr val="bg1"/>
                </a:solidFill>
                <a:latin typeface="IBM Plex Sans" panose="020B0503050203000203" pitchFamily="34" charset="0"/>
              </a:defRPr>
            </a:lvl1pPr>
          </a:lstStyle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0"/>
          </p:nvPr>
        </p:nvSpPr>
        <p:spPr>
          <a:xfrm>
            <a:off x="457200" y="1563688"/>
            <a:ext cx="4042792" cy="2663825"/>
          </a:xfrm>
        </p:spPr>
        <p:txBody>
          <a:bodyPr/>
          <a:lstStyle>
            <a:lvl1pPr>
              <a:buClr>
                <a:srgbClr val="FDBA12"/>
              </a:buClr>
              <a:defRPr baseline="0">
                <a:solidFill>
                  <a:schemeClr val="bg1"/>
                </a:solidFill>
                <a:latin typeface="IBM Plex Sans" panose="020B0503050203000203" pitchFamily="34" charset="0"/>
                <a:cs typeface="Museo Sans 100"/>
              </a:defRPr>
            </a:lvl1pPr>
            <a:lvl2pPr>
              <a:buClr>
                <a:srgbClr val="FDBA12"/>
              </a:buClr>
              <a:defRPr baseline="0">
                <a:solidFill>
                  <a:schemeClr val="bg1"/>
                </a:solidFill>
                <a:latin typeface="IBM Plex Sans" panose="020B0503050203000203" pitchFamily="34" charset="0"/>
                <a:cs typeface="Museo Sans 100"/>
              </a:defRPr>
            </a:lvl2pPr>
            <a:lvl3pPr>
              <a:buClr>
                <a:srgbClr val="FDBA12"/>
              </a:buClr>
              <a:defRPr baseline="0">
                <a:solidFill>
                  <a:schemeClr val="bg1"/>
                </a:solidFill>
                <a:latin typeface="IBM Plex Sans" panose="020B0503050203000203" pitchFamily="34" charset="0"/>
                <a:cs typeface="Museo Sans 100"/>
              </a:defRPr>
            </a:lvl3pPr>
            <a:lvl4pPr>
              <a:buClr>
                <a:srgbClr val="FDBA12"/>
              </a:buClr>
              <a:defRPr baseline="0">
                <a:solidFill>
                  <a:schemeClr val="bg1"/>
                </a:solidFill>
                <a:latin typeface="IBM Plex Sans" panose="020B0503050203000203" pitchFamily="34" charset="0"/>
                <a:cs typeface="Museo Sans 100"/>
              </a:defRPr>
            </a:lvl4pPr>
            <a:lvl5pPr>
              <a:buClr>
                <a:srgbClr val="FDBA12"/>
              </a:buClr>
              <a:defRPr baseline="0">
                <a:solidFill>
                  <a:schemeClr val="bg1"/>
                </a:solidFill>
                <a:latin typeface="IBM Plex Sans" panose="020B0503050203000203" pitchFamily="34" charset="0"/>
                <a:cs typeface="Museo Sans 100"/>
              </a:defRPr>
            </a:lvl5pPr>
          </a:lstStyle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C619DA90-5716-16E7-D0C6-E0AD562F6B2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16463" y="1563688"/>
            <a:ext cx="3970337" cy="26638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604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aseline="0">
                <a:solidFill>
                  <a:srgbClr val="343741"/>
                </a:solidFill>
                <a:latin typeface="IBM Plex Sans" panose="020B0503050203000203" pitchFamily="34" charset="0"/>
              </a:defRPr>
            </a:lvl1pPr>
          </a:lstStyle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0"/>
          </p:nvPr>
        </p:nvSpPr>
        <p:spPr>
          <a:xfrm>
            <a:off x="457200" y="1563688"/>
            <a:ext cx="8229600" cy="2663825"/>
          </a:xfrm>
        </p:spPr>
        <p:txBody>
          <a:bodyPr/>
          <a:lstStyle>
            <a:lvl1pPr>
              <a:buClr>
                <a:srgbClr val="FDBA12"/>
              </a:buClr>
              <a:defRPr baseline="0">
                <a:solidFill>
                  <a:srgbClr val="343741"/>
                </a:solidFill>
                <a:latin typeface="IBM Plex Sans" panose="020B0503050203000203" pitchFamily="34" charset="0"/>
                <a:cs typeface="Museo Sans 100"/>
              </a:defRPr>
            </a:lvl1pPr>
            <a:lvl2pPr>
              <a:buClr>
                <a:srgbClr val="FDBA12"/>
              </a:buClr>
              <a:defRPr baseline="0">
                <a:solidFill>
                  <a:srgbClr val="343741"/>
                </a:solidFill>
                <a:latin typeface="IBM Plex Sans" panose="020B0503050203000203" pitchFamily="34" charset="0"/>
                <a:cs typeface="Museo Sans 100"/>
              </a:defRPr>
            </a:lvl2pPr>
            <a:lvl3pPr>
              <a:buClr>
                <a:srgbClr val="FDBA12"/>
              </a:buClr>
              <a:defRPr baseline="0">
                <a:solidFill>
                  <a:srgbClr val="343741"/>
                </a:solidFill>
                <a:latin typeface="IBM Plex Sans" panose="020B0503050203000203" pitchFamily="34" charset="0"/>
                <a:cs typeface="Museo Sans 100"/>
              </a:defRPr>
            </a:lvl3pPr>
            <a:lvl4pPr>
              <a:buClr>
                <a:srgbClr val="FDBA12"/>
              </a:buClr>
              <a:defRPr baseline="0">
                <a:solidFill>
                  <a:srgbClr val="343741"/>
                </a:solidFill>
                <a:latin typeface="IBM Plex Sans" panose="020B0503050203000203" pitchFamily="34" charset="0"/>
                <a:cs typeface="Museo Sans 100"/>
              </a:defRPr>
            </a:lvl4pPr>
            <a:lvl5pPr>
              <a:buClr>
                <a:srgbClr val="FDBA12"/>
              </a:buClr>
              <a:defRPr baseline="0">
                <a:solidFill>
                  <a:srgbClr val="343741"/>
                </a:solidFill>
                <a:latin typeface="IBM Plex Sans" panose="020B0503050203000203" pitchFamily="34" charset="0"/>
                <a:cs typeface="Museo Sans 100"/>
              </a:defRPr>
            </a:lvl5pPr>
          </a:lstStyle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943087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LIGHT media r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aseline="0">
                <a:solidFill>
                  <a:srgbClr val="343741"/>
                </a:solidFill>
                <a:latin typeface="IBM Plex Sans" panose="020B0503050203000203" pitchFamily="34" charset="0"/>
              </a:defRPr>
            </a:lvl1pPr>
          </a:lstStyle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0"/>
          </p:nvPr>
        </p:nvSpPr>
        <p:spPr>
          <a:xfrm>
            <a:off x="457200" y="1563688"/>
            <a:ext cx="4114800" cy="2663825"/>
          </a:xfrm>
        </p:spPr>
        <p:txBody>
          <a:bodyPr/>
          <a:lstStyle>
            <a:lvl1pPr>
              <a:buClr>
                <a:srgbClr val="FDBA12"/>
              </a:buClr>
              <a:defRPr baseline="0">
                <a:solidFill>
                  <a:srgbClr val="343741"/>
                </a:solidFill>
                <a:latin typeface="IBM Plex Sans" panose="020B0503050203000203" pitchFamily="34" charset="0"/>
                <a:cs typeface="Museo Sans 100"/>
              </a:defRPr>
            </a:lvl1pPr>
            <a:lvl2pPr>
              <a:buClr>
                <a:srgbClr val="FDBA12"/>
              </a:buClr>
              <a:defRPr baseline="0">
                <a:solidFill>
                  <a:srgbClr val="343741"/>
                </a:solidFill>
                <a:latin typeface="IBM Plex Sans" panose="020B0503050203000203" pitchFamily="34" charset="0"/>
                <a:cs typeface="Museo Sans 100"/>
              </a:defRPr>
            </a:lvl2pPr>
            <a:lvl3pPr>
              <a:buClr>
                <a:srgbClr val="FDBA12"/>
              </a:buClr>
              <a:defRPr baseline="0">
                <a:solidFill>
                  <a:srgbClr val="343741"/>
                </a:solidFill>
                <a:latin typeface="IBM Plex Sans" panose="020B0503050203000203" pitchFamily="34" charset="0"/>
                <a:cs typeface="Museo Sans 100"/>
              </a:defRPr>
            </a:lvl3pPr>
            <a:lvl4pPr>
              <a:buClr>
                <a:srgbClr val="FDBA12"/>
              </a:buClr>
              <a:defRPr baseline="0">
                <a:solidFill>
                  <a:srgbClr val="343741"/>
                </a:solidFill>
                <a:latin typeface="IBM Plex Sans" panose="020B0503050203000203" pitchFamily="34" charset="0"/>
                <a:cs typeface="Museo Sans 100"/>
              </a:defRPr>
            </a:lvl4pPr>
            <a:lvl5pPr>
              <a:buClr>
                <a:srgbClr val="FDBA12"/>
              </a:buClr>
              <a:defRPr baseline="0">
                <a:solidFill>
                  <a:srgbClr val="343741"/>
                </a:solidFill>
                <a:latin typeface="IBM Plex Sans" panose="020B0503050203000203" pitchFamily="34" charset="0"/>
                <a:cs typeface="Museo Sans 100"/>
              </a:defRPr>
            </a:lvl5pPr>
          </a:lstStyle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C01918F4-FC6F-654D-B51C-4278977557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16463" y="1563688"/>
            <a:ext cx="3970337" cy="2663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85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inser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0A42B-155C-4E38-B2A4-05F9B3773F2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8313" y="411510"/>
            <a:ext cx="8208143" cy="4176464"/>
          </a:xfrm>
        </p:spPr>
        <p:txBody>
          <a:bodyPr/>
          <a:lstStyle>
            <a:lvl1pPr>
              <a:buClr>
                <a:srgbClr val="FDBA12"/>
              </a:buClr>
              <a:defRPr/>
            </a:lvl1pPr>
            <a:lvl2pPr>
              <a:buClr>
                <a:srgbClr val="FDBA12"/>
              </a:buClr>
              <a:defRPr/>
            </a:lvl2pPr>
            <a:lvl3pPr>
              <a:buClr>
                <a:srgbClr val="FDBA12"/>
              </a:buClr>
              <a:defRPr/>
            </a:lvl3pPr>
            <a:lvl4pPr>
              <a:buClr>
                <a:srgbClr val="FDBA12"/>
              </a:buClr>
              <a:defRPr/>
            </a:lvl4pPr>
            <a:lvl5pPr>
              <a:buClr>
                <a:srgbClr val="FDBA12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219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6876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55526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69927"/>
            <a:ext cx="8229600" cy="2822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3" r:id="rId2"/>
    <p:sldLayoutId id="2147483649" r:id="rId3"/>
    <p:sldLayoutId id="2147483655" r:id="rId4"/>
    <p:sldLayoutId id="2147483695" r:id="rId5"/>
    <p:sldLayoutId id="2147483692" r:id="rId6"/>
    <p:sldLayoutId id="2147483696" r:id="rId7"/>
    <p:sldLayoutId id="2147483694" r:id="rId8"/>
    <p:sldLayoutId id="2147483691" r:id="rId9"/>
    <p:sldLayoutId id="2147483697" r:id="rId10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baseline="0">
          <a:solidFill>
            <a:srgbClr val="343741"/>
          </a:solidFill>
          <a:latin typeface="IBM Plex Sans" panose="020B0503050203000203" pitchFamily="34" charset="0"/>
          <a:ea typeface="+mj-ea"/>
          <a:cs typeface="Museo Sans 10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FDBA12"/>
        </a:buClr>
        <a:buFont typeface="Arial"/>
        <a:buChar char="•"/>
        <a:defRPr sz="2000" b="0" i="0" strike="noStrike" kern="1200" baseline="0">
          <a:solidFill>
            <a:srgbClr val="343741"/>
          </a:solidFill>
          <a:latin typeface="IBM Plex Sans" panose="020B0503050203000203" pitchFamily="34" charset="0"/>
          <a:ea typeface="+mn-ea"/>
          <a:cs typeface="Museo Sans 300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FDBA12"/>
        </a:buClr>
        <a:buFont typeface="Arial"/>
        <a:buChar char="•"/>
        <a:defRPr sz="1800" b="0" i="0" kern="1200" baseline="0">
          <a:solidFill>
            <a:srgbClr val="343741"/>
          </a:solidFill>
          <a:latin typeface="IBM Plex Sans" panose="020B0503050203000203" pitchFamily="34" charset="0"/>
          <a:ea typeface="+mn-ea"/>
          <a:cs typeface="Museo Sans 300"/>
        </a:defRPr>
      </a:lvl2pPr>
      <a:lvl3pPr marL="1257300" indent="-342900" algn="l" defTabSz="457200" rtl="0" eaLnBrk="1" latinLnBrk="0" hangingPunct="1">
        <a:spcBef>
          <a:spcPct val="20000"/>
        </a:spcBef>
        <a:buClr>
          <a:srgbClr val="FDBA12"/>
        </a:buClr>
        <a:buFont typeface="Arial"/>
        <a:buChar char="•"/>
        <a:defRPr sz="1800" b="0" i="0" kern="1200" baseline="0">
          <a:solidFill>
            <a:srgbClr val="343741"/>
          </a:solidFill>
          <a:latin typeface="IBM Plex Sans" panose="020B0503050203000203" pitchFamily="34" charset="0"/>
          <a:ea typeface="+mn-ea"/>
          <a:cs typeface="Museo Sans 300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FDBA12"/>
        </a:buClr>
        <a:buFont typeface="Arial"/>
        <a:buChar char="•"/>
        <a:defRPr sz="1400" b="0" i="0" kern="1200" baseline="0">
          <a:solidFill>
            <a:srgbClr val="343741"/>
          </a:solidFill>
          <a:latin typeface="IBM Plex Sans" panose="020B0503050203000203" pitchFamily="34" charset="0"/>
          <a:ea typeface="+mn-ea"/>
          <a:cs typeface="Museo Sans 300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FDBA12"/>
        </a:buClr>
        <a:buFont typeface="Arial"/>
        <a:buChar char="•"/>
        <a:defRPr sz="1400" b="0" i="0" kern="1200" baseline="0">
          <a:solidFill>
            <a:srgbClr val="343741"/>
          </a:solidFill>
          <a:latin typeface="IBM Plex Sans" panose="020B0503050203000203" pitchFamily="34" charset="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0691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C5DAF-8F57-46B2-9F41-B03F489CBD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Mikael Nystrom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4984C-634C-4ED0-B981-94C45DEC12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2" y="2931790"/>
            <a:ext cx="8064896" cy="1296143"/>
          </a:xfrm>
        </p:spPr>
        <p:txBody>
          <a:bodyPr>
            <a:normAutofit/>
          </a:bodyPr>
          <a:lstStyle/>
          <a:p>
            <a:r>
              <a:rPr lang="en-US" dirty="0"/>
              <a:t>Windows Admin Center</a:t>
            </a:r>
            <a:br>
              <a:rPr lang="en-US" dirty="0"/>
            </a:br>
            <a:r>
              <a:rPr lang="en-US" dirty="0"/>
              <a:t>, or don’t use other stuff….</a:t>
            </a:r>
          </a:p>
        </p:txBody>
      </p:sp>
    </p:spTree>
    <p:extLst>
      <p:ext uri="{BB962C8B-B14F-4D97-AF65-F5344CB8AC3E}">
        <p14:creationId xmlns:p14="http://schemas.microsoft.com/office/powerpoint/2010/main" val="3420552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EA8128-7167-DB91-E09C-D9363907B1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About me</a:t>
            </a:r>
            <a:endParaRPr lang="sv-S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C5264C-B377-8F6B-4B6A-2374024BA2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2" y="2931790"/>
            <a:ext cx="8064896" cy="72007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Microsoft MVP since 2005</a:t>
            </a:r>
          </a:p>
          <a:p>
            <a:r>
              <a:rPr lang="en-US" dirty="0"/>
              <a:t>Works at Truesec – (Incident Response Team)</a:t>
            </a:r>
          </a:p>
          <a:p>
            <a:r>
              <a:rPr lang="en-US" dirty="0"/>
              <a:t>http://www.deploymentbunny.com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173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Windows Admin Center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Locally deployed</a:t>
            </a:r>
          </a:p>
          <a:p>
            <a:r>
              <a:rPr lang="en-US" dirty="0"/>
              <a:t>Browser-based app</a:t>
            </a:r>
          </a:p>
          <a:p>
            <a:r>
              <a:rPr lang="en-US" dirty="0"/>
              <a:t>Manage</a:t>
            </a:r>
          </a:p>
          <a:p>
            <a:pPr lvl="1"/>
            <a:r>
              <a:rPr lang="en-US" dirty="0"/>
              <a:t>Servers</a:t>
            </a:r>
          </a:p>
          <a:p>
            <a:pPr lvl="1"/>
            <a:r>
              <a:rPr lang="en-US" dirty="0"/>
              <a:t>Clusters</a:t>
            </a:r>
          </a:p>
          <a:p>
            <a:pPr lvl="1"/>
            <a:r>
              <a:rPr lang="en-US" dirty="0"/>
              <a:t>hyper-converged infrastructure</a:t>
            </a:r>
          </a:p>
          <a:p>
            <a:pPr lvl="1"/>
            <a:r>
              <a:rPr lang="en-US" dirty="0"/>
              <a:t>Windows 10 PCs. </a:t>
            </a:r>
          </a:p>
          <a:p>
            <a:r>
              <a:rPr lang="en-US" dirty="0"/>
              <a:t>No additional cost beyond Windows</a:t>
            </a:r>
          </a:p>
          <a:p>
            <a:r>
              <a:rPr lang="en-US" dirty="0"/>
              <a:t>Ready to use in production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40391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Windows Admin Center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still do the same, but more </a:t>
            </a:r>
            <a:r>
              <a:rPr lang="en-US"/>
              <a:t>and better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35124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52882-8379-DC5E-B5B9-86E2999FEE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So why should you use it?</a:t>
            </a:r>
            <a:endParaRPr lang="sv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998B0-37F6-54CE-2616-CEE30CABE4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67754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Options to manage Windows: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Remote Desktop</a:t>
            </a:r>
            <a:endParaRPr lang="nb-NO" dirty="0"/>
          </a:p>
          <a:p>
            <a:r>
              <a:rPr lang="nb-NO" dirty="0"/>
              <a:t>Remote Desktop with Restricted Admin</a:t>
            </a:r>
          </a:p>
          <a:p>
            <a:r>
              <a:rPr lang="nb-NO" dirty="0"/>
              <a:t>Remote Desktop with Remote Credential</a:t>
            </a:r>
          </a:p>
          <a:p>
            <a:r>
              <a:rPr lang="nb-NO" dirty="0"/>
              <a:t>Remote Server Managment Tool</a:t>
            </a:r>
          </a:p>
          <a:p>
            <a:r>
              <a:rPr lang="nb-NO" dirty="0"/>
              <a:t>Telnet/SSH/WinRM</a:t>
            </a:r>
          </a:p>
          <a:p>
            <a:r>
              <a:rPr lang="nb-NO" dirty="0"/>
              <a:t>Remote PowerShell</a:t>
            </a:r>
          </a:p>
          <a:p>
            <a:r>
              <a:rPr lang="nb-NO" dirty="0"/>
              <a:t>Windows Admin Center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126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F3DABBD-C3F9-52E7-A9FA-38DAA63EB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989952"/>
              </p:ext>
            </p:extLst>
          </p:nvPr>
        </p:nvGraphicFramePr>
        <p:xfrm>
          <a:off x="0" y="0"/>
          <a:ext cx="9144000" cy="4624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47855978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60318384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58091557"/>
                    </a:ext>
                  </a:extLst>
                </a:gridCol>
              </a:tblGrid>
              <a:tr h="471450">
                <a:tc>
                  <a:txBody>
                    <a:bodyPr/>
                    <a:lstStyle/>
                    <a:p>
                      <a:r>
                        <a:rPr lang="en-GB" dirty="0"/>
                        <a:t>Method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Used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Secure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853607"/>
                  </a:ext>
                </a:extLst>
              </a:tr>
              <a:tr h="47145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Remote Desktop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YES!</a:t>
                      </a:r>
                      <a:endParaRPr lang="sv-S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NO!</a:t>
                      </a:r>
                      <a:endParaRPr lang="sv-S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523455"/>
                  </a:ext>
                </a:extLst>
              </a:tr>
              <a:tr h="81373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/>
                        <a:t>Remote Desktop with Restricted 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Sometimes</a:t>
                      </a:r>
                      <a:endParaRPr lang="sv-SE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Ok</a:t>
                      </a:r>
                      <a:endParaRPr lang="sv-SE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580647"/>
                  </a:ext>
                </a:extLst>
              </a:tr>
              <a:tr h="81373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/>
                        <a:t>Remote Desktop with Remote Credential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Sometimes</a:t>
                      </a:r>
                      <a:endParaRPr lang="sv-SE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Ok</a:t>
                      </a:r>
                      <a:endParaRPr lang="sv-SE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531386"/>
                  </a:ext>
                </a:extLst>
              </a:tr>
              <a:tr h="60325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/>
                        <a:t>Remote Server Managment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Sometimes</a:t>
                      </a:r>
                      <a:endParaRPr lang="sv-SE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  <a:endParaRPr lang="sv-SE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2204682"/>
                  </a:ext>
                </a:extLst>
              </a:tr>
              <a:tr h="47145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/>
                        <a:t>Telnet/SSH/WinRM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 really</a:t>
                      </a:r>
                      <a:endParaRPr lang="sv-SE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Could be</a:t>
                      </a:r>
                      <a:endParaRPr lang="sv-SE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460210"/>
                  </a:ext>
                </a:extLst>
              </a:tr>
              <a:tr h="47145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/>
                        <a:t>Remote PowerShell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 really</a:t>
                      </a:r>
                      <a:endParaRPr lang="sv-SE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  <a:endParaRPr lang="sv-SE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006783"/>
                  </a:ext>
                </a:extLst>
              </a:tr>
              <a:tr h="47145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/>
                        <a:t>Windows Admin 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 Really</a:t>
                      </a:r>
                      <a:endParaRPr lang="sv-SE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  <a:endParaRPr lang="sv-SE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246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8955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0245B-4B32-4F3E-80D8-5520C89E0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087" y="1554656"/>
            <a:ext cx="8496944" cy="720080"/>
          </a:xfrm>
        </p:spPr>
        <p:txBody>
          <a:bodyPr>
            <a:normAutofit fontScale="90000"/>
          </a:bodyPr>
          <a:lstStyle/>
          <a:p>
            <a:r>
              <a:rPr lang="en-US" dirty="0"/>
              <a:t>Slides and demos from the conference will be available at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563C6-7133-4BF2-86A6-BF91BD268D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7544" y="2652741"/>
            <a:ext cx="8064896" cy="432048"/>
          </a:xfrm>
        </p:spPr>
        <p:txBody>
          <a:bodyPr/>
          <a:lstStyle/>
          <a:p>
            <a:r>
              <a:rPr lang="en-US" b="1" dirty="0"/>
              <a:t>https://github.com/nordicinfrastructureconference/2022</a:t>
            </a:r>
          </a:p>
        </p:txBody>
      </p:sp>
    </p:spTree>
    <p:extLst>
      <p:ext uri="{BB962C8B-B14F-4D97-AF65-F5344CB8AC3E}">
        <p14:creationId xmlns:p14="http://schemas.microsoft.com/office/powerpoint/2010/main" val="23915067"/>
      </p:ext>
    </p:extLst>
  </p:cSld>
  <p:clrMapOvr>
    <a:masterClrMapping/>
  </p:clrMapOvr>
</p:sld>
</file>

<file path=ppt/theme/theme1.xml><?xml version="1.0" encoding="utf-8"?>
<a:theme xmlns:a="http://schemas.openxmlformats.org/drawingml/2006/main" name="PPT-mal_NIC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DF284B6213CB4CBD271A0E6DF470EC" ma:contentTypeVersion="11" ma:contentTypeDescription="Create a new document." ma:contentTypeScope="" ma:versionID="b0a6f3e424f50e43b086763c94c50925">
  <xsd:schema xmlns:xsd="http://www.w3.org/2001/XMLSchema" xmlns:xs="http://www.w3.org/2001/XMLSchema" xmlns:p="http://schemas.microsoft.com/office/2006/metadata/properties" xmlns:ns2="e4701af2-6039-4481-b6e2-bd61bce39374" xmlns:ns3="a0436421-f0bd-486a-88e7-abd5c3142a2f" targetNamespace="http://schemas.microsoft.com/office/2006/metadata/properties" ma:root="true" ma:fieldsID="b9cb26e186ff719a28ef05dea6b7ee12" ns2:_="" ns3:_="">
    <xsd:import namespace="e4701af2-6039-4481-b6e2-bd61bce39374"/>
    <xsd:import namespace="a0436421-f0bd-486a-88e7-abd5c3142a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701af2-6039-4481-b6e2-bd61bce393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436421-f0bd-486a-88e7-abd5c3142a2f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332DF7A-79CB-483F-8FE8-0A5E35B4985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9F39AF-6920-45AD-8F1B-CEA1791166E1}">
  <ds:schemaRefs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a0436421-f0bd-486a-88e7-abd5c3142a2f"/>
    <ds:schemaRef ds:uri="e4701af2-6039-4481-b6e2-bd61bce39374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54ACF462-D648-4A17-9C65-7006FCC4EC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701af2-6039-4481-b6e2-bd61bce39374"/>
    <ds:schemaRef ds:uri="a0436421-f0bd-486a-88e7-abd5c3142a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PPT-mal_NIC.potx</Template>
  <TotalTime>2137</TotalTime>
  <Words>180</Words>
  <Application>Microsoft Office PowerPoint</Application>
  <PresentationFormat>On-screen Show (16:9)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IBM Plex Sans</vt:lpstr>
      <vt:lpstr>Arial</vt:lpstr>
      <vt:lpstr>PPT-mal_NIC</vt:lpstr>
      <vt:lpstr>PowerPoint Presentation</vt:lpstr>
      <vt:lpstr>Mikael Nystrom</vt:lpstr>
      <vt:lpstr>About me</vt:lpstr>
      <vt:lpstr>Windows Admin Center</vt:lpstr>
      <vt:lpstr>Windows Admin Center</vt:lpstr>
      <vt:lpstr>So why should you use it?</vt:lpstr>
      <vt:lpstr>Options to manage Windows:</vt:lpstr>
      <vt:lpstr>PowerPoint Presentation</vt:lpstr>
      <vt:lpstr>Slides and demos from the conference will be available 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tn</dc:creator>
  <cp:lastModifiedBy>Mikael Nyström</cp:lastModifiedBy>
  <cp:revision>83</cp:revision>
  <dcterms:created xsi:type="dcterms:W3CDTF">2012-11-21T10:27:26Z</dcterms:created>
  <dcterms:modified xsi:type="dcterms:W3CDTF">2022-06-02T13:09:20Z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0x01010019DF284B6213CB4CBD271A0E6DF470EC</vt:lpwstr>
  </property>
</Properties>
</file>