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9" r:id="rId3"/>
    <p:sldId id="290" r:id="rId4"/>
    <p:sldId id="291" r:id="rId5"/>
    <p:sldId id="292" r:id="rId6"/>
    <p:sldId id="288" r:id="rId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463FC-EF1B-47BB-8B2E-2643180A7C4F}" v="31" dt="2025-01-28T21:24:00.1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5033" autoAdjust="0"/>
  </p:normalViewPr>
  <p:slideViewPr>
    <p:cSldViewPr>
      <p:cViewPr varScale="1">
        <p:scale>
          <a:sx n="79" d="100"/>
          <a:sy n="79" d="100"/>
        </p:scale>
        <p:origin x="12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39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amilo Cano Vasquez" userId="8c73a2a4-758b-4e34-81ed-39462e48bd92" providerId="ADAL" clId="{E0E463FC-EF1B-47BB-8B2E-2643180A7C4F}"/>
    <pc:docChg chg="undo redo custSel addSld delSld modSld modMainMaster">
      <pc:chgData name="Christian Camilo Cano Vasquez" userId="8c73a2a4-758b-4e34-81ed-39462e48bd92" providerId="ADAL" clId="{E0E463FC-EF1B-47BB-8B2E-2643180A7C4F}" dt="2025-01-29T16:01:43.085" v="968" actId="20577"/>
      <pc:docMkLst>
        <pc:docMk/>
      </pc:docMkLst>
      <pc:sldChg chg="addSp delSp modSp mod">
        <pc:chgData name="Christian Camilo Cano Vasquez" userId="8c73a2a4-758b-4e34-81ed-39462e48bd92" providerId="ADAL" clId="{E0E463FC-EF1B-47BB-8B2E-2643180A7C4F}" dt="2025-01-28T17:30:17.688" v="105" actId="14100"/>
        <pc:sldMkLst>
          <pc:docMk/>
          <pc:sldMk cId="0" sldId="256"/>
        </pc:sldMkLst>
        <pc:spChg chg="add mod">
          <ac:chgData name="Christian Camilo Cano Vasquez" userId="8c73a2a4-758b-4e34-81ed-39462e48bd92" providerId="ADAL" clId="{E0E463FC-EF1B-47BB-8B2E-2643180A7C4F}" dt="2025-01-28T17:28:31.517" v="0"/>
          <ac:spMkLst>
            <pc:docMk/>
            <pc:sldMk cId="0" sldId="256"/>
            <ac:spMk id="2" creationId="{2F6DD3E8-158D-6A75-4DE4-51561A5C15CF}"/>
          </ac:spMkLst>
        </pc:spChg>
        <pc:spChg chg="mod">
          <ac:chgData name="Christian Camilo Cano Vasquez" userId="8c73a2a4-758b-4e34-81ed-39462e48bd92" providerId="ADAL" clId="{E0E463FC-EF1B-47BB-8B2E-2643180A7C4F}" dt="2025-01-28T17:28:48.630" v="36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Christian Camilo Cano Vasquez" userId="8c73a2a4-758b-4e34-81ed-39462e48bd92" providerId="ADAL" clId="{E0E463FC-EF1B-47BB-8B2E-2643180A7C4F}" dt="2025-01-28T17:30:17.688" v="105" actId="14100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Christian Camilo Cano Vasquez" userId="8c73a2a4-758b-4e34-81ed-39462e48bd92" providerId="ADAL" clId="{E0E463FC-EF1B-47BB-8B2E-2643180A7C4F}" dt="2025-01-28T17:29:57.221" v="82" actId="478"/>
          <ac:spMkLst>
            <pc:docMk/>
            <pc:sldMk cId="0" sldId="256"/>
            <ac:spMk id="6" creationId="{A7C27426-0DE4-5F31-2ADB-5660E4DC57A7}"/>
          </ac:spMkLst>
        </pc:spChg>
      </pc:sldChg>
      <pc:sldChg chg="del">
        <pc:chgData name="Christian Camilo Cano Vasquez" userId="8c73a2a4-758b-4e34-81ed-39462e48bd92" providerId="ADAL" clId="{E0E463FC-EF1B-47BB-8B2E-2643180A7C4F}" dt="2025-01-28T17:32:01.014" v="107" actId="47"/>
        <pc:sldMkLst>
          <pc:docMk/>
          <pc:sldMk cId="0" sldId="257"/>
        </pc:sldMkLst>
      </pc:sldChg>
      <pc:sldChg chg="del">
        <pc:chgData name="Christian Camilo Cano Vasquez" userId="8c73a2a4-758b-4e34-81ed-39462e48bd92" providerId="ADAL" clId="{E0E463FC-EF1B-47BB-8B2E-2643180A7C4F}" dt="2025-01-28T17:32:03.495" v="109" actId="47"/>
        <pc:sldMkLst>
          <pc:docMk/>
          <pc:sldMk cId="0" sldId="258"/>
        </pc:sldMkLst>
      </pc:sldChg>
      <pc:sldChg chg="del">
        <pc:chgData name="Christian Camilo Cano Vasquez" userId="8c73a2a4-758b-4e34-81ed-39462e48bd92" providerId="ADAL" clId="{E0E463FC-EF1B-47BB-8B2E-2643180A7C4F}" dt="2025-01-28T17:32:04.082" v="110" actId="47"/>
        <pc:sldMkLst>
          <pc:docMk/>
          <pc:sldMk cId="0" sldId="259"/>
        </pc:sldMkLst>
      </pc:sldChg>
      <pc:sldChg chg="del">
        <pc:chgData name="Christian Camilo Cano Vasquez" userId="8c73a2a4-758b-4e34-81ed-39462e48bd92" providerId="ADAL" clId="{E0E463FC-EF1B-47BB-8B2E-2643180A7C4F}" dt="2025-01-28T17:32:04.915" v="111" actId="47"/>
        <pc:sldMkLst>
          <pc:docMk/>
          <pc:sldMk cId="0" sldId="260"/>
        </pc:sldMkLst>
      </pc:sldChg>
      <pc:sldChg chg="del">
        <pc:chgData name="Christian Camilo Cano Vasquez" userId="8c73a2a4-758b-4e34-81ed-39462e48bd92" providerId="ADAL" clId="{E0E463FC-EF1B-47BB-8B2E-2643180A7C4F}" dt="2025-01-28T17:32:05.400" v="112" actId="47"/>
        <pc:sldMkLst>
          <pc:docMk/>
          <pc:sldMk cId="0" sldId="261"/>
        </pc:sldMkLst>
      </pc:sldChg>
      <pc:sldChg chg="del">
        <pc:chgData name="Christian Camilo Cano Vasquez" userId="8c73a2a4-758b-4e34-81ed-39462e48bd92" providerId="ADAL" clId="{E0E463FC-EF1B-47BB-8B2E-2643180A7C4F}" dt="2025-01-28T17:32:06.448" v="114" actId="47"/>
        <pc:sldMkLst>
          <pc:docMk/>
          <pc:sldMk cId="0" sldId="262"/>
        </pc:sldMkLst>
      </pc:sldChg>
      <pc:sldChg chg="del">
        <pc:chgData name="Christian Camilo Cano Vasquez" userId="8c73a2a4-758b-4e34-81ed-39462e48bd92" providerId="ADAL" clId="{E0E463FC-EF1B-47BB-8B2E-2643180A7C4F}" dt="2025-01-28T17:32:06.961" v="115" actId="47"/>
        <pc:sldMkLst>
          <pc:docMk/>
          <pc:sldMk cId="0" sldId="263"/>
        </pc:sldMkLst>
      </pc:sldChg>
      <pc:sldChg chg="del">
        <pc:chgData name="Christian Camilo Cano Vasquez" userId="8c73a2a4-758b-4e34-81ed-39462e48bd92" providerId="ADAL" clId="{E0E463FC-EF1B-47BB-8B2E-2643180A7C4F}" dt="2025-01-28T17:32:07.406" v="116" actId="47"/>
        <pc:sldMkLst>
          <pc:docMk/>
          <pc:sldMk cId="0" sldId="264"/>
        </pc:sldMkLst>
      </pc:sldChg>
      <pc:sldChg chg="del">
        <pc:chgData name="Christian Camilo Cano Vasquez" userId="8c73a2a4-758b-4e34-81ed-39462e48bd92" providerId="ADAL" clId="{E0E463FC-EF1B-47BB-8B2E-2643180A7C4F}" dt="2025-01-28T17:32:07.807" v="117" actId="47"/>
        <pc:sldMkLst>
          <pc:docMk/>
          <pc:sldMk cId="0" sldId="265"/>
        </pc:sldMkLst>
      </pc:sldChg>
      <pc:sldChg chg="del">
        <pc:chgData name="Christian Camilo Cano Vasquez" userId="8c73a2a4-758b-4e34-81ed-39462e48bd92" providerId="ADAL" clId="{E0E463FC-EF1B-47BB-8B2E-2643180A7C4F}" dt="2025-01-28T17:32:08.292" v="118" actId="47"/>
        <pc:sldMkLst>
          <pc:docMk/>
          <pc:sldMk cId="0" sldId="266"/>
        </pc:sldMkLst>
      </pc:sldChg>
      <pc:sldChg chg="del">
        <pc:chgData name="Christian Camilo Cano Vasquez" userId="8c73a2a4-758b-4e34-81ed-39462e48bd92" providerId="ADAL" clId="{E0E463FC-EF1B-47BB-8B2E-2643180A7C4F}" dt="2025-01-28T17:32:09.360" v="120" actId="47"/>
        <pc:sldMkLst>
          <pc:docMk/>
          <pc:sldMk cId="0" sldId="267"/>
        </pc:sldMkLst>
      </pc:sldChg>
      <pc:sldChg chg="del">
        <pc:chgData name="Christian Camilo Cano Vasquez" userId="8c73a2a4-758b-4e34-81ed-39462e48bd92" providerId="ADAL" clId="{E0E463FC-EF1B-47BB-8B2E-2643180A7C4F}" dt="2025-01-28T17:32:09.653" v="121" actId="47"/>
        <pc:sldMkLst>
          <pc:docMk/>
          <pc:sldMk cId="0" sldId="268"/>
        </pc:sldMkLst>
      </pc:sldChg>
      <pc:sldChg chg="del">
        <pc:chgData name="Christian Camilo Cano Vasquez" userId="8c73a2a4-758b-4e34-81ed-39462e48bd92" providerId="ADAL" clId="{E0E463FC-EF1B-47BB-8B2E-2643180A7C4F}" dt="2025-01-28T17:32:10.028" v="122" actId="47"/>
        <pc:sldMkLst>
          <pc:docMk/>
          <pc:sldMk cId="0" sldId="269"/>
        </pc:sldMkLst>
      </pc:sldChg>
      <pc:sldChg chg="del">
        <pc:chgData name="Christian Camilo Cano Vasquez" userId="8c73a2a4-758b-4e34-81ed-39462e48bd92" providerId="ADAL" clId="{E0E463FC-EF1B-47BB-8B2E-2643180A7C4F}" dt="2025-01-28T17:32:10.538" v="123" actId="47"/>
        <pc:sldMkLst>
          <pc:docMk/>
          <pc:sldMk cId="0" sldId="270"/>
        </pc:sldMkLst>
      </pc:sldChg>
      <pc:sldChg chg="del">
        <pc:chgData name="Christian Camilo Cano Vasquez" userId="8c73a2a4-758b-4e34-81ed-39462e48bd92" providerId="ADAL" clId="{E0E463FC-EF1B-47BB-8B2E-2643180A7C4F}" dt="2025-01-28T17:32:11.009" v="124" actId="47"/>
        <pc:sldMkLst>
          <pc:docMk/>
          <pc:sldMk cId="0" sldId="271"/>
        </pc:sldMkLst>
      </pc:sldChg>
      <pc:sldChg chg="del">
        <pc:chgData name="Christian Camilo Cano Vasquez" userId="8c73a2a4-758b-4e34-81ed-39462e48bd92" providerId="ADAL" clId="{E0E463FC-EF1B-47BB-8B2E-2643180A7C4F}" dt="2025-01-28T17:32:11.491" v="125" actId="47"/>
        <pc:sldMkLst>
          <pc:docMk/>
          <pc:sldMk cId="0" sldId="272"/>
        </pc:sldMkLst>
      </pc:sldChg>
      <pc:sldChg chg="del">
        <pc:chgData name="Christian Camilo Cano Vasquez" userId="8c73a2a4-758b-4e34-81ed-39462e48bd92" providerId="ADAL" clId="{E0E463FC-EF1B-47BB-8B2E-2643180A7C4F}" dt="2025-01-28T17:32:12.270" v="126" actId="47"/>
        <pc:sldMkLst>
          <pc:docMk/>
          <pc:sldMk cId="0" sldId="273"/>
        </pc:sldMkLst>
      </pc:sldChg>
      <pc:sldChg chg="delSp modSp add del mod">
        <pc:chgData name="Christian Camilo Cano Vasquez" userId="8c73a2a4-758b-4e34-81ed-39462e48bd92" providerId="ADAL" clId="{E0E463FC-EF1B-47BB-8B2E-2643180A7C4F}" dt="2025-01-28T17:52:38.570" v="375" actId="47"/>
        <pc:sldMkLst>
          <pc:docMk/>
          <pc:sldMk cId="0" sldId="274"/>
        </pc:sldMkLst>
        <pc:spChg chg="del">
          <ac:chgData name="Christian Camilo Cano Vasquez" userId="8c73a2a4-758b-4e34-81ed-39462e48bd92" providerId="ADAL" clId="{E0E463FC-EF1B-47BB-8B2E-2643180A7C4F}" dt="2025-01-28T17:34:15.201" v="142" actId="478"/>
          <ac:spMkLst>
            <pc:docMk/>
            <pc:sldMk cId="0" sldId="274"/>
            <ac:spMk id="15" creationId="{00000000-0000-0000-0000-000000000000}"/>
          </ac:spMkLst>
        </pc:spChg>
        <pc:spChg chg="mod">
          <ac:chgData name="Christian Camilo Cano Vasquez" userId="8c73a2a4-758b-4e34-81ed-39462e48bd92" providerId="ADAL" clId="{E0E463FC-EF1B-47BB-8B2E-2643180A7C4F}" dt="2025-01-28T17:36:03.293" v="158" actId="6549"/>
          <ac:spMkLst>
            <pc:docMk/>
            <pc:sldMk cId="0" sldId="274"/>
            <ac:spMk id="16" creationId="{00000000-0000-0000-0000-000000000000}"/>
          </ac:spMkLst>
        </pc:spChg>
      </pc:sldChg>
      <pc:sldChg chg="del">
        <pc:chgData name="Christian Camilo Cano Vasquez" userId="8c73a2a4-758b-4e34-81ed-39462e48bd92" providerId="ADAL" clId="{E0E463FC-EF1B-47BB-8B2E-2643180A7C4F}" dt="2025-01-28T17:32:28.685" v="129" actId="47"/>
        <pc:sldMkLst>
          <pc:docMk/>
          <pc:sldMk cId="0" sldId="275"/>
        </pc:sldMkLst>
      </pc:sldChg>
      <pc:sldChg chg="del">
        <pc:chgData name="Christian Camilo Cano Vasquez" userId="8c73a2a4-758b-4e34-81ed-39462e48bd92" providerId="ADAL" clId="{E0E463FC-EF1B-47BB-8B2E-2643180A7C4F}" dt="2025-01-28T17:32:31.438" v="130" actId="47"/>
        <pc:sldMkLst>
          <pc:docMk/>
          <pc:sldMk cId="0" sldId="276"/>
        </pc:sldMkLst>
      </pc:sldChg>
      <pc:sldChg chg="del">
        <pc:chgData name="Christian Camilo Cano Vasquez" userId="8c73a2a4-758b-4e34-81ed-39462e48bd92" providerId="ADAL" clId="{E0E463FC-EF1B-47BB-8B2E-2643180A7C4F}" dt="2025-01-28T17:32:34.700" v="131" actId="47"/>
        <pc:sldMkLst>
          <pc:docMk/>
          <pc:sldMk cId="0" sldId="277"/>
        </pc:sldMkLst>
      </pc:sldChg>
      <pc:sldChg chg="del">
        <pc:chgData name="Christian Camilo Cano Vasquez" userId="8c73a2a4-758b-4e34-81ed-39462e48bd92" providerId="ADAL" clId="{E0E463FC-EF1B-47BB-8B2E-2643180A7C4F}" dt="2025-01-28T17:32:35.644" v="132" actId="47"/>
        <pc:sldMkLst>
          <pc:docMk/>
          <pc:sldMk cId="0" sldId="278"/>
        </pc:sldMkLst>
      </pc:sldChg>
      <pc:sldChg chg="del">
        <pc:chgData name="Christian Camilo Cano Vasquez" userId="8c73a2a4-758b-4e34-81ed-39462e48bd92" providerId="ADAL" clId="{E0E463FC-EF1B-47BB-8B2E-2643180A7C4F}" dt="2025-01-28T17:32:36.567" v="133" actId="47"/>
        <pc:sldMkLst>
          <pc:docMk/>
          <pc:sldMk cId="0" sldId="279"/>
        </pc:sldMkLst>
      </pc:sldChg>
      <pc:sldChg chg="del">
        <pc:chgData name="Christian Camilo Cano Vasquez" userId="8c73a2a4-758b-4e34-81ed-39462e48bd92" providerId="ADAL" clId="{E0E463FC-EF1B-47BB-8B2E-2643180A7C4F}" dt="2025-01-28T17:32:37.480" v="134" actId="47"/>
        <pc:sldMkLst>
          <pc:docMk/>
          <pc:sldMk cId="0" sldId="280"/>
        </pc:sldMkLst>
      </pc:sldChg>
      <pc:sldChg chg="del">
        <pc:chgData name="Christian Camilo Cano Vasquez" userId="8c73a2a4-758b-4e34-81ed-39462e48bd92" providerId="ADAL" clId="{E0E463FC-EF1B-47BB-8B2E-2643180A7C4F}" dt="2025-01-28T17:32:38.029" v="135" actId="47"/>
        <pc:sldMkLst>
          <pc:docMk/>
          <pc:sldMk cId="0" sldId="281"/>
        </pc:sldMkLst>
      </pc:sldChg>
      <pc:sldChg chg="del">
        <pc:chgData name="Christian Camilo Cano Vasquez" userId="8c73a2a4-758b-4e34-81ed-39462e48bd92" providerId="ADAL" clId="{E0E463FC-EF1B-47BB-8B2E-2643180A7C4F}" dt="2025-01-28T17:32:38.797" v="136" actId="47"/>
        <pc:sldMkLst>
          <pc:docMk/>
          <pc:sldMk cId="0" sldId="282"/>
        </pc:sldMkLst>
      </pc:sldChg>
      <pc:sldChg chg="del">
        <pc:chgData name="Christian Camilo Cano Vasquez" userId="8c73a2a4-758b-4e34-81ed-39462e48bd92" providerId="ADAL" clId="{E0E463FC-EF1B-47BB-8B2E-2643180A7C4F}" dt="2025-01-28T17:32:39.273" v="137" actId="47"/>
        <pc:sldMkLst>
          <pc:docMk/>
          <pc:sldMk cId="0" sldId="283"/>
        </pc:sldMkLst>
      </pc:sldChg>
      <pc:sldChg chg="del">
        <pc:chgData name="Christian Camilo Cano Vasquez" userId="8c73a2a4-758b-4e34-81ed-39462e48bd92" providerId="ADAL" clId="{E0E463FC-EF1B-47BB-8B2E-2643180A7C4F}" dt="2025-01-28T17:32:39.781" v="138" actId="47"/>
        <pc:sldMkLst>
          <pc:docMk/>
          <pc:sldMk cId="0" sldId="284"/>
        </pc:sldMkLst>
      </pc:sldChg>
      <pc:sldChg chg="del">
        <pc:chgData name="Christian Camilo Cano Vasquez" userId="8c73a2a4-758b-4e34-81ed-39462e48bd92" providerId="ADAL" clId="{E0E463FC-EF1B-47BB-8B2E-2643180A7C4F}" dt="2025-01-28T17:32:40.510" v="139" actId="47"/>
        <pc:sldMkLst>
          <pc:docMk/>
          <pc:sldMk cId="0" sldId="285"/>
        </pc:sldMkLst>
      </pc:sldChg>
      <pc:sldChg chg="del">
        <pc:chgData name="Christian Camilo Cano Vasquez" userId="8c73a2a4-758b-4e34-81ed-39462e48bd92" providerId="ADAL" clId="{E0E463FC-EF1B-47BB-8B2E-2643180A7C4F}" dt="2025-01-28T17:59:01.367" v="498" actId="47"/>
        <pc:sldMkLst>
          <pc:docMk/>
          <pc:sldMk cId="0" sldId="286"/>
        </pc:sldMkLst>
      </pc:sldChg>
      <pc:sldChg chg="del">
        <pc:chgData name="Christian Camilo Cano Vasquez" userId="8c73a2a4-758b-4e34-81ed-39462e48bd92" providerId="ADAL" clId="{E0E463FC-EF1B-47BB-8B2E-2643180A7C4F}" dt="2025-01-28T17:32:45.184" v="140" actId="47"/>
        <pc:sldMkLst>
          <pc:docMk/>
          <pc:sldMk cId="0" sldId="287"/>
        </pc:sldMkLst>
      </pc:sldChg>
      <pc:sldChg chg="addSp delSp modSp add mod">
        <pc:chgData name="Christian Camilo Cano Vasquez" userId="8c73a2a4-758b-4e34-81ed-39462e48bd92" providerId="ADAL" clId="{E0E463FC-EF1B-47BB-8B2E-2643180A7C4F}" dt="2025-01-28T21:19:38.505" v="831" actId="1076"/>
        <pc:sldMkLst>
          <pc:docMk/>
          <pc:sldMk cId="560234623" sldId="289"/>
        </pc:sldMkLst>
        <pc:spChg chg="del">
          <ac:chgData name="Christian Camilo Cano Vasquez" userId="8c73a2a4-758b-4e34-81ed-39462e48bd92" providerId="ADAL" clId="{E0E463FC-EF1B-47BB-8B2E-2643180A7C4F}" dt="2025-01-28T17:36:45.554" v="159" actId="478"/>
          <ac:spMkLst>
            <pc:docMk/>
            <pc:sldMk cId="560234623" sldId="289"/>
            <ac:spMk id="2" creationId="{2EF7B90D-C26B-C0C4-4620-BE58F9A73767}"/>
          </ac:spMkLst>
        </pc:spChg>
        <pc:spChg chg="add mod">
          <ac:chgData name="Christian Camilo Cano Vasquez" userId="8c73a2a4-758b-4e34-81ed-39462e48bd92" providerId="ADAL" clId="{E0E463FC-EF1B-47BB-8B2E-2643180A7C4F}" dt="2025-01-28T21:18:58.821" v="826" actId="1076"/>
          <ac:spMkLst>
            <pc:docMk/>
            <pc:sldMk cId="560234623" sldId="289"/>
            <ac:spMk id="2" creationId="{57D9AFBE-EF33-9078-9CE3-5C8B079B0C36}"/>
          </ac:spMkLst>
        </pc:spChg>
        <pc:spChg chg="add mod">
          <ac:chgData name="Christian Camilo Cano Vasquez" userId="8c73a2a4-758b-4e34-81ed-39462e48bd92" providerId="ADAL" clId="{E0E463FC-EF1B-47BB-8B2E-2643180A7C4F}" dt="2025-01-28T21:19:29.471" v="830" actId="1076"/>
          <ac:spMkLst>
            <pc:docMk/>
            <pc:sldMk cId="560234623" sldId="289"/>
            <ac:spMk id="4" creationId="{9F7BC140-B3D8-C3CB-55AD-9064C7CDE9CA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6" creationId="{17590B25-6ABE-9620-2C63-B4856DDBCE5D}"/>
          </ac:spMkLst>
        </pc:spChg>
        <pc:spChg chg="add mod">
          <ac:chgData name="Christian Camilo Cano Vasquez" userId="8c73a2a4-758b-4e34-81ed-39462e48bd92" providerId="ADAL" clId="{E0E463FC-EF1B-47BB-8B2E-2643180A7C4F}" dt="2025-01-28T21:19:20.472" v="829" actId="1076"/>
          <ac:spMkLst>
            <pc:docMk/>
            <pc:sldMk cId="560234623" sldId="289"/>
            <ac:spMk id="8" creationId="{7336B5D8-2D70-3E7A-336D-AF55EC49DEB8}"/>
          </ac:spMkLst>
        </pc:spChg>
        <pc:spChg chg="del">
          <ac:chgData name="Christian Camilo Cano Vasquez" userId="8c73a2a4-758b-4e34-81ed-39462e48bd92" providerId="ADAL" clId="{E0E463FC-EF1B-47BB-8B2E-2643180A7C4F}" dt="2025-01-28T17:36:49.374" v="160" actId="478"/>
          <ac:spMkLst>
            <pc:docMk/>
            <pc:sldMk cId="560234623" sldId="289"/>
            <ac:spMk id="15" creationId="{9AF544BC-F8FE-5861-1AE4-1A63A3B3A35F}"/>
          </ac:spMkLst>
        </pc:spChg>
        <pc:spChg chg="mod">
          <ac:chgData name="Christian Camilo Cano Vasquez" userId="8c73a2a4-758b-4e34-81ed-39462e48bd92" providerId="ADAL" clId="{E0E463FC-EF1B-47BB-8B2E-2643180A7C4F}" dt="2025-01-28T17:38:13.136" v="207" actId="255"/>
          <ac:spMkLst>
            <pc:docMk/>
            <pc:sldMk cId="560234623" sldId="289"/>
            <ac:spMk id="16" creationId="{1B7433F1-7A0E-D925-6140-7305139D053A}"/>
          </ac:spMkLst>
        </pc:spChg>
        <pc:spChg chg="del">
          <ac:chgData name="Christian Camilo Cano Vasquez" userId="8c73a2a4-758b-4e34-81ed-39462e48bd92" providerId="ADAL" clId="{E0E463FC-EF1B-47BB-8B2E-2643180A7C4F}" dt="2025-01-28T17:37:19.578" v="191" actId="478"/>
          <ac:spMkLst>
            <pc:docMk/>
            <pc:sldMk cId="560234623" sldId="289"/>
            <ac:spMk id="17" creationId="{0C454BDA-BC3B-2DC5-F73D-2E72A15744CC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18" creationId="{5A393CFD-2064-1788-9D26-9A280386F614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2" creationId="{5E648AD1-B526-4B8D-C252-45F2A6898CF8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3" creationId="{D6F4EC98-1C15-5FC2-62A6-2C5B883E1459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5" creationId="{28468478-FD44-6D36-96A1-8B44983D3F52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8" creationId="{FE9BF650-7252-3A9A-2FB7-244A937A7386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9" creationId="{067894D7-CF07-F908-A83D-A9A60401618A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35" creationId="{261CCF9B-0BF6-BAF7-9F2E-89018A48B876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45" creationId="{B5CBC448-B62B-5A09-5E42-DEF2810EF445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62" creationId="{BEFD522E-8EC7-5484-B6D7-6D71D84FABEA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76" creationId="{97E710C0-DA23-AED9-43FE-C99CCFB10057}"/>
          </ac:spMkLst>
        </pc:spChg>
        <pc:spChg chg="mod">
          <ac:chgData name="Christian Camilo Cano Vasquez" userId="8c73a2a4-758b-4e34-81ed-39462e48bd92" providerId="ADAL" clId="{E0E463FC-EF1B-47BB-8B2E-2643180A7C4F}" dt="2025-01-28T17:54:08.541" v="385" actId="1076"/>
          <ac:spMkLst>
            <pc:docMk/>
            <pc:sldMk cId="560234623" sldId="289"/>
            <ac:spMk id="80" creationId="{854026DA-C7BC-391A-30F9-BF8D7187210E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85" creationId="{68F18FA1-D512-5553-8E16-C81F17B1FD4E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86" creationId="{B6F403B3-198D-766C-7FF5-06096D396DAF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87" creationId="{B4F33324-81A2-6D30-47DD-7A67FD038073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89" creationId="{E00C02E3-A945-AC3C-8DDF-4BF7E88C3196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90" creationId="{0ED35790-2683-BB1F-331A-34862F355D64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91" creationId="{C74C0B99-9868-5B85-03B4-95E6CF78D9A3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92" creationId="{0D0A668E-1248-C952-0D69-9AC115F5AEBD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94" creationId="{218D47D4-6432-730D-48B9-7A6C6E31E473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95" creationId="{1ADEEC13-CD1C-B10C-519D-C80EDB6B6995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96" creationId="{BB459788-0671-D4BA-B6DB-A3544D24EA92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97" creationId="{13E0425E-CEDF-CBC4-B34B-0CC3951920EA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98" creationId="{FDE45797-C0E3-ACE0-F66B-057BDEDB9070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99" creationId="{ABAAA5DD-56CA-BF94-2180-F0866658B6B3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00" creationId="{A1EF013C-5123-D9A7-DC76-FEFD731E96E2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101" creationId="{4C5C0871-D9B5-E642-7661-FFBCAD75720B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02" creationId="{10CC4DBA-05F4-4CDC-BA0E-6200AF622CA9}"/>
          </ac:spMkLst>
        </pc:spChg>
        <pc:spChg chg="add mod">
          <ac:chgData name="Christian Camilo Cano Vasquez" userId="8c73a2a4-758b-4e34-81ed-39462e48bd92" providerId="ADAL" clId="{E0E463FC-EF1B-47BB-8B2E-2643180A7C4F}" dt="2025-01-28T17:55:11.125" v="392" actId="1076"/>
          <ac:spMkLst>
            <pc:docMk/>
            <pc:sldMk cId="560234623" sldId="289"/>
            <ac:spMk id="103" creationId="{9104F8E7-45F4-CD32-78F2-E3303B105AF2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4" creationId="{46EAC551-3AD9-C9BB-5978-2033F3C1EE59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5" creationId="{4CC6AEFD-E891-F9B1-FC6E-162A679F0081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6" creationId="{FD5721F4-FA0B-363E-760A-8B4E1B4F5A6F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7" creationId="{3F6FB7A0-858D-B225-ECD3-16F03742C331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8" creationId="{0D6FDF37-A12A-EE83-8BB1-D404B0A7E50C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9" creationId="{9A4B6F60-0ECF-8E4F-1174-D6BA8518A1A5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10" creationId="{A301E774-5C29-361D-E054-D65F90512AE8}"/>
          </ac:spMkLst>
        </pc:spChg>
        <pc:spChg chg="add mod">
          <ac:chgData name="Christian Camilo Cano Vasquez" userId="8c73a2a4-758b-4e34-81ed-39462e48bd92" providerId="ADAL" clId="{E0E463FC-EF1B-47BB-8B2E-2643180A7C4F}" dt="2025-01-28T17:54:08.541" v="385" actId="1076"/>
          <ac:spMkLst>
            <pc:docMk/>
            <pc:sldMk cId="560234623" sldId="289"/>
            <ac:spMk id="111" creationId="{06801468-6F27-A16A-64E3-D7AD4B6B6B96}"/>
          </ac:spMkLst>
        </pc:spChg>
        <pc:spChg chg="add mod ord">
          <ac:chgData name="Christian Camilo Cano Vasquez" userId="8c73a2a4-758b-4e34-81ed-39462e48bd92" providerId="ADAL" clId="{E0E463FC-EF1B-47BB-8B2E-2643180A7C4F}" dt="2025-01-28T17:56:18.922" v="417" actId="14100"/>
          <ac:spMkLst>
            <pc:docMk/>
            <pc:sldMk cId="560234623" sldId="289"/>
            <ac:spMk id="112" creationId="{04561701-4B4F-F208-98F6-2DAB5C1138D3}"/>
          </ac:spMkLst>
        </pc:spChg>
        <pc:spChg chg="add mod or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13" creationId="{6394166D-0522-24AD-E666-39FE8A3FDC24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14" creationId="{D9E5D738-CA47-1898-E0D8-DFBC514F5A50}"/>
          </ac:spMkLst>
        </pc:spChg>
        <pc:spChg chg="add mod">
          <ac:chgData name="Christian Camilo Cano Vasquez" userId="8c73a2a4-758b-4e34-81ed-39462e48bd92" providerId="ADAL" clId="{E0E463FC-EF1B-47BB-8B2E-2643180A7C4F}" dt="2025-01-28T17:54:08.541" v="385" actId="1076"/>
          <ac:spMkLst>
            <pc:docMk/>
            <pc:sldMk cId="560234623" sldId="289"/>
            <ac:spMk id="115" creationId="{74A4CAE1-BC33-1BCD-6F24-54F1DFA8AEDB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16" creationId="{CC9D2269-0CA8-143F-4E45-F3AF594A2ED3}"/>
          </ac:spMkLst>
        </pc:spChg>
        <pc:spChg chg="add mod">
          <ac:chgData name="Christian Camilo Cano Vasquez" userId="8c73a2a4-758b-4e34-81ed-39462e48bd92" providerId="ADAL" clId="{E0E463FC-EF1B-47BB-8B2E-2643180A7C4F}" dt="2025-01-28T17:54:08.541" v="385" actId="1076"/>
          <ac:spMkLst>
            <pc:docMk/>
            <pc:sldMk cId="560234623" sldId="289"/>
            <ac:spMk id="117" creationId="{8A3332FF-25D4-1955-323F-BBD1D30324AC}"/>
          </ac:spMkLst>
        </pc:spChg>
        <pc:spChg chg="add del mod">
          <ac:chgData name="Christian Camilo Cano Vasquez" userId="8c73a2a4-758b-4e34-81ed-39462e48bd92" providerId="ADAL" clId="{E0E463FC-EF1B-47BB-8B2E-2643180A7C4F}" dt="2025-01-28T17:58:35.621" v="496" actId="478"/>
          <ac:spMkLst>
            <pc:docMk/>
            <pc:sldMk cId="560234623" sldId="289"/>
            <ac:spMk id="118" creationId="{3895AFEA-A1BD-EF3D-4561-1E0A76CD4BF6}"/>
          </ac:spMkLst>
        </pc:spChg>
        <pc:spChg chg="add del mod">
          <ac:chgData name="Christian Camilo Cano Vasquez" userId="8c73a2a4-758b-4e34-81ed-39462e48bd92" providerId="ADAL" clId="{E0E463FC-EF1B-47BB-8B2E-2643180A7C4F}" dt="2025-01-28T17:58:39.753" v="497" actId="478"/>
          <ac:spMkLst>
            <pc:docMk/>
            <pc:sldMk cId="560234623" sldId="289"/>
            <ac:spMk id="119" creationId="{DB9DAD55-0051-8642-3EBB-1D24A0277730}"/>
          </ac:spMkLst>
        </pc:spChg>
        <pc:spChg chg="add mod">
          <ac:chgData name="Christian Camilo Cano Vasquez" userId="8c73a2a4-758b-4e34-81ed-39462e48bd92" providerId="ADAL" clId="{E0E463FC-EF1B-47BB-8B2E-2643180A7C4F}" dt="2025-01-28T17:56:03.421" v="413" actId="20577"/>
          <ac:spMkLst>
            <pc:docMk/>
            <pc:sldMk cId="560234623" sldId="289"/>
            <ac:spMk id="120" creationId="{C699977C-9138-F9B9-E43D-0CCB01AEB75F}"/>
          </ac:spMkLst>
        </pc:spChg>
        <pc:spChg chg="add mod">
          <ac:chgData name="Christian Camilo Cano Vasquez" userId="8c73a2a4-758b-4e34-81ed-39462e48bd92" providerId="ADAL" clId="{E0E463FC-EF1B-47BB-8B2E-2643180A7C4F}" dt="2025-01-28T17:56:28.364" v="420" actId="14100"/>
          <ac:spMkLst>
            <pc:docMk/>
            <pc:sldMk cId="560234623" sldId="289"/>
            <ac:spMk id="121" creationId="{CCA3B0D6-0C9E-B4A6-FA43-1AB5F1821674}"/>
          </ac:spMkLst>
        </pc:spChg>
        <pc:spChg chg="add mod">
          <ac:chgData name="Christian Camilo Cano Vasquez" userId="8c73a2a4-758b-4e34-81ed-39462e48bd92" providerId="ADAL" clId="{E0E463FC-EF1B-47BB-8B2E-2643180A7C4F}" dt="2025-01-28T17:58:33.231" v="495" actId="1076"/>
          <ac:spMkLst>
            <pc:docMk/>
            <pc:sldMk cId="560234623" sldId="289"/>
            <ac:spMk id="122" creationId="{B589EB7D-B26E-4239-A5C2-F96DBBE82162}"/>
          </ac:spMkLst>
        </pc:spChg>
      </pc:sldChg>
      <pc:sldChg chg="del">
        <pc:chgData name="Christian Camilo Cano Vasquez" userId="8c73a2a4-758b-4e34-81ed-39462e48bd92" providerId="ADAL" clId="{E0E463FC-EF1B-47BB-8B2E-2643180A7C4F}" dt="2025-01-28T17:32:05.864" v="113" actId="47"/>
        <pc:sldMkLst>
          <pc:docMk/>
          <pc:sldMk cId="1430656843" sldId="289"/>
        </pc:sldMkLst>
      </pc:sldChg>
      <pc:sldChg chg="addSp delSp modSp add mod">
        <pc:chgData name="Christian Camilo Cano Vasquez" userId="8c73a2a4-758b-4e34-81ed-39462e48bd92" providerId="ADAL" clId="{E0E463FC-EF1B-47BB-8B2E-2643180A7C4F}" dt="2025-01-28T20:57:16.761" v="780" actId="20577"/>
        <pc:sldMkLst>
          <pc:docMk/>
          <pc:sldMk cId="730501311" sldId="290"/>
        </pc:sldMkLst>
        <pc:spChg chg="add mod">
          <ac:chgData name="Christian Camilo Cano Vasquez" userId="8c73a2a4-758b-4e34-81ed-39462e48bd92" providerId="ADAL" clId="{E0E463FC-EF1B-47BB-8B2E-2643180A7C4F}" dt="2025-01-28T18:06:57.233" v="756" actId="20577"/>
          <ac:spMkLst>
            <pc:docMk/>
            <pc:sldMk cId="730501311" sldId="290"/>
            <ac:spMk id="2" creationId="{D0F8CF3B-B920-DBFC-F825-0C87B51EADA7}"/>
          </ac:spMkLst>
        </pc:spChg>
        <pc:spChg chg="mod">
          <ac:chgData name="Christian Camilo Cano Vasquez" userId="8c73a2a4-758b-4e34-81ed-39462e48bd92" providerId="ADAL" clId="{E0E463FC-EF1B-47BB-8B2E-2643180A7C4F}" dt="2025-01-28T18:06:15.099" v="699" actId="113"/>
          <ac:spMkLst>
            <pc:docMk/>
            <pc:sldMk cId="730501311" sldId="290"/>
            <ac:spMk id="4" creationId="{AA9E72FF-B948-6B7A-8909-97C6BE95D6FB}"/>
          </ac:spMkLst>
        </pc:spChg>
        <pc:spChg chg="mod">
          <ac:chgData name="Christian Camilo Cano Vasquez" userId="8c73a2a4-758b-4e34-81ed-39462e48bd92" providerId="ADAL" clId="{E0E463FC-EF1B-47BB-8B2E-2643180A7C4F}" dt="2025-01-28T20:57:16.761" v="780" actId="20577"/>
          <ac:spMkLst>
            <pc:docMk/>
            <pc:sldMk cId="730501311" sldId="290"/>
            <ac:spMk id="16" creationId="{471E1424-6C4B-2D9A-1352-30AFB987AD41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80" creationId="{4AE0425F-CD17-5DAD-F034-6B621F827DA3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89" creationId="{D25D8F60-EDEB-196A-9F81-177E396E3871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90" creationId="{FC4B1908-27F0-3D6D-C5BC-3825722982F7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94" creationId="{40C3F9A8-EEB0-A01C-48C0-40C178E8423D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95" creationId="{A14E4667-4B5B-E5C5-7316-CDF81F88B56D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97" creationId="{2CE68740-5447-0E1C-EFC9-AA72833FD7FF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101" creationId="{A1932096-B634-BC42-D343-50DF1B52F2DF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112" creationId="{921F51F6-DE96-055C-C59C-D1115C1464B0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120" creationId="{AC0EEC4B-1DEC-03AA-9B59-404E5EB19F48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121" creationId="{96284CC0-1EEA-07E9-6606-365C13688A4E}"/>
          </ac:spMkLst>
        </pc:spChg>
      </pc:sldChg>
      <pc:sldChg chg="new del">
        <pc:chgData name="Christian Camilo Cano Vasquez" userId="8c73a2a4-758b-4e34-81ed-39462e48bd92" providerId="ADAL" clId="{E0E463FC-EF1B-47BB-8B2E-2643180A7C4F}" dt="2025-01-28T17:59:31.985" v="500" actId="47"/>
        <pc:sldMkLst>
          <pc:docMk/>
          <pc:sldMk cId="1502328150" sldId="290"/>
        </pc:sldMkLst>
      </pc:sldChg>
      <pc:sldChg chg="del">
        <pc:chgData name="Christian Camilo Cano Vasquez" userId="8c73a2a4-758b-4e34-81ed-39462e48bd92" providerId="ADAL" clId="{E0E463FC-EF1B-47BB-8B2E-2643180A7C4F}" dt="2025-01-28T17:32:08.762" v="119" actId="47"/>
        <pc:sldMkLst>
          <pc:docMk/>
          <pc:sldMk cId="2211772067" sldId="290"/>
        </pc:sldMkLst>
      </pc:sldChg>
      <pc:sldChg chg="new del">
        <pc:chgData name="Christian Camilo Cano Vasquez" userId="8c73a2a4-758b-4e34-81ed-39462e48bd92" providerId="ADAL" clId="{E0E463FC-EF1B-47BB-8B2E-2643180A7C4F}" dt="2025-01-28T17:32:01.676" v="108" actId="47"/>
        <pc:sldMkLst>
          <pc:docMk/>
          <pc:sldMk cId="14731966" sldId="291"/>
        </pc:sldMkLst>
      </pc:sldChg>
      <pc:sldChg chg="addSp delSp modSp add mod">
        <pc:chgData name="Christian Camilo Cano Vasquez" userId="8c73a2a4-758b-4e34-81ed-39462e48bd92" providerId="ADAL" clId="{E0E463FC-EF1B-47BB-8B2E-2643180A7C4F}" dt="2025-01-29T16:01:43.085" v="968" actId="20577"/>
        <pc:sldMkLst>
          <pc:docMk/>
          <pc:sldMk cId="3712356003" sldId="291"/>
        </pc:sldMkLst>
        <pc:spChg chg="mod">
          <ac:chgData name="Christian Camilo Cano Vasquez" userId="8c73a2a4-758b-4e34-81ed-39462e48bd92" providerId="ADAL" clId="{E0E463FC-EF1B-47BB-8B2E-2643180A7C4F}" dt="2025-01-28T21:15:33.729" v="819" actId="20577"/>
          <ac:spMkLst>
            <pc:docMk/>
            <pc:sldMk cId="3712356003" sldId="291"/>
            <ac:spMk id="2" creationId="{CA5F0FDF-2A95-453B-4ECA-AEB637FF2694}"/>
          </ac:spMkLst>
        </pc:spChg>
        <pc:spChg chg="del">
          <ac:chgData name="Christian Camilo Cano Vasquez" userId="8c73a2a4-758b-4e34-81ed-39462e48bd92" providerId="ADAL" clId="{E0E463FC-EF1B-47BB-8B2E-2643180A7C4F}" dt="2025-01-28T21:14:23.570" v="814" actId="478"/>
          <ac:spMkLst>
            <pc:docMk/>
            <pc:sldMk cId="3712356003" sldId="291"/>
            <ac:spMk id="4" creationId="{70C85AC6-2E9F-A679-1838-3D754B9E8C0F}"/>
          </ac:spMkLst>
        </pc:spChg>
        <pc:spChg chg="add mod">
          <ac:chgData name="Christian Camilo Cano Vasquez" userId="8c73a2a4-758b-4e34-81ed-39462e48bd92" providerId="ADAL" clId="{E0E463FC-EF1B-47BB-8B2E-2643180A7C4F}" dt="2025-01-28T21:14:33.136" v="815"/>
          <ac:spMkLst>
            <pc:docMk/>
            <pc:sldMk cId="3712356003" sldId="291"/>
            <ac:spMk id="5" creationId="{88F19863-7091-B8CA-F848-DBEA5CEEA027}"/>
          </ac:spMkLst>
        </pc:spChg>
        <pc:spChg chg="add mod">
          <ac:chgData name="Christian Camilo Cano Vasquez" userId="8c73a2a4-758b-4e34-81ed-39462e48bd92" providerId="ADAL" clId="{E0E463FC-EF1B-47BB-8B2E-2643180A7C4F}" dt="2025-01-28T21:18:07.995" v="821" actId="113"/>
          <ac:spMkLst>
            <pc:docMk/>
            <pc:sldMk cId="3712356003" sldId="291"/>
            <ac:spMk id="6" creationId="{3C4E7A47-20E2-3C27-D841-5A665642F6E2}"/>
          </ac:spMkLst>
        </pc:spChg>
        <pc:spChg chg="add mod">
          <ac:chgData name="Christian Camilo Cano Vasquez" userId="8c73a2a4-758b-4e34-81ed-39462e48bd92" providerId="ADAL" clId="{E0E463FC-EF1B-47BB-8B2E-2643180A7C4F}" dt="2025-01-28T21:14:50.918" v="817"/>
          <ac:spMkLst>
            <pc:docMk/>
            <pc:sldMk cId="3712356003" sldId="291"/>
            <ac:spMk id="7" creationId="{21F754A5-65BC-14A3-5F55-75716FFA9027}"/>
          </ac:spMkLst>
        </pc:spChg>
        <pc:spChg chg="add mod">
          <ac:chgData name="Christian Camilo Cano Vasquez" userId="8c73a2a4-758b-4e34-81ed-39462e48bd92" providerId="ADAL" clId="{E0E463FC-EF1B-47BB-8B2E-2643180A7C4F}" dt="2025-01-28T21:18:05.471" v="820" actId="113"/>
          <ac:spMkLst>
            <pc:docMk/>
            <pc:sldMk cId="3712356003" sldId="291"/>
            <ac:spMk id="8" creationId="{CD9C65D4-5494-F5CE-1094-CB0A32C33876}"/>
          </ac:spMkLst>
        </pc:spChg>
        <pc:spChg chg="add mod">
          <ac:chgData name="Christian Camilo Cano Vasquez" userId="8c73a2a4-758b-4e34-81ed-39462e48bd92" providerId="ADAL" clId="{E0E463FC-EF1B-47BB-8B2E-2643180A7C4F}" dt="2025-01-29T16:01:43.085" v="968" actId="20577"/>
          <ac:spMkLst>
            <pc:docMk/>
            <pc:sldMk cId="3712356003" sldId="291"/>
            <ac:spMk id="9" creationId="{8BD4C233-B5D9-B6AA-93A8-CF2F130CFF9C}"/>
          </ac:spMkLst>
        </pc:spChg>
        <pc:spChg chg="mod">
          <ac:chgData name="Christian Camilo Cano Vasquez" userId="8c73a2a4-758b-4e34-81ed-39462e48bd92" providerId="ADAL" clId="{E0E463FC-EF1B-47BB-8B2E-2643180A7C4F}" dt="2025-01-28T21:25:37.552" v="899"/>
          <ac:spMkLst>
            <pc:docMk/>
            <pc:sldMk cId="3712356003" sldId="291"/>
            <ac:spMk id="16" creationId="{5431EA70-9578-8BF1-5A05-77CDC26788B4}"/>
          </ac:spMkLst>
        </pc:spChg>
      </pc:sldChg>
      <pc:sldChg chg="delSp modSp add mod">
        <pc:chgData name="Christian Camilo Cano Vasquez" userId="8c73a2a4-758b-4e34-81ed-39462e48bd92" providerId="ADAL" clId="{E0E463FC-EF1B-47BB-8B2E-2643180A7C4F}" dt="2025-01-28T21:27:53.617" v="941" actId="14100"/>
        <pc:sldMkLst>
          <pc:docMk/>
          <pc:sldMk cId="2900117438" sldId="292"/>
        </pc:sldMkLst>
        <pc:spChg chg="del">
          <ac:chgData name="Christian Camilo Cano Vasquez" userId="8c73a2a4-758b-4e34-81ed-39462e48bd92" providerId="ADAL" clId="{E0E463FC-EF1B-47BB-8B2E-2643180A7C4F}" dt="2025-01-28T21:27:37.041" v="938" actId="478"/>
          <ac:spMkLst>
            <pc:docMk/>
            <pc:sldMk cId="2900117438" sldId="292"/>
            <ac:spMk id="5" creationId="{1D4CB908-08E8-F371-2E95-7FAE87D3F837}"/>
          </ac:spMkLst>
        </pc:spChg>
        <pc:spChg chg="del">
          <ac:chgData name="Christian Camilo Cano Vasquez" userId="8c73a2a4-758b-4e34-81ed-39462e48bd92" providerId="ADAL" clId="{E0E463FC-EF1B-47BB-8B2E-2643180A7C4F}" dt="2025-01-28T21:27:34.751" v="937" actId="478"/>
          <ac:spMkLst>
            <pc:docMk/>
            <pc:sldMk cId="2900117438" sldId="292"/>
            <ac:spMk id="6" creationId="{FCA2260D-E807-4DA8-CB20-95B22A74D31B}"/>
          </ac:spMkLst>
        </pc:spChg>
        <pc:spChg chg="mod">
          <ac:chgData name="Christian Camilo Cano Vasquez" userId="8c73a2a4-758b-4e34-81ed-39462e48bd92" providerId="ADAL" clId="{E0E463FC-EF1B-47BB-8B2E-2643180A7C4F}" dt="2025-01-28T21:27:42.910" v="939" actId="14100"/>
          <ac:spMkLst>
            <pc:docMk/>
            <pc:sldMk cId="2900117438" sldId="292"/>
            <ac:spMk id="7" creationId="{FBC7D187-267A-ADD4-764C-D3820B8ED302}"/>
          </ac:spMkLst>
        </pc:spChg>
        <pc:spChg chg="mod">
          <ac:chgData name="Christian Camilo Cano Vasquez" userId="8c73a2a4-758b-4e34-81ed-39462e48bd92" providerId="ADAL" clId="{E0E463FC-EF1B-47BB-8B2E-2643180A7C4F}" dt="2025-01-28T21:27:53.617" v="941" actId="14100"/>
          <ac:spMkLst>
            <pc:docMk/>
            <pc:sldMk cId="2900117438" sldId="292"/>
            <ac:spMk id="8" creationId="{1EF5BFDA-8EC1-8C73-A932-F36C4DB93C73}"/>
          </ac:spMkLst>
        </pc:spChg>
        <pc:spChg chg="mod">
          <ac:chgData name="Christian Camilo Cano Vasquez" userId="8c73a2a4-758b-4e34-81ed-39462e48bd92" providerId="ADAL" clId="{E0E463FC-EF1B-47BB-8B2E-2643180A7C4F}" dt="2025-01-28T21:26:16.113" v="936"/>
          <ac:spMkLst>
            <pc:docMk/>
            <pc:sldMk cId="2900117438" sldId="292"/>
            <ac:spMk id="16" creationId="{6AA2E789-F7AE-F068-274C-E0F13A22DBCA}"/>
          </ac:spMkLst>
        </pc:spChg>
      </pc:sldChg>
      <pc:sldMasterChg chg="modSldLayout">
        <pc:chgData name="Christian Camilo Cano Vasquez" userId="8c73a2a4-758b-4e34-81ed-39462e48bd92" providerId="ADAL" clId="{E0E463FC-EF1B-47BB-8B2E-2643180A7C4F}" dt="2025-01-28T17:35:44.617" v="157" actId="113"/>
        <pc:sldMasterMkLst>
          <pc:docMk/>
          <pc:sldMasterMk cId="0" sldId="2147483648"/>
        </pc:sldMasterMkLst>
        <pc:sldLayoutChg chg="delSp modSp mod">
          <pc:chgData name="Christian Camilo Cano Vasquez" userId="8c73a2a4-758b-4e34-81ed-39462e48bd92" providerId="ADAL" clId="{E0E463FC-EF1B-47BB-8B2E-2643180A7C4F}" dt="2025-01-28T17:35:44.617" v="157" actId="113"/>
          <pc:sldLayoutMkLst>
            <pc:docMk/>
            <pc:sldMasterMk cId="0" sldId="2147483648"/>
            <pc:sldLayoutMk cId="0" sldId="2147483662"/>
          </pc:sldLayoutMkLst>
          <pc:spChg chg="mod">
            <ac:chgData name="Christian Camilo Cano Vasquez" userId="8c73a2a4-758b-4e34-81ed-39462e48bd92" providerId="ADAL" clId="{E0E463FC-EF1B-47BB-8B2E-2643180A7C4F}" dt="2025-01-28T17:35:44.617" v="157" actId="113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Christian Camilo Cano Vasquez" userId="8c73a2a4-758b-4e34-81ed-39462e48bd92" providerId="ADAL" clId="{E0E463FC-EF1B-47BB-8B2E-2643180A7C4F}" dt="2025-01-28T17:35:28.744" v="153" actId="1410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Christian Camilo Cano Vasquez" userId="8c73a2a4-758b-4e34-81ed-39462e48bd92" providerId="ADAL" clId="{E0E463FC-EF1B-47BB-8B2E-2643180A7C4F}" dt="2025-01-28T17:35:19.130" v="152" actId="242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Christian Camilo Cano Vasquez" userId="8c73a2a4-758b-4e34-81ed-39462e48bd92" providerId="ADAL" clId="{E0E463FC-EF1B-47BB-8B2E-2643180A7C4F}" dt="2025-01-28T17:34:55.779" v="143" actId="478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D96E76-517F-B468-04D8-38EFA44947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78D0B9-782A-7C16-D731-EEB7F991F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8F8DC-35B0-48E6-A86E-42F1F08DD00F}" type="datetimeFigureOut">
              <a:rPr lang="es-ES" smtClean="0"/>
              <a:t>29/01/2025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E7B1C-60E2-8A48-EEE0-6715FC30A8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8D795-4EA2-62F0-B78A-5F215C828C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6A549-763A-4A89-A454-A94BAF5139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47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BDC12-F39B-4B97-8F4D-6734F9D366FF}" type="datetimeFigureOut">
              <a:rPr lang="es-ES" smtClean="0"/>
              <a:t>29/01/2025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223B9-C868-4436-87D9-1A3152E115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21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53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5711-C157-AA5E-1EA1-9F4C3F40B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A117F6-F66D-FFD4-422F-EBD94B31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B512FE-9F6C-4ABD-23FA-CA518B45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4E7A5-CBFC-658B-8E88-8AF8084D5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6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93BBE-3704-D894-1C10-5488EE611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BB04E2-F70F-42F7-9964-3D274C49F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664AEC-7D1D-9DDC-3B94-3AE8450C7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F62EEB-2D30-2026-D252-4267AF688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07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0.1. MODESOLVER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550" y="206752"/>
            <a:ext cx="10991850" cy="307777"/>
          </a:xfrm>
        </p:spPr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52910"/>
            <a:ext cx="10972800" cy="395071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457057"/>
            <a:ext cx="2743200" cy="184666"/>
          </a:xfrm>
        </p:spPr>
        <p:txBody>
          <a:bodyPr lIns="0" tIns="0" rIns="0" bIns="0" anchor="ctr"/>
          <a:lstStyle>
            <a:lvl1pPr>
              <a:defRPr sz="12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s-ES" spc="-5"/>
              <a:t>LAB 0.1. MODESOLVER</a:t>
            </a:r>
            <a:endParaRPr lang="es-E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0.1. MODESOLVER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636520"/>
            <a:ext cx="3944620" cy="1584960"/>
          </a:xfrm>
          <a:custGeom>
            <a:avLst/>
            <a:gdLst/>
            <a:ahLst/>
            <a:cxnLst/>
            <a:rect l="l" t="t" r="r" b="b"/>
            <a:pathLst>
              <a:path w="3944620" h="1584960">
                <a:moveTo>
                  <a:pt x="0" y="1584959"/>
                </a:moveTo>
                <a:lnTo>
                  <a:pt x="3944112" y="1584959"/>
                </a:lnTo>
                <a:lnTo>
                  <a:pt x="3944112" y="0"/>
                </a:lnTo>
                <a:lnTo>
                  <a:pt x="0" y="0"/>
                </a:lnTo>
                <a:lnTo>
                  <a:pt x="0" y="1584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1144" y="2951988"/>
            <a:ext cx="2403348" cy="95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2964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5CB4B75-CC85-5F87-B13B-97FD63FFBC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1213" y="6357666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4327" y="4722313"/>
            <a:ext cx="1521016" cy="1253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726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F3DE434-B07E-429D-5547-0D42DA9B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1539" y="5283707"/>
            <a:ext cx="2624328" cy="1574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910" y="1699005"/>
            <a:ext cx="2599054" cy="26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95950" y="6465068"/>
            <a:ext cx="121094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0.1. MODESOLVER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9676" y="4919853"/>
            <a:ext cx="6106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b="1" dirty="0" err="1">
                <a:latin typeface="Lucida Sans"/>
                <a:cs typeface="Lucida Sans"/>
              </a:rPr>
              <a:t>Lab</a:t>
            </a:r>
            <a:r>
              <a:rPr lang="es-ES" sz="3200" b="1" dirty="0">
                <a:latin typeface="Lucida Sans"/>
                <a:cs typeface="Lucida Sans"/>
              </a:rPr>
              <a:t> Book 0.1. </a:t>
            </a:r>
            <a:r>
              <a:rPr lang="es-ES" sz="3200" b="1" dirty="0" err="1">
                <a:latin typeface="Lucida Sans"/>
                <a:cs typeface="Lucida Sans"/>
              </a:rPr>
              <a:t>ModeSolver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9676" y="5610250"/>
            <a:ext cx="8223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165" dirty="0" err="1">
                <a:latin typeface="Arial"/>
                <a:cs typeface="Arial"/>
              </a:rPr>
              <a:t>Student</a:t>
            </a:r>
            <a:r>
              <a:rPr lang="es-ES" spc="165" dirty="0">
                <a:latin typeface="Arial"/>
                <a:cs typeface="Arial"/>
              </a:rPr>
              <a:t>: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418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F66F51-9238-50FE-85C2-BAC3DA79D7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A4D4-C3C4-085B-A7AD-EA04D83F4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1B7433F1-7A0E-D925-6140-7305139D0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61537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500" u="sng" spc="-5" dirty="0" err="1">
                <a:latin typeface="+mj-lt"/>
                <a:cs typeface="Lucida Sans"/>
              </a:rPr>
              <a:t>Instructions</a:t>
            </a:r>
            <a:br>
              <a:rPr lang="es-ES" sz="2400" spc="-5" dirty="0">
                <a:latin typeface="+mj-lt"/>
                <a:cs typeface="Lucida Sans"/>
              </a:rPr>
            </a:br>
            <a:r>
              <a:rPr lang="es-ES" b="0" spc="-5" dirty="0">
                <a:latin typeface="+mj-lt"/>
                <a:cs typeface="Lucida Sans"/>
              </a:rPr>
              <a:t>General</a:t>
            </a:r>
            <a:endParaRPr sz="24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E518E73B-CE22-A00C-9C86-634FB762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1E163A6B-DFE4-C67D-5F3E-A56ACEF2E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FC84FF-30D3-FDAB-0A5A-0F07F8EE11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 dirty="0"/>
              <a:t>LAB 0.1. MODESOLVER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F7BC140-B3D8-C3CB-55AD-9064C7CDE9CA}"/>
              </a:ext>
            </a:extLst>
          </p:cNvPr>
          <p:cNvSpPr txBox="1">
            <a:spLocks/>
          </p:cNvSpPr>
          <p:nvPr/>
        </p:nvSpPr>
        <p:spPr>
          <a:xfrm>
            <a:off x="608011" y="1163263"/>
            <a:ext cx="11048999" cy="4958137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kern="0" dirty="0">
                <a:solidFill>
                  <a:sysClr val="windowText" lastClr="000000"/>
                </a:solidFill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Python notebook supplied by instructors</a:t>
            </a:r>
            <a:endParaRPr lang="en-US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endParaRPr lang="en-US" sz="2000" b="1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r>
              <a:rPr lang="en-US" sz="2000" b="1" kern="0" dirty="0">
                <a:solidFill>
                  <a:sysClr val="windowText" lastClr="000000"/>
                </a:solidFill>
                <a:sym typeface="Wingdings" pitchFamily="2" charset="2"/>
              </a:rPr>
              <a:t>SCRIPTS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From </a:t>
            </a:r>
            <a:r>
              <a:rPr lang="en-US" kern="0" dirty="0" err="1">
                <a:solidFill>
                  <a:sysClr val="windowText" lastClr="000000"/>
                </a:solidFill>
                <a:sym typeface="Wingdings" pitchFamily="2" charset="2"/>
              </a:rPr>
              <a:t>poliformat</a:t>
            </a: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  download the 010_MODESOLVER_v2025_Student.ipynb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Either run locally or at Google Collaboratory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are going to work with different </a:t>
            </a:r>
            <a:r>
              <a:rPr lang="en-US" b="1" i="1" dirty="0"/>
              <a:t>Cross-Sections. </a:t>
            </a:r>
            <a:r>
              <a:rPr lang="en-US" dirty="0"/>
              <a:t>In general, we will need: </a:t>
            </a:r>
            <a:r>
              <a:rPr lang="en-US" b="1" i="1" dirty="0"/>
              <a:t>Materials</a:t>
            </a:r>
            <a:r>
              <a:rPr lang="en-US" dirty="0"/>
              <a:t> definitions and the </a:t>
            </a:r>
            <a:r>
              <a:rPr lang="en-US" b="1" dirty="0"/>
              <a:t>Geometrical</a:t>
            </a:r>
            <a:r>
              <a:rPr lang="en-US" dirty="0"/>
              <a:t> parameters of each Cross-section</a:t>
            </a:r>
            <a:r>
              <a:rPr lang="en-US" b="1" i="1" dirty="0"/>
              <a:t>.</a:t>
            </a:r>
          </a:p>
          <a:p>
            <a:pPr algn="just"/>
            <a:endParaRPr lang="en-US" sz="2000" b="1" i="1" dirty="0"/>
          </a:p>
          <a:p>
            <a:pPr algn="just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99085AB-5BCA-5571-FA65-E3617707DBFA}"/>
              </a:ext>
            </a:extLst>
          </p:cNvPr>
          <p:cNvSpPr/>
          <p:nvPr/>
        </p:nvSpPr>
        <p:spPr>
          <a:xfrm>
            <a:off x="1245115" y="4499713"/>
            <a:ext cx="544195" cy="344805"/>
          </a:xfrm>
          <a:custGeom>
            <a:avLst/>
            <a:gdLst/>
            <a:ahLst/>
            <a:cxnLst/>
            <a:rect l="l" t="t" r="r" b="b"/>
            <a:pathLst>
              <a:path w="544195" h="344805">
                <a:moveTo>
                  <a:pt x="0" y="344424"/>
                </a:moveTo>
                <a:lnTo>
                  <a:pt x="544067" y="344424"/>
                </a:lnTo>
                <a:lnTo>
                  <a:pt x="544067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17590B25-6ABE-9620-2C63-B4856DDBCE5D}"/>
              </a:ext>
            </a:extLst>
          </p:cNvPr>
          <p:cNvSpPr/>
          <p:nvPr/>
        </p:nvSpPr>
        <p:spPr>
          <a:xfrm>
            <a:off x="1245115" y="4499713"/>
            <a:ext cx="544195" cy="344805"/>
          </a:xfrm>
          <a:custGeom>
            <a:avLst/>
            <a:gdLst/>
            <a:ahLst/>
            <a:cxnLst/>
            <a:rect l="l" t="t" r="r" b="b"/>
            <a:pathLst>
              <a:path w="544195" h="344805">
                <a:moveTo>
                  <a:pt x="0" y="344424"/>
                </a:moveTo>
                <a:lnTo>
                  <a:pt x="544067" y="344424"/>
                </a:lnTo>
                <a:lnTo>
                  <a:pt x="544067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12191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854026DA-C7BC-391A-30F9-BF8D7187210E}"/>
              </a:ext>
            </a:extLst>
          </p:cNvPr>
          <p:cNvSpPr/>
          <p:nvPr/>
        </p:nvSpPr>
        <p:spPr>
          <a:xfrm>
            <a:off x="1245115" y="3905354"/>
            <a:ext cx="1323340" cy="594360"/>
          </a:xfrm>
          <a:custGeom>
            <a:avLst/>
            <a:gdLst/>
            <a:ahLst/>
            <a:cxnLst/>
            <a:rect l="l" t="t" r="r" b="b"/>
            <a:pathLst>
              <a:path w="1323340" h="594360">
                <a:moveTo>
                  <a:pt x="1322832" y="0"/>
                </a:moveTo>
                <a:lnTo>
                  <a:pt x="769493" y="0"/>
                </a:lnTo>
                <a:lnTo>
                  <a:pt x="0" y="594359"/>
                </a:lnTo>
                <a:lnTo>
                  <a:pt x="553338" y="594359"/>
                </a:lnTo>
                <a:lnTo>
                  <a:pt x="1322832" y="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0">
            <a:extLst>
              <a:ext uri="{FF2B5EF4-FFF2-40B4-BE49-F238E27FC236}">
                <a16:creationId xmlns:a16="http://schemas.microsoft.com/office/drawing/2014/main" id="{68F18FA1-D512-5553-8E16-C81F17B1FD4E}"/>
              </a:ext>
            </a:extLst>
          </p:cNvPr>
          <p:cNvSpPr/>
          <p:nvPr/>
        </p:nvSpPr>
        <p:spPr>
          <a:xfrm>
            <a:off x="1245115" y="3905354"/>
            <a:ext cx="1323340" cy="594360"/>
          </a:xfrm>
          <a:custGeom>
            <a:avLst/>
            <a:gdLst/>
            <a:ahLst/>
            <a:cxnLst/>
            <a:rect l="l" t="t" r="r" b="b"/>
            <a:pathLst>
              <a:path w="1323340" h="594360">
                <a:moveTo>
                  <a:pt x="0" y="594359"/>
                </a:moveTo>
                <a:lnTo>
                  <a:pt x="769493" y="0"/>
                </a:lnTo>
                <a:lnTo>
                  <a:pt x="1322832" y="0"/>
                </a:lnTo>
                <a:lnTo>
                  <a:pt x="553338" y="594359"/>
                </a:lnTo>
                <a:lnTo>
                  <a:pt x="0" y="594359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1">
            <a:extLst>
              <a:ext uri="{FF2B5EF4-FFF2-40B4-BE49-F238E27FC236}">
                <a16:creationId xmlns:a16="http://schemas.microsoft.com/office/drawing/2014/main" id="{B6F403B3-198D-766C-7FF5-06096D396DAF}"/>
              </a:ext>
            </a:extLst>
          </p:cNvPr>
          <p:cNvSpPr/>
          <p:nvPr/>
        </p:nvSpPr>
        <p:spPr>
          <a:xfrm>
            <a:off x="1789183" y="3905354"/>
            <a:ext cx="779145" cy="939165"/>
          </a:xfrm>
          <a:custGeom>
            <a:avLst/>
            <a:gdLst/>
            <a:ahLst/>
            <a:cxnLst/>
            <a:rect l="l" t="t" r="r" b="b"/>
            <a:pathLst>
              <a:path w="779145" h="939164">
                <a:moveTo>
                  <a:pt x="778763" y="0"/>
                </a:moveTo>
                <a:lnTo>
                  <a:pt x="0" y="593343"/>
                </a:lnTo>
                <a:lnTo>
                  <a:pt x="0" y="938783"/>
                </a:lnTo>
                <a:lnTo>
                  <a:pt x="778763" y="345439"/>
                </a:lnTo>
                <a:lnTo>
                  <a:pt x="778763" y="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B4F33324-81A2-6D30-47DD-7A67FD038073}"/>
              </a:ext>
            </a:extLst>
          </p:cNvPr>
          <p:cNvSpPr/>
          <p:nvPr/>
        </p:nvSpPr>
        <p:spPr>
          <a:xfrm>
            <a:off x="1789183" y="3905354"/>
            <a:ext cx="779145" cy="939165"/>
          </a:xfrm>
          <a:custGeom>
            <a:avLst/>
            <a:gdLst/>
            <a:ahLst/>
            <a:cxnLst/>
            <a:rect l="l" t="t" r="r" b="b"/>
            <a:pathLst>
              <a:path w="779145" h="939164">
                <a:moveTo>
                  <a:pt x="778763" y="0"/>
                </a:moveTo>
                <a:lnTo>
                  <a:pt x="0" y="593343"/>
                </a:lnTo>
                <a:lnTo>
                  <a:pt x="0" y="938783"/>
                </a:lnTo>
                <a:lnTo>
                  <a:pt x="778763" y="345439"/>
                </a:lnTo>
                <a:lnTo>
                  <a:pt x="778763" y="0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5CE242A-CD6F-B6AA-8CF8-3F65AA839201}"/>
              </a:ext>
            </a:extLst>
          </p:cNvPr>
          <p:cNvSpPr/>
          <p:nvPr/>
        </p:nvSpPr>
        <p:spPr>
          <a:xfrm>
            <a:off x="659898" y="4205582"/>
            <a:ext cx="1858010" cy="1065530"/>
          </a:xfrm>
          <a:custGeom>
            <a:avLst/>
            <a:gdLst/>
            <a:ahLst/>
            <a:cxnLst/>
            <a:rect l="l" t="t" r="r" b="b"/>
            <a:pathLst>
              <a:path w="1858009" h="1065530">
                <a:moveTo>
                  <a:pt x="0" y="1065276"/>
                </a:moveTo>
                <a:lnTo>
                  <a:pt x="1857755" y="1065276"/>
                </a:lnTo>
                <a:lnTo>
                  <a:pt x="1857755" y="0"/>
                </a:lnTo>
                <a:lnTo>
                  <a:pt x="0" y="0"/>
                </a:lnTo>
                <a:lnTo>
                  <a:pt x="0" y="1065276"/>
                </a:lnTo>
                <a:close/>
              </a:path>
            </a:pathLst>
          </a:custGeom>
          <a:solidFill>
            <a:srgbClr val="7E7E7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8">
            <a:extLst>
              <a:ext uri="{FF2B5EF4-FFF2-40B4-BE49-F238E27FC236}">
                <a16:creationId xmlns:a16="http://schemas.microsoft.com/office/drawing/2014/main" id="{E00C02E3-A945-AC3C-8DDF-4BF7E88C3196}"/>
              </a:ext>
            </a:extLst>
          </p:cNvPr>
          <p:cNvSpPr/>
          <p:nvPr/>
        </p:nvSpPr>
        <p:spPr>
          <a:xfrm>
            <a:off x="458730" y="5106266"/>
            <a:ext cx="544195" cy="342900"/>
          </a:xfrm>
          <a:custGeom>
            <a:avLst/>
            <a:gdLst/>
            <a:ahLst/>
            <a:cxnLst/>
            <a:rect l="l" t="t" r="r" b="b"/>
            <a:pathLst>
              <a:path w="544195" h="342900">
                <a:moveTo>
                  <a:pt x="0" y="342900"/>
                </a:moveTo>
                <a:lnTo>
                  <a:pt x="544068" y="342900"/>
                </a:lnTo>
                <a:lnTo>
                  <a:pt x="544068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9">
            <a:extLst>
              <a:ext uri="{FF2B5EF4-FFF2-40B4-BE49-F238E27FC236}">
                <a16:creationId xmlns:a16="http://schemas.microsoft.com/office/drawing/2014/main" id="{0ED35790-2683-BB1F-331A-34862F355D64}"/>
              </a:ext>
            </a:extLst>
          </p:cNvPr>
          <p:cNvSpPr/>
          <p:nvPr/>
        </p:nvSpPr>
        <p:spPr>
          <a:xfrm>
            <a:off x="458730" y="5106266"/>
            <a:ext cx="544195" cy="342900"/>
          </a:xfrm>
          <a:custGeom>
            <a:avLst/>
            <a:gdLst/>
            <a:ahLst/>
            <a:cxnLst/>
            <a:rect l="l" t="t" r="r" b="b"/>
            <a:pathLst>
              <a:path w="544195" h="342900">
                <a:moveTo>
                  <a:pt x="0" y="342900"/>
                </a:moveTo>
                <a:lnTo>
                  <a:pt x="544068" y="342900"/>
                </a:lnTo>
                <a:lnTo>
                  <a:pt x="544068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20">
            <a:extLst>
              <a:ext uri="{FF2B5EF4-FFF2-40B4-BE49-F238E27FC236}">
                <a16:creationId xmlns:a16="http://schemas.microsoft.com/office/drawing/2014/main" id="{C74C0B99-9868-5B85-03B4-95E6CF78D9A3}"/>
              </a:ext>
            </a:extLst>
          </p:cNvPr>
          <p:cNvSpPr/>
          <p:nvPr/>
        </p:nvSpPr>
        <p:spPr>
          <a:xfrm>
            <a:off x="458730" y="4511906"/>
            <a:ext cx="1324610" cy="594360"/>
          </a:xfrm>
          <a:custGeom>
            <a:avLst/>
            <a:gdLst/>
            <a:ahLst/>
            <a:cxnLst/>
            <a:rect l="l" t="t" r="r" b="b"/>
            <a:pathLst>
              <a:path w="1324610" h="594360">
                <a:moveTo>
                  <a:pt x="1324356" y="0"/>
                </a:moveTo>
                <a:lnTo>
                  <a:pt x="769493" y="0"/>
                </a:lnTo>
                <a:lnTo>
                  <a:pt x="0" y="594360"/>
                </a:lnTo>
                <a:lnTo>
                  <a:pt x="554863" y="594360"/>
                </a:lnTo>
                <a:lnTo>
                  <a:pt x="1324356" y="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1">
            <a:extLst>
              <a:ext uri="{FF2B5EF4-FFF2-40B4-BE49-F238E27FC236}">
                <a16:creationId xmlns:a16="http://schemas.microsoft.com/office/drawing/2014/main" id="{0D0A668E-1248-C952-0D69-9AC115F5AEBD}"/>
              </a:ext>
            </a:extLst>
          </p:cNvPr>
          <p:cNvSpPr/>
          <p:nvPr/>
        </p:nvSpPr>
        <p:spPr>
          <a:xfrm>
            <a:off x="458730" y="4511906"/>
            <a:ext cx="1324610" cy="594360"/>
          </a:xfrm>
          <a:custGeom>
            <a:avLst/>
            <a:gdLst/>
            <a:ahLst/>
            <a:cxnLst/>
            <a:rect l="l" t="t" r="r" b="b"/>
            <a:pathLst>
              <a:path w="1324610" h="594360">
                <a:moveTo>
                  <a:pt x="0" y="594360"/>
                </a:moveTo>
                <a:lnTo>
                  <a:pt x="769493" y="0"/>
                </a:lnTo>
                <a:lnTo>
                  <a:pt x="1324356" y="0"/>
                </a:lnTo>
                <a:lnTo>
                  <a:pt x="554863" y="594360"/>
                </a:lnTo>
                <a:lnTo>
                  <a:pt x="0" y="594360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2">
            <a:extLst>
              <a:ext uri="{FF2B5EF4-FFF2-40B4-BE49-F238E27FC236}">
                <a16:creationId xmlns:a16="http://schemas.microsoft.com/office/drawing/2014/main" id="{9D87B857-066A-6AC9-C60A-5A69ADC38AAB}"/>
              </a:ext>
            </a:extLst>
          </p:cNvPr>
          <p:cNvSpPr/>
          <p:nvPr/>
        </p:nvSpPr>
        <p:spPr>
          <a:xfrm>
            <a:off x="1002798" y="4511906"/>
            <a:ext cx="780415" cy="937260"/>
          </a:xfrm>
          <a:custGeom>
            <a:avLst/>
            <a:gdLst/>
            <a:ahLst/>
            <a:cxnLst/>
            <a:rect l="l" t="t" r="r" b="b"/>
            <a:pathLst>
              <a:path w="780414" h="937260">
                <a:moveTo>
                  <a:pt x="780288" y="0"/>
                </a:moveTo>
                <a:lnTo>
                  <a:pt x="0" y="594613"/>
                </a:lnTo>
                <a:lnTo>
                  <a:pt x="0" y="937260"/>
                </a:lnTo>
                <a:lnTo>
                  <a:pt x="780288" y="342645"/>
                </a:lnTo>
                <a:lnTo>
                  <a:pt x="780288" y="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3">
            <a:extLst>
              <a:ext uri="{FF2B5EF4-FFF2-40B4-BE49-F238E27FC236}">
                <a16:creationId xmlns:a16="http://schemas.microsoft.com/office/drawing/2014/main" id="{218D47D4-6432-730D-48B9-7A6C6E31E473}"/>
              </a:ext>
            </a:extLst>
          </p:cNvPr>
          <p:cNvSpPr/>
          <p:nvPr/>
        </p:nvSpPr>
        <p:spPr>
          <a:xfrm>
            <a:off x="1002798" y="4511906"/>
            <a:ext cx="780415" cy="937260"/>
          </a:xfrm>
          <a:custGeom>
            <a:avLst/>
            <a:gdLst/>
            <a:ahLst/>
            <a:cxnLst/>
            <a:rect l="l" t="t" r="r" b="b"/>
            <a:pathLst>
              <a:path w="780414" h="937260">
                <a:moveTo>
                  <a:pt x="780288" y="0"/>
                </a:moveTo>
                <a:lnTo>
                  <a:pt x="0" y="594613"/>
                </a:lnTo>
                <a:lnTo>
                  <a:pt x="0" y="937260"/>
                </a:lnTo>
                <a:lnTo>
                  <a:pt x="780288" y="342645"/>
                </a:lnTo>
                <a:lnTo>
                  <a:pt x="780288" y="0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3">
            <a:extLst>
              <a:ext uri="{FF2B5EF4-FFF2-40B4-BE49-F238E27FC236}">
                <a16:creationId xmlns:a16="http://schemas.microsoft.com/office/drawing/2014/main" id="{1ADEEC13-CD1C-B10C-519D-C80EDB6B6995}"/>
              </a:ext>
            </a:extLst>
          </p:cNvPr>
          <p:cNvSpPr txBox="1"/>
          <p:nvPr/>
        </p:nvSpPr>
        <p:spPr>
          <a:xfrm>
            <a:off x="1438790" y="5254855"/>
            <a:ext cx="1066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XY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Cross-section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6" name="object 7">
            <a:extLst>
              <a:ext uri="{FF2B5EF4-FFF2-40B4-BE49-F238E27FC236}">
                <a16:creationId xmlns:a16="http://schemas.microsoft.com/office/drawing/2014/main" id="{BB459788-0671-D4BA-B6DB-A3544D24EA92}"/>
              </a:ext>
            </a:extLst>
          </p:cNvPr>
          <p:cNvSpPr/>
          <p:nvPr/>
        </p:nvSpPr>
        <p:spPr>
          <a:xfrm>
            <a:off x="3213753" y="3715837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2">
            <a:extLst>
              <a:ext uri="{FF2B5EF4-FFF2-40B4-BE49-F238E27FC236}">
                <a16:creationId xmlns:a16="http://schemas.microsoft.com/office/drawing/2014/main" id="{13E0425E-CEDF-CBC4-B34B-0CC3951920EA}"/>
              </a:ext>
            </a:extLst>
          </p:cNvPr>
          <p:cNvSpPr/>
          <p:nvPr/>
        </p:nvSpPr>
        <p:spPr>
          <a:xfrm>
            <a:off x="4058049" y="4276669"/>
            <a:ext cx="76200" cy="986155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3">
            <a:extLst>
              <a:ext uri="{FF2B5EF4-FFF2-40B4-BE49-F238E27FC236}">
                <a16:creationId xmlns:a16="http://schemas.microsoft.com/office/drawing/2014/main" id="{FDE45797-C0E3-ACE0-F66B-057BDEDB9070}"/>
              </a:ext>
            </a:extLst>
          </p:cNvPr>
          <p:cNvSpPr txBox="1"/>
          <p:nvPr/>
        </p:nvSpPr>
        <p:spPr>
          <a:xfrm>
            <a:off x="3402119" y="4503822"/>
            <a:ext cx="577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(h</a:t>
            </a:r>
            <a:r>
              <a:rPr sz="1400" dirty="0">
                <a:latin typeface="Calibri"/>
                <a:cs typeface="Calibri"/>
              </a:rPr>
              <a:t>eig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9" name="object 64">
            <a:extLst>
              <a:ext uri="{FF2B5EF4-FFF2-40B4-BE49-F238E27FC236}">
                <a16:creationId xmlns:a16="http://schemas.microsoft.com/office/drawing/2014/main" id="{ABAAA5DD-56CA-BF94-2180-F0866658B6B3}"/>
              </a:ext>
            </a:extLst>
          </p:cNvPr>
          <p:cNvSpPr/>
          <p:nvPr/>
        </p:nvSpPr>
        <p:spPr>
          <a:xfrm>
            <a:off x="4295793" y="4066357"/>
            <a:ext cx="1758314" cy="76200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5">
            <a:extLst>
              <a:ext uri="{FF2B5EF4-FFF2-40B4-BE49-F238E27FC236}">
                <a16:creationId xmlns:a16="http://schemas.microsoft.com/office/drawing/2014/main" id="{A1EF013C-5123-D9A7-DC76-FEFD731E96E2}"/>
              </a:ext>
            </a:extLst>
          </p:cNvPr>
          <p:cNvSpPr txBox="1"/>
          <p:nvPr/>
        </p:nvSpPr>
        <p:spPr>
          <a:xfrm>
            <a:off x="4815731" y="3825642"/>
            <a:ext cx="733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1" name="object 73">
            <a:extLst>
              <a:ext uri="{FF2B5EF4-FFF2-40B4-BE49-F238E27FC236}">
                <a16:creationId xmlns:a16="http://schemas.microsoft.com/office/drawing/2014/main" id="{4C5C0871-D9B5-E642-7661-FFBCAD75720B}"/>
              </a:ext>
            </a:extLst>
          </p:cNvPr>
          <p:cNvSpPr txBox="1"/>
          <p:nvPr/>
        </p:nvSpPr>
        <p:spPr>
          <a:xfrm>
            <a:off x="4295793" y="4276669"/>
            <a:ext cx="1758950" cy="986155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2" name="object 74">
            <a:extLst>
              <a:ext uri="{FF2B5EF4-FFF2-40B4-BE49-F238E27FC236}">
                <a16:creationId xmlns:a16="http://schemas.microsoft.com/office/drawing/2014/main" id="{10CC4DBA-05F4-4CDC-BA0E-6200AF622CA9}"/>
              </a:ext>
            </a:extLst>
          </p:cNvPr>
          <p:cNvSpPr txBox="1"/>
          <p:nvPr/>
        </p:nvSpPr>
        <p:spPr>
          <a:xfrm>
            <a:off x="6294976" y="4631165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9104F8E7-45F4-CD32-78F2-E3303B105AF2}"/>
              </a:ext>
            </a:extLst>
          </p:cNvPr>
          <p:cNvSpPr/>
          <p:nvPr/>
        </p:nvSpPr>
        <p:spPr>
          <a:xfrm>
            <a:off x="2652837" y="4587205"/>
            <a:ext cx="390281" cy="17745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object 7">
            <a:extLst>
              <a:ext uri="{FF2B5EF4-FFF2-40B4-BE49-F238E27FC236}">
                <a16:creationId xmlns:a16="http://schemas.microsoft.com/office/drawing/2014/main" id="{06801468-6F27-A16A-64E3-D7AD4B6B6B96}"/>
              </a:ext>
            </a:extLst>
          </p:cNvPr>
          <p:cNvSpPr/>
          <p:nvPr/>
        </p:nvSpPr>
        <p:spPr>
          <a:xfrm>
            <a:off x="7749273" y="3715837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64">
            <a:extLst>
              <a:ext uri="{FF2B5EF4-FFF2-40B4-BE49-F238E27FC236}">
                <a16:creationId xmlns:a16="http://schemas.microsoft.com/office/drawing/2014/main" id="{D9E5D738-CA47-1898-E0D8-DFBC514F5A50}"/>
              </a:ext>
            </a:extLst>
          </p:cNvPr>
          <p:cNvSpPr/>
          <p:nvPr/>
        </p:nvSpPr>
        <p:spPr>
          <a:xfrm>
            <a:off x="8831313" y="4066357"/>
            <a:ext cx="1758314" cy="76200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65">
            <a:extLst>
              <a:ext uri="{FF2B5EF4-FFF2-40B4-BE49-F238E27FC236}">
                <a16:creationId xmlns:a16="http://schemas.microsoft.com/office/drawing/2014/main" id="{74A4CAE1-BC33-1BCD-6F24-54F1DFA8AEDB}"/>
              </a:ext>
            </a:extLst>
          </p:cNvPr>
          <p:cNvSpPr txBox="1"/>
          <p:nvPr/>
        </p:nvSpPr>
        <p:spPr>
          <a:xfrm>
            <a:off x="9351251" y="3825642"/>
            <a:ext cx="733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6" name="object 73">
            <a:extLst>
              <a:ext uri="{FF2B5EF4-FFF2-40B4-BE49-F238E27FC236}">
                <a16:creationId xmlns:a16="http://schemas.microsoft.com/office/drawing/2014/main" id="{CC9D2269-0CA8-143F-4E45-F3AF594A2ED3}"/>
              </a:ext>
            </a:extLst>
          </p:cNvPr>
          <p:cNvSpPr txBox="1"/>
          <p:nvPr/>
        </p:nvSpPr>
        <p:spPr>
          <a:xfrm>
            <a:off x="8831313" y="4276669"/>
            <a:ext cx="1758950" cy="986155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7" name="object 74">
            <a:extLst>
              <a:ext uri="{FF2B5EF4-FFF2-40B4-BE49-F238E27FC236}">
                <a16:creationId xmlns:a16="http://schemas.microsoft.com/office/drawing/2014/main" id="{8A3332FF-25D4-1955-323F-BBD1D30324AC}"/>
              </a:ext>
            </a:extLst>
          </p:cNvPr>
          <p:cNvSpPr txBox="1"/>
          <p:nvPr/>
        </p:nvSpPr>
        <p:spPr>
          <a:xfrm>
            <a:off x="10830496" y="4631165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0" name="object 73">
            <a:extLst>
              <a:ext uri="{FF2B5EF4-FFF2-40B4-BE49-F238E27FC236}">
                <a16:creationId xmlns:a16="http://schemas.microsoft.com/office/drawing/2014/main" id="{C699977C-9138-F9B9-E43D-0CCB01AEB75F}"/>
              </a:ext>
            </a:extLst>
          </p:cNvPr>
          <p:cNvSpPr txBox="1"/>
          <p:nvPr/>
        </p:nvSpPr>
        <p:spPr>
          <a:xfrm>
            <a:off x="7749273" y="4983731"/>
            <a:ext cx="3906179" cy="610424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s-ES" sz="235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lang="es-ES" sz="1600" b="1" spc="-10" dirty="0" err="1">
                <a:latin typeface="Calibri"/>
                <a:cs typeface="Calibri"/>
              </a:rPr>
              <a:t>Slab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2" name="object 62">
            <a:extLst>
              <a:ext uri="{FF2B5EF4-FFF2-40B4-BE49-F238E27FC236}">
                <a16:creationId xmlns:a16="http://schemas.microsoft.com/office/drawing/2014/main" id="{04561701-4B4F-F208-98F6-2DAB5C1138D3}"/>
              </a:ext>
            </a:extLst>
          </p:cNvPr>
          <p:cNvSpPr/>
          <p:nvPr/>
        </p:nvSpPr>
        <p:spPr>
          <a:xfrm>
            <a:off x="8933783" y="4287133"/>
            <a:ext cx="56259" cy="694989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62">
            <a:extLst>
              <a:ext uri="{FF2B5EF4-FFF2-40B4-BE49-F238E27FC236}">
                <a16:creationId xmlns:a16="http://schemas.microsoft.com/office/drawing/2014/main" id="{CCA3B0D6-0C9E-B4A6-FA43-1AB5F1821674}"/>
              </a:ext>
            </a:extLst>
          </p:cNvPr>
          <p:cNvSpPr/>
          <p:nvPr/>
        </p:nvSpPr>
        <p:spPr>
          <a:xfrm>
            <a:off x="8591080" y="4982122"/>
            <a:ext cx="55008" cy="613272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63">
            <a:extLst>
              <a:ext uri="{FF2B5EF4-FFF2-40B4-BE49-F238E27FC236}">
                <a16:creationId xmlns:a16="http://schemas.microsoft.com/office/drawing/2014/main" id="{6394166D-0522-24AD-E666-39FE8A3FDC24}"/>
              </a:ext>
            </a:extLst>
          </p:cNvPr>
          <p:cNvSpPr txBox="1"/>
          <p:nvPr/>
        </p:nvSpPr>
        <p:spPr>
          <a:xfrm>
            <a:off x="8709867" y="5180039"/>
            <a:ext cx="67405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105"/>
              </a:spcBef>
            </a:pPr>
            <a:r>
              <a:rPr lang="es-ES" sz="1400" dirty="0" err="1">
                <a:latin typeface="Calibri"/>
                <a:cs typeface="Calibri"/>
              </a:rPr>
              <a:t>h_slab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2" name="object 63">
            <a:extLst>
              <a:ext uri="{FF2B5EF4-FFF2-40B4-BE49-F238E27FC236}">
                <a16:creationId xmlns:a16="http://schemas.microsoft.com/office/drawing/2014/main" id="{B589EB7D-B26E-4239-A5C2-F96DBBE82162}"/>
              </a:ext>
            </a:extLst>
          </p:cNvPr>
          <p:cNvSpPr txBox="1"/>
          <p:nvPr/>
        </p:nvSpPr>
        <p:spPr>
          <a:xfrm>
            <a:off x="9064251" y="4282997"/>
            <a:ext cx="13801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105"/>
              </a:spcBef>
            </a:pPr>
            <a:r>
              <a:rPr lang="es-ES" sz="1400" spc="-10" dirty="0" err="1">
                <a:latin typeface="Calibri"/>
                <a:cs typeface="Calibri"/>
              </a:rPr>
              <a:t>h_core</a:t>
            </a:r>
            <a:r>
              <a:rPr lang="es-ES" sz="1400" spc="-10" dirty="0"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D9AFBE-EF33-9078-9CE3-5C8B079B0C36}"/>
              </a:ext>
            </a:extLst>
          </p:cNvPr>
          <p:cNvSpPr txBox="1"/>
          <p:nvPr/>
        </p:nvSpPr>
        <p:spPr>
          <a:xfrm>
            <a:off x="9664364" y="5549983"/>
            <a:ext cx="19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shallow</a:t>
            </a:r>
            <a:r>
              <a:rPr lang="en-US" dirty="0"/>
              <a:t> waveguide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36B5D8-2D70-3E7A-336D-AF55EC49DEB8}"/>
              </a:ext>
            </a:extLst>
          </p:cNvPr>
          <p:cNvSpPr txBox="1"/>
          <p:nvPr/>
        </p:nvSpPr>
        <p:spPr>
          <a:xfrm>
            <a:off x="5280887" y="5549983"/>
            <a:ext cx="215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</p:txBody>
      </p:sp>
    </p:spTree>
    <p:extLst>
      <p:ext uri="{BB962C8B-B14F-4D97-AF65-F5344CB8AC3E}">
        <p14:creationId xmlns:p14="http://schemas.microsoft.com/office/powerpoint/2010/main" val="5602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DA9C-35AF-A1D7-01E5-BFD9DEF15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471E1424-6C4B-2D9A-1352-30AFB987A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#1 – Effective index of a waveguide</a:t>
            </a:r>
            <a:br>
              <a:rPr lang="es-ES" sz="2500" spc="-5" dirty="0">
                <a:latin typeface="+mj-lt"/>
                <a:cs typeface="Lucida Sans"/>
              </a:rPr>
            </a:br>
            <a:endParaRPr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9DCFD462-4416-65F8-5696-B0135B632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293F5C1D-AFFF-4EA6-CA59-6503F34EB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13AC1-9668-7266-DF5B-D7CE084AB0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 dirty="0"/>
              <a:t>LAB 0.1. MODESOLVER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AA9E72FF-B948-6B7A-8909-97C6BE95D6FB}"/>
              </a:ext>
            </a:extLst>
          </p:cNvPr>
          <p:cNvSpPr txBox="1">
            <a:spLocks/>
          </p:cNvSpPr>
          <p:nvPr/>
        </p:nvSpPr>
        <p:spPr>
          <a:xfrm>
            <a:off x="608012" y="1295400"/>
            <a:ext cx="11048999" cy="4958137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INSTRUCTOR: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Present Python and </a:t>
            </a:r>
            <a:r>
              <a:rPr lang="en-US" sz="2000" dirty="0" err="1"/>
              <a:t>GDSFactory</a:t>
            </a:r>
            <a:r>
              <a:rPr lang="en-US" sz="2000" dirty="0"/>
              <a:t>: materials, output, results.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Explain how to run a simulation for a particular cross-section.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Showcase how to change between shallow and deep waveguide.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Describe how to change the wavelength and width for the waveguide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Describe the outputs.</a:t>
            </a:r>
          </a:p>
          <a:p>
            <a:pPr marL="0" indent="0" algn="just">
              <a:buNone/>
            </a:pPr>
            <a:r>
              <a:rPr lang="en-US" sz="2000" b="1" dirty="0"/>
              <a:t>ALL EXAMPLE #1: </a:t>
            </a:r>
            <a:r>
              <a:rPr lang="en-US" sz="2000" dirty="0"/>
              <a:t>waveguide width 1.2 µm, deep </a:t>
            </a:r>
            <a:r>
              <a:rPr lang="en-US" sz="2000" dirty="0" err="1"/>
              <a:t>wvg</a:t>
            </a:r>
            <a:r>
              <a:rPr lang="en-US" sz="2000" dirty="0"/>
              <a:t>, wavelength start and end same 1.55 µm </a:t>
            </a:r>
            <a:r>
              <a:rPr lang="en-US" sz="2000" dirty="0">
                <a:sym typeface="Wingdings" pitchFamily="2" charset="2"/>
              </a:rPr>
              <a:t> all ”Run”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ALL: </a:t>
            </a:r>
            <a:r>
              <a:rPr lang="en-US" sz="2000" dirty="0"/>
              <a:t>Follow</a:t>
            </a:r>
            <a:r>
              <a:rPr lang="en-US" sz="2000" b="1" dirty="0"/>
              <a:t> </a:t>
            </a:r>
            <a:r>
              <a:rPr lang="en-US" sz="2000" dirty="0"/>
              <a:t>instructor, that will show how to 1) plot mode, 2) explore the results (neff …)</a:t>
            </a:r>
          </a:p>
          <a:p>
            <a:pPr algn="just"/>
            <a:endParaRPr lang="en-US" sz="2000" b="1" i="1" dirty="0"/>
          </a:p>
          <a:p>
            <a:pPr algn="just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F8CF3B-B920-DBFC-F825-0C87B51EADA7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Document all your results (neff, plot fields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 different modes,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comparison between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different polarizations…)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56EC-E197-239C-60DD-C11F7BA4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5431EA70-9578-8BF1-5A05-77CDC2678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#2 – Wavelength behavior</a:t>
            </a:r>
            <a:br>
              <a:rPr lang="es-ES" sz="2500" spc="-5" dirty="0">
                <a:latin typeface="+mj-lt"/>
                <a:cs typeface="Lucida Sans"/>
              </a:rPr>
            </a:br>
            <a:r>
              <a:rPr lang="en-US" b="0" dirty="0"/>
              <a:t>Wavelength 1.5-1.6 µm (step 0.02 µm) – width 1.2 µm</a:t>
            </a:r>
            <a:endParaRPr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B6A02C28-9CC3-6E88-B695-04A48E5F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FB7F118F-AD79-0ED0-CE53-A8EE4409B4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46C9D-3FE3-8524-3349-96E1AD1712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 dirty="0"/>
              <a:t>LAB 0.1. MODESOLVER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5F0FDF-2A95-453B-4ECA-AEB637FF2694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 (neff changes this way with wavelength, comparison between different waveguide cross-sections …)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F19863-7091-B8CA-F848-DBEA5CEEA027}"/>
              </a:ext>
            </a:extLst>
          </p:cNvPr>
          <p:cNvSpPr/>
          <p:nvPr/>
        </p:nvSpPr>
        <p:spPr>
          <a:xfrm>
            <a:off x="609441" y="1418373"/>
            <a:ext cx="53325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4E7A47-20E2-3C27-D841-5A665642F6E2}"/>
              </a:ext>
            </a:extLst>
          </p:cNvPr>
          <p:cNvSpPr txBox="1"/>
          <p:nvPr/>
        </p:nvSpPr>
        <p:spPr>
          <a:xfrm>
            <a:off x="2285455" y="2671278"/>
            <a:ext cx="1980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shallow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plot here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F754A5-65BC-14A3-5F55-75716FFA9027}"/>
              </a:ext>
            </a:extLst>
          </p:cNvPr>
          <p:cNvSpPr/>
          <p:nvPr/>
        </p:nvSpPr>
        <p:spPr>
          <a:xfrm>
            <a:off x="6476841" y="1418373"/>
            <a:ext cx="53325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9C65D4-5494-F5CE-1094-CB0A32C33876}"/>
              </a:ext>
            </a:extLst>
          </p:cNvPr>
          <p:cNvSpPr txBox="1"/>
          <p:nvPr/>
        </p:nvSpPr>
        <p:spPr>
          <a:xfrm>
            <a:off x="8281672" y="2671278"/>
            <a:ext cx="1722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plot here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D4C233-B5D9-B6AA-93A8-CF2F130CFF9C}"/>
              </a:ext>
            </a:extLst>
          </p:cNvPr>
          <p:cNvSpPr txBox="1"/>
          <p:nvPr/>
        </p:nvSpPr>
        <p:spPr>
          <a:xfrm>
            <a:off x="642989" y="4402885"/>
            <a:ext cx="226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slab </a:t>
            </a:r>
            <a:r>
              <a:rPr lang="en-US" dirty="0"/>
              <a:t>= 150nm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3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AC3D-36B7-D786-3825-B4DD6EADD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6AA2E789-F7AE-F068-274C-E0F13A22D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#3 – Width dependence</a:t>
            </a:r>
            <a:br>
              <a:rPr lang="es-ES" sz="2500" spc="-5" dirty="0">
                <a:latin typeface="+mj-lt"/>
                <a:cs typeface="Lucida Sans"/>
              </a:rPr>
            </a:br>
            <a:r>
              <a:rPr lang="en-US" b="0" dirty="0"/>
              <a:t>Width 0.6 - 1.6 µm (step 0.1 µm) – Wavelength 1.55 µm </a:t>
            </a:r>
            <a:endParaRPr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3AEAD01B-7604-8009-5694-A556497A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696E3846-1BD2-4F23-48AA-C7AF2A1EE6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2C0E2B-75B6-4768-A4C7-F165A264DA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 dirty="0"/>
              <a:t>LAB 0.1. MODESOLVER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A62DD6-5488-72A1-9926-0CAEE59089A9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 (neff changes this way with wavelength, comparison between different waveguide cross-sections …)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C7D187-267A-ADD4-764C-D3820B8ED302}"/>
              </a:ext>
            </a:extLst>
          </p:cNvPr>
          <p:cNvSpPr/>
          <p:nvPr/>
        </p:nvSpPr>
        <p:spPr>
          <a:xfrm>
            <a:off x="609441" y="1418373"/>
            <a:ext cx="111999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F5BFDA-8EC1-8C73-A932-F36C4DB93C73}"/>
              </a:ext>
            </a:extLst>
          </p:cNvPr>
          <p:cNvSpPr txBox="1"/>
          <p:nvPr/>
        </p:nvSpPr>
        <p:spPr>
          <a:xfrm>
            <a:off x="2286000" y="2671278"/>
            <a:ext cx="7718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plot here</a:t>
            </a:r>
          </a:p>
        </p:txBody>
      </p:sp>
    </p:spTree>
    <p:extLst>
      <p:ext uri="{BB962C8B-B14F-4D97-AF65-F5344CB8AC3E}">
        <p14:creationId xmlns:p14="http://schemas.microsoft.com/office/powerpoint/2010/main" val="29001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5635" y="2636520"/>
            <a:ext cx="8246363" cy="158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3326" y="3165729"/>
            <a:ext cx="2233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Lucida Sans"/>
                <a:cs typeface="Lucida Sans"/>
              </a:rPr>
              <a:t>Thank</a:t>
            </a:r>
            <a:r>
              <a:rPr sz="3200" b="1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Lucida Sans"/>
                <a:cs typeface="Lucida Sans"/>
              </a:rPr>
              <a:t>you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52DA19-AD24-7D24-2AE9-51F8F5A7F5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6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340</Words>
  <Application>Microsoft Office PowerPoint</Application>
  <PresentationFormat>Panorámica</PresentationFormat>
  <Paragraphs>74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Lucida Sans</vt:lpstr>
      <vt:lpstr>Times New Roman</vt:lpstr>
      <vt:lpstr>Wingdings</vt:lpstr>
      <vt:lpstr>Office Theme</vt:lpstr>
      <vt:lpstr>Presentación de PowerPoint</vt:lpstr>
      <vt:lpstr>Instructions General</vt:lpstr>
      <vt:lpstr>Learning outcome #1 – Effective index of a waveguide </vt:lpstr>
      <vt:lpstr>Learning outcome #2 – Wavelength behavior Wavelength 1.5-1.6 µm (step 0.02 µm) – width 1.2 µm</vt:lpstr>
      <vt:lpstr>Learning outcome #3 – Width dependence Width 0.6 - 1.6 µm (step 0.1 µm) – Wavelength 1.55 µm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Mª Ester Calataytud</dc:creator>
  <cp:lastModifiedBy>Christian Camilo Cano Vasquez</cp:lastModifiedBy>
  <cp:revision>6</cp:revision>
  <dcterms:created xsi:type="dcterms:W3CDTF">2025-01-27T02:46:57Z</dcterms:created>
  <dcterms:modified xsi:type="dcterms:W3CDTF">2025-01-29T16:01:43Z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2025-01-27T00:00:00Z</vt:filetime>
  </property>
</Properties>
</file>