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8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D6D1-8D48-4B3D-9EAD-8116A8B72D09}" type="datetimeFigureOut">
              <a:rPr lang="en-US" smtClean="0"/>
              <a:t>16.01.2012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54D5-BAE0-45AB-865E-23B1524F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Oppbygging</a:t>
            </a:r>
          </a:p>
          <a:p>
            <a:pPr lvl="1"/>
            <a:r>
              <a:rPr lang="nb-NO" dirty="0" smtClean="0"/>
              <a:t>Tre hoveddeler</a:t>
            </a:r>
          </a:p>
          <a:p>
            <a:pPr lvl="2"/>
            <a:r>
              <a:rPr lang="nb-NO" dirty="0" smtClean="0"/>
              <a:t>Domain</a:t>
            </a:r>
          </a:p>
          <a:p>
            <a:pPr lvl="3"/>
            <a:r>
              <a:rPr lang="nb-NO" dirty="0" smtClean="0"/>
              <a:t>Inneholder en Book klasse</a:t>
            </a:r>
          </a:p>
          <a:p>
            <a:pPr lvl="2"/>
            <a:r>
              <a:rPr lang="nb-NO" dirty="0" smtClean="0"/>
              <a:t>Repository</a:t>
            </a:r>
          </a:p>
          <a:p>
            <a:pPr lvl="3"/>
            <a:r>
              <a:rPr lang="nb-NO" dirty="0" smtClean="0"/>
              <a:t>Inneholder ett Book-repo</a:t>
            </a:r>
          </a:p>
          <a:p>
            <a:pPr lvl="2"/>
            <a:r>
              <a:rPr lang="nb-NO" dirty="0" smtClean="0"/>
              <a:t>Controller</a:t>
            </a:r>
          </a:p>
          <a:p>
            <a:pPr lvl="3"/>
            <a:r>
              <a:rPr lang="nb-NO" dirty="0" smtClean="0"/>
              <a:t>Inneholder Home-controller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Grunnfunksjonalitet:</a:t>
            </a:r>
          </a:p>
          <a:p>
            <a:pPr lvl="1"/>
            <a:r>
              <a:rPr lang="nb-NO" dirty="0" smtClean="0"/>
              <a:t>/</a:t>
            </a:r>
          </a:p>
          <a:p>
            <a:pPr lvl="2"/>
            <a:r>
              <a:rPr lang="nb-NO" dirty="0" smtClean="0"/>
              <a:t>Hovedsiden i applikasjonen (GET)</a:t>
            </a:r>
          </a:p>
          <a:p>
            <a:pPr lvl="1"/>
            <a:r>
              <a:rPr lang="nb-NO" dirty="0" smtClean="0"/>
              <a:t>/books</a:t>
            </a:r>
          </a:p>
          <a:p>
            <a:pPr lvl="2"/>
            <a:r>
              <a:rPr lang="nb-NO" dirty="0" smtClean="0"/>
              <a:t>Oversikt over alle bøkene (GET)</a:t>
            </a:r>
            <a:endParaRPr lang="en-US" dirty="0" smtClean="0"/>
          </a:p>
          <a:p>
            <a:pPr lvl="1"/>
            <a:r>
              <a:rPr lang="nb-NO" dirty="0" smtClean="0"/>
              <a:t>/addBook</a:t>
            </a:r>
          </a:p>
          <a:p>
            <a:pPr lvl="2"/>
            <a:r>
              <a:rPr lang="nb-NO" dirty="0" smtClean="0"/>
              <a:t>Legg til en ny bok (POST)</a:t>
            </a:r>
          </a:p>
        </p:txBody>
      </p:sp>
    </p:spTree>
    <p:extLst>
      <p:ext uri="{BB962C8B-B14F-4D97-AF65-F5344CB8AC3E}">
        <p14:creationId xmlns:p14="http://schemas.microsoft.com/office/powerpoint/2010/main" val="78289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Views</a:t>
            </a:r>
          </a:p>
          <a:p>
            <a:pPr lvl="1"/>
            <a:r>
              <a:rPr lang="nb-NO" dirty="0" smtClean="0"/>
              <a:t>home.jsp</a:t>
            </a:r>
          </a:p>
          <a:p>
            <a:pPr lvl="2"/>
            <a:r>
              <a:rPr lang="nb-NO" dirty="0" smtClean="0"/>
              <a:t>Hovedsiden , bruker de to andre for å tegne innhold</a:t>
            </a:r>
          </a:p>
          <a:p>
            <a:pPr lvl="1"/>
            <a:r>
              <a:rPr lang="nb-NO" dirty="0" smtClean="0"/>
              <a:t>addBook.jsp</a:t>
            </a:r>
          </a:p>
          <a:p>
            <a:pPr lvl="2"/>
            <a:r>
              <a:rPr lang="nb-NO" dirty="0" smtClean="0"/>
              <a:t>Enkelt html form som gjør en POST til /addBook</a:t>
            </a:r>
          </a:p>
          <a:p>
            <a:pPr lvl="1"/>
            <a:r>
              <a:rPr lang="nb-NO" dirty="0" smtClean="0"/>
              <a:t>allBooks.jsp</a:t>
            </a:r>
          </a:p>
          <a:p>
            <a:pPr lvl="2"/>
            <a:r>
              <a:rPr lang="nb-NO" dirty="0" smtClean="0"/>
              <a:t>Enkel html tabell med alle bøkene</a:t>
            </a:r>
          </a:p>
        </p:txBody>
      </p:sp>
    </p:spTree>
    <p:extLst>
      <p:ext uri="{BB962C8B-B14F-4D97-AF65-F5344CB8AC3E}">
        <p14:creationId xmlns:p14="http://schemas.microsoft.com/office/powerpoint/2010/main" val="369827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Lage en tjeneste som henter en spesifk bok basert på id /books/{id}</a:t>
            </a:r>
          </a:p>
          <a:p>
            <a:pPr lvl="2"/>
            <a:r>
              <a:rPr lang="nb-NO" dirty="0" smtClean="0"/>
              <a:t>Se @Pathvariable</a:t>
            </a:r>
          </a:p>
          <a:p>
            <a:r>
              <a:rPr lang="nb-NO" dirty="0" smtClean="0"/>
              <a:t>Lage til hørende view som viser boka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en </a:t>
            </a:r>
            <a:r>
              <a:rPr lang="en-US" dirty="0" err="1" smtClean="0"/>
              <a:t>tjeneste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sletter</a:t>
            </a:r>
            <a:r>
              <a:rPr lang="en-US" dirty="0" smtClean="0"/>
              <a:t> med delete-method /books/{id} 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RequestMethod.Delete</a:t>
            </a:r>
            <a:endParaRPr lang="en-US" dirty="0" smtClean="0"/>
          </a:p>
          <a:p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tabellview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ta en delete-link</a:t>
            </a:r>
          </a:p>
          <a:p>
            <a:r>
              <a:rPr lang="en-US" dirty="0" err="1" smtClean="0"/>
              <a:t>Knytte</a:t>
            </a:r>
            <a:r>
              <a:rPr lang="en-US" dirty="0" smtClean="0"/>
              <a:t> et </a:t>
            </a: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-script for </a:t>
            </a:r>
            <a:r>
              <a:rPr lang="en-US" dirty="0" err="1" smtClean="0"/>
              <a:t>trigge</a:t>
            </a:r>
            <a:r>
              <a:rPr lang="en-US" dirty="0" smtClean="0"/>
              <a:t> </a:t>
            </a:r>
            <a:r>
              <a:rPr lang="en-US" dirty="0" err="1" smtClean="0"/>
              <a:t>tjenestekall</a:t>
            </a:r>
            <a:endParaRPr lang="en-US" dirty="0" smtClean="0"/>
          </a:p>
          <a:p>
            <a:pPr lvl="1"/>
            <a:r>
              <a:rPr lang="nb-NO" dirty="0" smtClean="0"/>
              <a:t>Må bruke jQuery.ajax() kall</a:t>
            </a:r>
          </a:p>
          <a:p>
            <a:pPr lvl="1"/>
            <a:r>
              <a:rPr lang="nb-NO" dirty="0" smtClean="0"/>
              <a:t>Må sette type: ‘’DELETE’’ i kallet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Oppgave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Lage</a:t>
            </a:r>
            <a:r>
              <a:rPr lang="en-US" dirty="0" smtClean="0"/>
              <a:t> en </a:t>
            </a:r>
            <a:r>
              <a:rPr lang="en-US" dirty="0" err="1" smtClean="0"/>
              <a:t>tjeneste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view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oppdater</a:t>
            </a:r>
            <a:r>
              <a:rPr lang="en-US" dirty="0" smtClean="0"/>
              <a:t> en </a:t>
            </a:r>
            <a:r>
              <a:rPr lang="en-US" dirty="0" err="1" smtClean="0"/>
              <a:t>bok</a:t>
            </a:r>
            <a:r>
              <a:rPr lang="en-US" dirty="0" smtClean="0"/>
              <a:t> med update-method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RequestMethod.</a:t>
            </a:r>
            <a:r>
              <a:rPr lang="en-US" i="1" dirty="0" err="1" smtClean="0"/>
              <a:t>PUT</a:t>
            </a:r>
            <a:endParaRPr lang="en-US" i="1" dirty="0" smtClean="0"/>
          </a:p>
          <a:p>
            <a:pPr lvl="1"/>
            <a:r>
              <a:rPr lang="en-US" dirty="0"/>
              <a:t>@</a:t>
            </a:r>
            <a:r>
              <a:rPr lang="en-US" dirty="0" err="1" smtClean="0"/>
              <a:t>ResponseBody</a:t>
            </a:r>
            <a:endParaRPr lang="en-US" dirty="0" smtClean="0"/>
          </a:p>
          <a:p>
            <a:r>
              <a:rPr lang="en-US" dirty="0" smtClean="0"/>
              <a:t>La et </a:t>
            </a:r>
            <a:r>
              <a:rPr lang="en-US" dirty="0" err="1" smtClean="0"/>
              <a:t>js</a:t>
            </a:r>
            <a:r>
              <a:rPr lang="en-US" dirty="0" smtClean="0"/>
              <a:t>-script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populerer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 med </a:t>
            </a:r>
            <a:r>
              <a:rPr lang="en-US" dirty="0" err="1" smtClean="0"/>
              <a:t>riktig</a:t>
            </a:r>
            <a:r>
              <a:rPr lang="en-US" dirty="0" smtClean="0"/>
              <a:t> </a:t>
            </a:r>
            <a:r>
              <a:rPr lang="en-US" dirty="0" err="1" smtClean="0"/>
              <a:t>bok</a:t>
            </a:r>
            <a:endParaRPr lang="en-US" dirty="0" smtClean="0"/>
          </a:p>
          <a:p>
            <a:r>
              <a:rPr lang="en-US" dirty="0" err="1" smtClean="0"/>
              <a:t>Endre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submit-</a:t>
            </a:r>
            <a:r>
              <a:rPr lang="en-US" dirty="0" err="1" smtClean="0"/>
              <a:t>knapp</a:t>
            </a:r>
            <a:r>
              <a:rPr lang="en-US" dirty="0" smtClean="0"/>
              <a:t> </a:t>
            </a:r>
            <a:r>
              <a:rPr lang="en-US" dirty="0" err="1" smtClean="0"/>
              <a:t>samt</a:t>
            </a:r>
            <a:r>
              <a:rPr lang="en-US" dirty="0" smtClean="0"/>
              <a:t> </a:t>
            </a:r>
            <a:r>
              <a:rPr lang="en-US" dirty="0" err="1" smtClean="0"/>
              <a:t>onclick-funksjon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652120" y="2636912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900" dirty="0" smtClean="0"/>
              <a:t>Legg til følgende i pom.xml for JSON støtte:</a:t>
            </a:r>
          </a:p>
          <a:p>
            <a:r>
              <a:rPr lang="en-US" sz="900" dirty="0"/>
              <a:t> &lt;dependency&gt;</a:t>
            </a:r>
          </a:p>
          <a:p>
            <a:r>
              <a:rPr lang="en-US" sz="900" dirty="0"/>
              <a:t>   &lt;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  <a:r>
              <a:rPr lang="en-US" sz="900" dirty="0" err="1"/>
              <a:t>org.codehaus.jackson</a:t>
            </a:r>
            <a:r>
              <a:rPr lang="en-US" sz="900" dirty="0"/>
              <a:t>&lt;/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</a:p>
          <a:p>
            <a:r>
              <a:rPr lang="en-US" sz="900" dirty="0"/>
              <a:t>   &lt;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  <a:r>
              <a:rPr lang="en-US" sz="900" dirty="0" err="1"/>
              <a:t>jackson</a:t>
            </a:r>
            <a:r>
              <a:rPr lang="en-US" sz="900" dirty="0"/>
              <a:t>-mapper-</a:t>
            </a:r>
            <a:r>
              <a:rPr lang="en-US" sz="900" dirty="0" err="1"/>
              <a:t>asl</a:t>
            </a:r>
            <a:r>
              <a:rPr lang="en-US" sz="900" dirty="0"/>
              <a:t>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r>
              <a:rPr lang="en-US" sz="900" dirty="0"/>
              <a:t>   &lt;version&gt;1.9.3&lt;/version&gt;</a:t>
            </a:r>
          </a:p>
          <a:p>
            <a:r>
              <a:rPr lang="en-US" sz="9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2684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212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Start</vt:lpstr>
      <vt:lpstr>PowerPoint Presentation</vt:lpstr>
      <vt:lpstr>PowerPoint Presentation</vt:lpstr>
      <vt:lpstr>Oppgave 1</vt:lpstr>
      <vt:lpstr>Oppgave 2</vt:lpstr>
      <vt:lpstr>Oppgave 3</vt:lpstr>
    </vt:vector>
  </TitlesOfParts>
  <Company>Visma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Øyvind Nordsveen</dc:creator>
  <cp:lastModifiedBy>Øyvind Nordsveen</cp:lastModifiedBy>
  <cp:revision>3</cp:revision>
  <dcterms:created xsi:type="dcterms:W3CDTF">2012-01-16T17:16:46Z</dcterms:created>
  <dcterms:modified xsi:type="dcterms:W3CDTF">2012-01-16T17:43:32Z</dcterms:modified>
</cp:coreProperties>
</file>