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5" d="100"/>
          <a:sy n="55" d="100"/>
        </p:scale>
        <p:origin x="269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65FD-9C21-477E-9DBB-2F490B597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885F4-5D76-4C10-AD10-7719F5E9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6002-3BA8-4E4C-BDAA-B3B132D4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4766-8401-4D95-9A5B-813C8F26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1968-0363-4809-9A91-9A85E474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65C9-49A9-4DFA-B53C-21EC54AA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4104C-8F63-43F7-9EB2-CA9F49C2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D639-ED7A-4FA6-8BF4-25BB2D55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8D4D-4EBB-475E-BA5C-AEEDF7D1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B4CD-72A3-40FA-AC23-9415141E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CE3F0-AD04-40C0-A51D-6F6F2D28F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ECC7-6E03-4969-8DB8-C100B1FC2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A193-29CB-4133-A7F2-65206F53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A280-EA58-44E6-AFD6-369D089B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C44F-FDA1-41CC-B0C2-5EB7508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4AD6-7DF6-4642-B217-22E6D83B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D030-C67E-46F7-90E7-5DEF614C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CDD0-1CF3-42B3-A492-37A5775D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8D42-494F-4BD7-8229-95704D12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0810-6A19-4537-BAC2-21E61E96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70E2-A66D-4F7F-A136-1F182486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4CEE-8AD5-4E72-AA1D-1363620C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A0DD-1DEB-469B-A27E-0A640DF0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4545-BDA7-4D5A-9C91-B17BED09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A512-D7DE-4BA4-BE21-4CD17613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DD01-A8AE-479D-8AA2-62ED165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1A27-719B-4549-B3D3-D37DDDBA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8E271-A5E4-4291-9C82-546E70BEA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3345F-F3DC-4D55-B706-5FC49C9E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20313-E424-4109-8E86-3535D21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5A285-2B04-484B-88BE-E0B4D5F9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5F51-AF31-4B65-A3F5-1A60041D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B3423-98FD-4A6A-9627-515E1378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6993B-19A6-4C42-90B0-F976AD9E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2820-9BC3-480D-B971-86C2BF15D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D03F2-D1EF-46DC-9376-CD0874FBC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814EC-1CED-4ED0-822C-06EC4F77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A1E81-E22B-4166-B56E-B76A449E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B1EBF-99BF-4F08-B5B8-5B44B97A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7A8C-4194-4E47-8EA1-4EAE70BF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F4FE0-DFFA-4896-812F-B1C9AF5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C5950-6665-4E4C-B751-64DE22D9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7642C-0219-44B5-89AF-6BC8B66A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C5A90-7D55-451E-8422-25A36EEC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54E47-CBE0-49EA-B6DC-76E94C3D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2FDF-3D4B-4975-AF53-DBA97B2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0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32CF-DE35-486E-AE84-C6C81D1D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F9FB-047F-4541-B9C7-9C5BA409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0784F-3F0A-4CF3-8AF9-2204A069B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6DDF4-AF70-4F3C-B3EC-05B64C50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3C70-269E-4F13-8D58-29D92F5C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58A2D-1770-43FB-9186-E6FB979B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25DE-B58C-4F1C-909E-62FF6124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D538A-471C-49AC-8BCF-C122708BC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867E4-F47A-4A28-BEE7-AF269CEA3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C195-5F0A-4916-8A41-5176B0CC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64D04-1738-48A0-A12B-7FB0416C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45DB7-FE74-403B-8759-B3F3FB90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A7B35-ABEB-42F6-B299-D2974995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1998F-3386-4683-985E-2EA08DCC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6DE2-5BF8-4F06-9D10-9E016FB1A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DE318-BF2A-4A1F-BBF2-B81327AE317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776F-066C-4A6B-BD70-3C019DC62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332-E953-4B5A-8AF8-FFE3BCDDA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DBF7-2305-45FF-8803-85AC78F1F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54D1-E07F-4734-874C-9E44B4471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Neural Network Classification On MNIST Handwritten Digit 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38688-2E63-4A97-B057-556C46CF7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Nicholas Nordstrom</a:t>
            </a:r>
          </a:p>
        </p:txBody>
      </p:sp>
    </p:spTree>
    <p:extLst>
      <p:ext uri="{BB962C8B-B14F-4D97-AF65-F5344CB8AC3E}">
        <p14:creationId xmlns:p14="http://schemas.microsoft.com/office/powerpoint/2010/main" val="325022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85B3-D34B-4597-98E4-F61B638B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MNIST Digit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CEAE-ABE3-4257-AA23-BCB575D6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consists of 28x28 images of handwritten digits</a:t>
            </a:r>
          </a:p>
          <a:p>
            <a:r>
              <a:rPr lang="en-US" dirty="0"/>
              <a:t>Some digits use different styles / font</a:t>
            </a:r>
          </a:p>
          <a:p>
            <a:r>
              <a:rPr lang="en-US" dirty="0"/>
              <a:t>Training set has 60,000 images, testing set has 10,000 images</a:t>
            </a:r>
          </a:p>
          <a:p>
            <a:endParaRPr lang="en-US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CBDE694B-ECA2-4BF8-B741-61223AC5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9363"/>
            <a:ext cx="2953512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C3B-3AAC-44E9-AF36-7C9B346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05E8-2A4B-418F-8591-93215D65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layer shape 28x28 flattens the image into a 1D array</a:t>
            </a:r>
          </a:p>
          <a:p>
            <a:r>
              <a:rPr lang="en-US" dirty="0"/>
              <a:t>Dense layer with 128 neurons with ‘</a:t>
            </a:r>
            <a:r>
              <a:rPr lang="en-US" dirty="0" err="1"/>
              <a:t>relu</a:t>
            </a:r>
            <a:r>
              <a:rPr lang="en-US" dirty="0"/>
              <a:t>’ activation function</a:t>
            </a:r>
          </a:p>
          <a:p>
            <a:r>
              <a:rPr lang="en-US" dirty="0"/>
              <a:t>Dense output layer with 10 neurons indicating classification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B6A7E-53F9-47DB-908B-6442CA09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2068"/>
            <a:ext cx="10055755" cy="10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4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B20F-0F18-45C8-B90B-E998254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8099-35C1-4553-A0B6-BF24ABFA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was trained on the entire dataset multiple times (this is the epoch)</a:t>
            </a:r>
          </a:p>
          <a:p>
            <a:r>
              <a:rPr lang="en-US" dirty="0"/>
              <a:t>Each epoch model weights are adjusted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DDF342C-E52B-4E27-BEC6-15D5446E5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6" y="3214661"/>
            <a:ext cx="4747366" cy="3560525"/>
          </a:xfrm>
          <a:prstGeom prst="rect">
            <a:avLst/>
          </a:prstGeom>
        </p:spPr>
      </p:pic>
      <p:pic>
        <p:nvPicPr>
          <p:cNvPr id="11" name="Picture 10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64CAA88-4CD4-4D51-9CBE-F34D4E84D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93" y="3214662"/>
            <a:ext cx="4747366" cy="35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D996-87AC-430C-8981-5FE2ABBE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B680-8CD7-4416-815C-221C3BAE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preprocessed the images by converting them from an integer scale (0 to 255) to a float scale (0 to 1)</a:t>
            </a:r>
          </a:p>
          <a:p>
            <a:endParaRPr lang="en-US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27EC286-3229-4E6B-8E9A-3028CE5E9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3187"/>
            <a:ext cx="3599688" cy="3599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FDC801E-EEE8-4E84-93CC-AA98E51F55CA}"/>
              </a:ext>
            </a:extLst>
          </p:cNvPr>
          <p:cNvSpPr/>
          <p:nvPr/>
        </p:nvSpPr>
        <p:spPr>
          <a:xfrm>
            <a:off x="4957011" y="4122821"/>
            <a:ext cx="2069431" cy="705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381A455B-1CA4-4E99-9E7C-C5F2E080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07" y="2893186"/>
            <a:ext cx="3599689" cy="35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7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7912-8A6F-426F-8A13-31F9690B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Testing After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FF29-AE11-4503-9740-1176DE51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was trained with different epoch values and tested to find the best epoch parameter value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93D5A24-A104-4068-812E-556F48E54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8762"/>
            <a:ext cx="4250935" cy="318820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36EA1C8-A019-4EA2-8CAC-A18F67B6F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35" y="2853825"/>
            <a:ext cx="4250935" cy="31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F09-42B5-4DA7-96CD-B61B3FAE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 Without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4A9A-9744-48AD-8C3C-D77A51DE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train for images with and without preprocessing were practically identical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1CF13BD-6293-450A-8934-19E4A8858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2836"/>
            <a:ext cx="4392168" cy="329412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EEEC6A8-0213-4B85-BEC9-CEDFA1727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6" y="2882835"/>
            <a:ext cx="4392169" cy="32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1E4C-62BB-4B7B-ACA8-1596061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E496-B8A0-431A-8D78-0A78A333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0739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Neural Network Classification On MNIST Handwritten Digit Dataset</vt:lpstr>
      <vt:lpstr>Understanding MNIST Digit Dataset</vt:lpstr>
      <vt:lpstr>Classification Neural Network</vt:lpstr>
      <vt:lpstr>Training &amp; Testing</vt:lpstr>
      <vt:lpstr>Preprocessing</vt:lpstr>
      <vt:lpstr>Training &amp; Testing After Preprocessing</vt:lpstr>
      <vt:lpstr>Comparing Results Without Preprocessing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Classification On MNIST Handwritten Digit Dataset</dc:title>
  <dc:creator>Nordstrom, Nicholas J.</dc:creator>
  <cp:lastModifiedBy>Nordstrom, Nicholas J.</cp:lastModifiedBy>
  <cp:revision>2</cp:revision>
  <dcterms:created xsi:type="dcterms:W3CDTF">2021-10-13T17:52:22Z</dcterms:created>
  <dcterms:modified xsi:type="dcterms:W3CDTF">2021-10-13T20:13:49Z</dcterms:modified>
</cp:coreProperties>
</file>