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4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7200-89C2-40BF-AB76-B5F118E71EE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44CF-D2B6-48D9-B30F-220E15B5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F7614-5B0B-4B62-85A1-E85D2447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" y="47876"/>
            <a:ext cx="606123" cy="69843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849D988-8BA4-4554-86EC-FE0DE3B6B1B9}"/>
              </a:ext>
            </a:extLst>
          </p:cNvPr>
          <p:cNvGrpSpPr/>
          <p:nvPr/>
        </p:nvGrpSpPr>
        <p:grpSpPr>
          <a:xfrm>
            <a:off x="-18918" y="2443792"/>
            <a:ext cx="2587949" cy="246221"/>
            <a:chOff x="0" y="2418568"/>
            <a:chExt cx="2587949" cy="2462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ABA9F0-B612-49C1-9E43-5E16CEFBC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90" y="2470777"/>
              <a:ext cx="944611" cy="1418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3F7F690-19EF-4D51-A471-3C6A39371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949" y="2452524"/>
              <a:ext cx="508000" cy="17830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0E5FE4-5D0A-43DC-B6AB-ECBC553D1B07}"/>
                </a:ext>
              </a:extLst>
            </p:cNvPr>
            <p:cNvSpPr txBox="1"/>
            <p:nvPr/>
          </p:nvSpPr>
          <p:spPr>
            <a:xfrm>
              <a:off x="0" y="2418568"/>
              <a:ext cx="9637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Gold Sponsors: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51E530-93FA-4188-8E05-D9F372C0CAF9}"/>
              </a:ext>
            </a:extLst>
          </p:cNvPr>
          <p:cNvCxnSpPr/>
          <p:nvPr/>
        </p:nvCxnSpPr>
        <p:spPr>
          <a:xfrm>
            <a:off x="68641" y="831368"/>
            <a:ext cx="3535680" cy="0"/>
          </a:xfrm>
          <a:prstGeom prst="line">
            <a:avLst/>
          </a:prstGeom>
          <a:ln w="15875">
            <a:solidFill>
              <a:srgbClr val="73A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FE342C-C328-4BCF-B40D-22720AC5AEC4}"/>
              </a:ext>
            </a:extLst>
          </p:cNvPr>
          <p:cNvSpPr txBox="1"/>
          <p:nvPr/>
        </p:nvSpPr>
        <p:spPr>
          <a:xfrm>
            <a:off x="2211370" y="150872"/>
            <a:ext cx="14462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Nor’eastR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Conference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October 26, 2018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Providence, RI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133D6D-FFE6-4F3F-A896-813695B73EFC}"/>
              </a:ext>
            </a:extLst>
          </p:cNvPr>
          <p:cNvCxnSpPr/>
          <p:nvPr/>
        </p:nvCxnSpPr>
        <p:spPr>
          <a:xfrm>
            <a:off x="68641" y="2358520"/>
            <a:ext cx="3535680" cy="0"/>
          </a:xfrm>
          <a:prstGeom prst="line">
            <a:avLst/>
          </a:prstGeom>
          <a:ln w="15875">
            <a:solidFill>
              <a:srgbClr val="73A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346D7F-F5FF-40F9-9D81-912163994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9" y="7705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5</cp:revision>
  <dcterms:created xsi:type="dcterms:W3CDTF">2018-10-22T16:15:20Z</dcterms:created>
  <dcterms:modified xsi:type="dcterms:W3CDTF">2018-10-22T17:28:33Z</dcterms:modified>
</cp:coreProperties>
</file>