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62" r:id="rId10"/>
    <p:sldId id="279" r:id="rId11"/>
    <p:sldId id="263" r:id="rId12"/>
    <p:sldId id="264" r:id="rId13"/>
    <p:sldId id="265" r:id="rId14"/>
    <p:sldId id="280" r:id="rId15"/>
    <p:sldId id="266" r:id="rId16"/>
    <p:sldId id="267" r:id="rId17"/>
    <p:sldId id="268" r:id="rId18"/>
    <p:sldId id="269" r:id="rId19"/>
    <p:sldId id="281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F7EFB-3C6F-4371-B680-DE9F4AA8A78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56D0A-A8F2-4FE9-A85E-D44EF98ED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8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CECD5-BACB-40B8-8180-987A819B6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15EEF3-ABC9-48CC-86C5-977A2F3FA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4A3BA-CBE7-418D-97A6-5A74E5B4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0479-C74F-4370-AB5B-3258C7E3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8B0E2-1175-4A84-A10B-2414AB85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7FD9-3B95-40BD-A723-F0C565BC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343C9-EB68-41A6-8E8D-ECC2DC05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887B9-CF31-4CBE-8FAF-C3A6E421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6309F-0544-4D53-9E3F-17E0D8A5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FD7CD-FE73-4FDA-8F0F-B8D0EF16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7879C-1332-40A7-82BC-A15EC3824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970C2-40EA-4663-8587-994C6641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4CB19-A45E-4F18-B778-BBA9FC61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5A51C-4590-4325-AAEA-B0BEBE2D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C2FE0-9915-4442-B266-3104E9ED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9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962F7-ACCB-4DF1-825B-35C92A5B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4E596-B696-4A35-93D7-EB53FBEF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C293B-5910-4165-89DB-CF6BBD83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6EA5A-9A72-45FF-A882-FE50CBA2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C675A-F8E0-43D3-A7B2-FEA6D54B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4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B3E4-2C5B-4327-A7A2-FB94E540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1FDBA-4B65-48E2-9A35-18133B8E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7EA77-708E-4EC2-9A8B-61B65CBC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4EF40-9FBC-41AA-97A8-0B89097E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47BC3-5380-4C0A-BBC2-6FBEE6BB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4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8E160-A784-4576-9641-D724299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57F52-A67E-450A-85E2-AFD00DEBC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A92B1-79BB-4D0A-983E-9857B1828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4DFBF-E4AE-45EE-9EE5-99F3B662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5E9E2-5057-44DA-B82C-64463B05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9FAD7-7FA0-4A09-A3A2-49ACCAF6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2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2F71A-31A0-4611-A239-736794EE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3A2E8-C459-461E-809A-F1A58683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C7180C-201D-49DB-B1A1-026191696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7E59A4-2C7A-46D6-83EB-CE5EC5DF6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8C50CB-69F5-4299-B21F-B7D6B4F31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5C38C3-5090-4B60-A9E7-72C6FE47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9BC5F3-17EC-4A22-8064-448967C9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AC16D6-95E5-4C31-A4CD-D3992B06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6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EE91-7D4C-4AE0-BB30-65F38264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74E59-7CDF-47CB-8692-AC0A3393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62EE93-8CAB-4D29-94AC-6428A59C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1B4D7-94BF-4889-B874-5C02FF6B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82D417-6B0C-4A28-ADA1-E1955690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BA8DC7-E66A-431C-9EF4-E1D6842B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288AB-6C69-40E1-A07D-D3DE6D97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286BB-E60E-4F2B-8FC9-65F052F3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D7AE5-5EBB-434C-9E78-92DDB175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E9D05-E3B3-442D-A21F-D96CA41E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72E49-FF2C-44F5-AEB5-B99D7636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2510A-39E7-49C1-9852-99A67950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9EFE79-625B-4889-A1FC-6AD36054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7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FA01A-FA80-4F4B-ABEB-A9A8F0D8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3FC9BB-FA1D-423C-8F25-64BCDD29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B6B82-DF4E-49CB-9906-8926BFB5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421A5-6706-45A4-8057-4A222C50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D5AE7-BFF8-4A01-95A2-1F5F948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5A6DE-3994-4132-918F-33E3DCF9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1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D627EB-3FDD-499C-B1A6-FCF459F5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471A3-4693-4B74-86AE-71169725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59E80-CE30-4EE0-A799-49F8249D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A344-3837-40E0-9C4D-9FCB6ABBF97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F8255-EE4E-4A5D-A461-BD024E085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270F6-680B-4C2C-9B04-414C165C3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04213026-D9B9-474E-9EFF-60718022C671}"/>
              </a:ext>
            </a:extLst>
          </p:cNvPr>
          <p:cNvSpPr/>
          <p:nvPr/>
        </p:nvSpPr>
        <p:spPr>
          <a:xfrm rot="10800000">
            <a:off x="1957361" y="-2"/>
            <a:ext cx="10234637" cy="6858001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4F4C2F4D-54C6-4E6E-9136-CBD9C721651B}"/>
              </a:ext>
            </a:extLst>
          </p:cNvPr>
          <p:cNvSpPr/>
          <p:nvPr/>
        </p:nvSpPr>
        <p:spPr>
          <a:xfrm rot="16200000">
            <a:off x="6491514" y="1157515"/>
            <a:ext cx="6857999" cy="4542968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330BA2-7473-4188-8925-1DDFE636A747}"/>
              </a:ext>
            </a:extLst>
          </p:cNvPr>
          <p:cNvGrpSpPr/>
          <p:nvPr/>
        </p:nvGrpSpPr>
        <p:grpSpPr>
          <a:xfrm rot="1317647">
            <a:off x="1530362" y="1772372"/>
            <a:ext cx="886919" cy="2068762"/>
            <a:chOff x="2246051" y="1961965"/>
            <a:chExt cx="1376039" cy="336463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4E3745-78CE-4048-9593-447F3E37571B}"/>
                </a:ext>
              </a:extLst>
            </p:cNvPr>
            <p:cNvCxnSpPr/>
            <p:nvPr/>
          </p:nvCxnSpPr>
          <p:spPr>
            <a:xfrm flipH="1">
              <a:off x="2343705" y="1961965"/>
              <a:ext cx="1029810" cy="24147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715CB4-135C-4C4E-BC36-56432C8DD31B}"/>
                </a:ext>
              </a:extLst>
            </p:cNvPr>
            <p:cNvCxnSpPr/>
            <p:nvPr/>
          </p:nvCxnSpPr>
          <p:spPr>
            <a:xfrm>
              <a:off x="2246051" y="3045041"/>
              <a:ext cx="1376039" cy="2281562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CF509F-A031-4A4B-AFF9-7D62CDB587D6}"/>
              </a:ext>
            </a:extLst>
          </p:cNvPr>
          <p:cNvSpPr txBox="1"/>
          <p:nvPr/>
        </p:nvSpPr>
        <p:spPr>
          <a:xfrm>
            <a:off x="1849301" y="2530785"/>
            <a:ext cx="3616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Pet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Plant</a:t>
            </a:r>
            <a:r>
              <a:rPr lang="en-US" altLang="ko-KR" sz="3200" dirty="0"/>
              <a:t> </a:t>
            </a:r>
            <a:r>
              <a:rPr lang="en-US" altLang="ko-KR" sz="3200" b="1" dirty="0"/>
              <a:t>P</a:t>
            </a:r>
            <a:r>
              <a:rPr lang="en-US" altLang="ko-KR" sz="3200" dirty="0"/>
              <a:t>roject</a:t>
            </a:r>
            <a:endParaRPr lang="ko-KR" altLang="en-US" sz="3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607AC00-0F9C-46EA-BCAC-10D434937FCE}"/>
              </a:ext>
            </a:extLst>
          </p:cNvPr>
          <p:cNvCxnSpPr/>
          <p:nvPr/>
        </p:nvCxnSpPr>
        <p:spPr>
          <a:xfrm>
            <a:off x="2522893" y="3186581"/>
            <a:ext cx="813110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0C00D0-4354-489F-9391-F968B2EEC047}"/>
              </a:ext>
            </a:extLst>
          </p:cNvPr>
          <p:cNvSpPr txBox="1"/>
          <p:nvPr/>
        </p:nvSpPr>
        <p:spPr>
          <a:xfrm>
            <a:off x="5209031" y="2817473"/>
            <a:ext cx="490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Konkuk University CSE 2018 </a:t>
            </a:r>
            <a:endParaRPr lang="ko-KR" altLang="en-US" sz="1100" i="1" dirty="0">
              <a:latin typeface="Bahnschrift" panose="020B0502040204020203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D880D-A0DC-48E9-975D-1C461BC846FB}"/>
              </a:ext>
            </a:extLst>
          </p:cNvPr>
          <p:cNvSpPr txBox="1"/>
          <p:nvPr/>
        </p:nvSpPr>
        <p:spPr>
          <a:xfrm>
            <a:off x="5840826" y="3234966"/>
            <a:ext cx="4909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201311315 </a:t>
            </a:r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김상원  </a:t>
            </a:r>
            <a:r>
              <a:rPr lang="en-US" altLang="ko-KR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201311267 </a:t>
            </a:r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김수영  </a:t>
            </a:r>
            <a:r>
              <a:rPr lang="en-US" altLang="ko-KR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201311297 </a:t>
            </a:r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이상명  </a:t>
            </a:r>
            <a:r>
              <a:rPr lang="en-US" altLang="ko-KR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201311315</a:t>
            </a:r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 조희권</a:t>
            </a:r>
            <a:endParaRPr lang="en-US" altLang="ko-KR" sz="1050" i="1" dirty="0">
              <a:latin typeface="Bahnschrift" panose="020B0502040204020203" pitchFamily="34" charset="0"/>
              <a:cs typeface="Arabic Typesetting" panose="020B0604020202020204" pitchFamily="66" charset="-78"/>
            </a:endParaRPr>
          </a:p>
          <a:p>
            <a:pPr algn="r"/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담당교수 </a:t>
            </a:r>
            <a:r>
              <a:rPr lang="en-US" altLang="ko-KR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: </a:t>
            </a:r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김기천 교수님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7DCF8D-5724-4490-AD15-03E4051B425F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E985C3A-C7F2-4A5C-A7C4-F32DF5D9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6A3B13-3CAB-4645-B74F-119CDB696E9B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30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C59707-57BC-4DA8-9AB6-81CE983CE76A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086B6E-ABCD-4FB4-8C80-C4CCADA15F06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BCA3AAB-32AE-402D-B557-9A8CF9E836FC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6E770864-5247-4028-A488-6FF499C4FEDA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2765A8-8C50-4153-896D-952DFE6DA3D0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FRONT-END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프론트엔드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B21A4F-4055-4572-8ECE-CCBE72AB2A5E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69827C0-562D-4E3B-A9A9-3360081B7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A0730-E596-4E27-8488-4C1F8E111949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676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352D0-9FAE-4ED8-B6DC-D31B8719D9E1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30B1C24-D9AA-478F-A06B-150E4C32AFA7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0FD29AD-D369-4CEC-B63C-C43AE64545AB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A1F4698-62F5-49C0-A59E-9424B4CF497B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73BEC4-C913-4107-90A2-D5FF83C0B4C7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FRONT-END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프론트엔드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02BCCA-4A4C-45C3-8DC7-3D3E4515CAA8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90D118-2771-4EF2-BD63-B209A826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245B01-E0B9-4531-BF0F-70442EBA6E32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48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E37658-9872-473E-8A9A-C7725B578180}"/>
              </a:ext>
            </a:extLst>
          </p:cNvPr>
          <p:cNvGrpSpPr/>
          <p:nvPr/>
        </p:nvGrpSpPr>
        <p:grpSpPr>
          <a:xfrm>
            <a:off x="420317" y="170591"/>
            <a:ext cx="4027395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7F6101-4D02-47F5-AB5B-4C19528369A7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38EBD3C-6623-41D8-96F7-B03CF998E779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B7A3E4B6-11ED-4B69-B0E4-F91AFC0ECA30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2EE930-20B8-4912-B634-C693EAFD4981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IMAGE-RECOGNITION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이미지 처리 모듈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AF04464-D840-4443-802E-19F801BF781D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FFA4097-C692-4A7F-8198-158611EE6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93C047-6F98-4B3F-9436-36400DA4C59E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60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625F78A-36D2-4EC0-B0B5-B0FA14AC558D}"/>
              </a:ext>
            </a:extLst>
          </p:cNvPr>
          <p:cNvGrpSpPr/>
          <p:nvPr/>
        </p:nvGrpSpPr>
        <p:grpSpPr>
          <a:xfrm>
            <a:off x="420317" y="170591"/>
            <a:ext cx="4027395" cy="1102190"/>
            <a:chOff x="420318" y="170591"/>
            <a:chExt cx="3386480" cy="110219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6F8C1A4-0947-44B4-9275-2A70BF3BC365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9505021-E5D1-46A0-9FD5-A1D46EAC92E1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FF32AB8-1D46-40D2-8EE3-21DE409BD73C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990FE6-3FE5-4DB7-A10E-6BBAA2691479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IMAGE-RECOGNITION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이미지 처리 모듈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485194-3710-4E57-937C-5981430B021B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D07C1AC-0291-408F-81E6-AD9EF40E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DF129C-CED8-4D2D-A67E-F3CB0EEE5B4B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178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625F78A-36D2-4EC0-B0B5-B0FA14AC558D}"/>
              </a:ext>
            </a:extLst>
          </p:cNvPr>
          <p:cNvGrpSpPr/>
          <p:nvPr/>
        </p:nvGrpSpPr>
        <p:grpSpPr>
          <a:xfrm>
            <a:off x="420317" y="170591"/>
            <a:ext cx="4027395" cy="1102190"/>
            <a:chOff x="420318" y="170591"/>
            <a:chExt cx="3386480" cy="110219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6F8C1A4-0947-44B4-9275-2A70BF3BC365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9505021-E5D1-46A0-9FD5-A1D46EAC92E1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FF32AB8-1D46-40D2-8EE3-21DE409BD73C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990FE6-3FE5-4DB7-A10E-6BBAA2691479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IMAGE-RECOGNITION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이미지 처리 모듈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485194-3710-4E57-937C-5981430B021B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D07C1AC-0291-408F-81E6-AD9EF40E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DF129C-CED8-4D2D-A67E-F3CB0EEE5B4B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302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94E4B8-7973-41BC-ABB9-EEA800CDBF15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614DDD-DACB-49E0-9B58-456250BD3D2F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D1AAC41A-6CAE-4D67-BFCF-9FFB92E9B4D4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09D2877-6C1D-4D64-B845-30103423A5D3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A128B-0913-4603-84F2-C64F930E3E42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HARDWARE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하드웨어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A0A991-5E91-4426-A2D5-4A073C16704F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0DF161-A17F-4847-9E87-D3E557A5D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CDE055-0B14-4832-9875-29C75E4BD599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435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FE18F9-9FEB-4B01-A830-47988B2E0357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7D5B7A-F403-48F4-8B07-A0D392D2182D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D67D99D-A33E-4B5B-AEC7-1392F627967B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6F9A521-D0A8-435D-B64A-CD8DE3CED50F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D726B8-FB3F-45DE-86DD-1F0B80AE2C0E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HARDWARE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하드웨어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79234-173F-4CF5-A062-D495BAF3B873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A88EB1E-5207-4676-BC2D-7B306FDE7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10BC8D-67D2-4895-AE31-F073C35E27D8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95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1F8E5A-AE01-4D30-B6C5-B5AD0281B5AB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3CD3258-4E24-4DFC-A120-92260711C7DE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4FA6F40-A6B4-4C92-896D-F2415FD6316D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9D30E1A7-F011-4F1D-9160-713E3BF4C65E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71BA6D-0DD9-4369-85B4-0B7FC8814DC7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HARDWARE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하드웨어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29E636-E8D3-47DB-B70B-7F77F8987C05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CADAFD-BE67-4D2B-BBC3-E3D7F421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93EDCC-5430-4E44-A261-D16560AC362F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35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183CBB-8174-496F-905E-B2CE75098D3F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1891700-C904-4042-818C-0296064B3E1A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446F802-EE64-4094-A8C8-1CC2F67F77DB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A64C016-A7B0-48D1-B1D0-614F8AB6E034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94FB5A-98DB-4E00-976A-A3A348437975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RESULT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PetPlant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완성 모듈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02B17B-FF28-43F5-80A6-F442C7F9A296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FA2146-2A04-494C-85B7-C81D8E7F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E00770-B474-4051-87FF-3324BEE656FC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94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183CBB-8174-496F-905E-B2CE75098D3F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1891700-C904-4042-818C-0296064B3E1A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446F802-EE64-4094-A8C8-1CC2F67F77DB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A64C016-A7B0-48D1-B1D0-614F8AB6E034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94FB5A-98DB-4E00-976A-A3A348437975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RESULT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시연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02B17B-FF28-43F5-80A6-F442C7F9A296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FA2146-2A04-494C-85B7-C81D8E7F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E00770-B474-4051-87FF-3324BEE656FC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6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>
            <a:extLst>
              <a:ext uri="{FF2B5EF4-FFF2-40B4-BE49-F238E27FC236}">
                <a16:creationId xmlns:a16="http://schemas.microsoft.com/office/drawing/2014/main" id="{467953C5-9647-4417-B0AA-1288FB648CFC}"/>
              </a:ext>
            </a:extLst>
          </p:cNvPr>
          <p:cNvSpPr/>
          <p:nvPr/>
        </p:nvSpPr>
        <p:spPr>
          <a:xfrm rot="10800000">
            <a:off x="1957361" y="-2"/>
            <a:ext cx="10234637" cy="6858001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A5AE30-C697-4C3B-B08D-890B72253D34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F7E51CA-7A39-4D36-9B4C-DBF792EE321D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4CECFE98-8E35-464C-B473-B2AD8C3A4715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CF8CA67F-1FE1-46AC-A320-A70D54F33453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9238AE-AF08-4EA4-9887-C32F8BC8CC9F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INDEX</a:t>
              </a:r>
              <a:endParaRPr lang="ko-KR" altLang="en-US" b="1" dirty="0">
                <a:latin typeface="Bell MT" panose="02020503060305020303" pitchFamily="18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C57D349-9222-49CB-AD37-D0FA9C8F628D}"/>
              </a:ext>
            </a:extLst>
          </p:cNvPr>
          <p:cNvSpPr txBox="1"/>
          <p:nvPr/>
        </p:nvSpPr>
        <p:spPr>
          <a:xfrm>
            <a:off x="1262577" y="2844225"/>
            <a:ext cx="3616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Pet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Plant</a:t>
            </a:r>
            <a:r>
              <a:rPr lang="en-US" altLang="ko-KR" sz="3200" dirty="0"/>
              <a:t> </a:t>
            </a:r>
            <a:r>
              <a:rPr lang="en-US" altLang="ko-KR" sz="3200" b="1" dirty="0"/>
              <a:t>P</a:t>
            </a:r>
            <a:r>
              <a:rPr lang="en-US" altLang="ko-KR" sz="3200" dirty="0"/>
              <a:t>roject</a:t>
            </a:r>
            <a:endParaRPr lang="ko-KR" altLang="en-US" sz="3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60670D8-31A8-4426-A0F6-75C40AFCADE1}"/>
              </a:ext>
            </a:extLst>
          </p:cNvPr>
          <p:cNvSpPr/>
          <p:nvPr/>
        </p:nvSpPr>
        <p:spPr>
          <a:xfrm>
            <a:off x="3587990" y="826102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80AFC4E-A331-458A-A715-0211C32962C3}"/>
              </a:ext>
            </a:extLst>
          </p:cNvPr>
          <p:cNvSpPr/>
          <p:nvPr/>
        </p:nvSpPr>
        <p:spPr>
          <a:xfrm>
            <a:off x="4596236" y="1551632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5889543-65A4-47E2-8F8C-863C428CA77E}"/>
              </a:ext>
            </a:extLst>
          </p:cNvPr>
          <p:cNvSpPr/>
          <p:nvPr/>
        </p:nvSpPr>
        <p:spPr>
          <a:xfrm>
            <a:off x="5649046" y="2337556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8569FA-350C-4516-8249-0BDD507AF74B}"/>
              </a:ext>
            </a:extLst>
          </p:cNvPr>
          <p:cNvSpPr/>
          <p:nvPr/>
        </p:nvSpPr>
        <p:spPr>
          <a:xfrm>
            <a:off x="6757949" y="3100903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D9A32B8-EDE4-495F-BFBD-61CF463A872A}"/>
              </a:ext>
            </a:extLst>
          </p:cNvPr>
          <p:cNvSpPr/>
          <p:nvPr/>
        </p:nvSpPr>
        <p:spPr>
          <a:xfrm>
            <a:off x="7911415" y="3932056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FB0B58-C384-40A7-A0E0-CDA6A3452D91}"/>
              </a:ext>
            </a:extLst>
          </p:cNvPr>
          <p:cNvSpPr txBox="1"/>
          <p:nvPr/>
        </p:nvSpPr>
        <p:spPr>
          <a:xfrm>
            <a:off x="4453860" y="768143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INTRODUCE</a:t>
            </a:r>
          </a:p>
          <a:p>
            <a:r>
              <a:rPr lang="ko-KR" altLang="en-US" sz="900" dirty="0"/>
              <a:t>프로젝트 소개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0C358D-2856-43A6-B717-FC6535436217}"/>
              </a:ext>
            </a:extLst>
          </p:cNvPr>
          <p:cNvSpPr txBox="1"/>
          <p:nvPr/>
        </p:nvSpPr>
        <p:spPr>
          <a:xfrm>
            <a:off x="5462107" y="1551632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BACK-END</a:t>
            </a:r>
          </a:p>
          <a:p>
            <a:r>
              <a:rPr lang="ko-KR" altLang="en-US" sz="900" dirty="0"/>
              <a:t>백엔드 구성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BFFE0-2343-43E6-8FFF-55D3191F50DC}"/>
              </a:ext>
            </a:extLst>
          </p:cNvPr>
          <p:cNvSpPr txBox="1"/>
          <p:nvPr/>
        </p:nvSpPr>
        <p:spPr>
          <a:xfrm>
            <a:off x="6514917" y="2337556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FRONT-END</a:t>
            </a:r>
          </a:p>
          <a:p>
            <a:r>
              <a:rPr lang="ko-KR" altLang="en-US" sz="900" dirty="0"/>
              <a:t>프론트엔드 구성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5483E3-D1D1-444B-B95B-3794D2A1387E}"/>
              </a:ext>
            </a:extLst>
          </p:cNvPr>
          <p:cNvSpPr txBox="1"/>
          <p:nvPr/>
        </p:nvSpPr>
        <p:spPr>
          <a:xfrm>
            <a:off x="7623820" y="3111608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IMAGE-RECOGNITION</a:t>
            </a:r>
          </a:p>
          <a:p>
            <a:r>
              <a:rPr lang="ko-KR" altLang="en-US" sz="900" dirty="0"/>
              <a:t>이미지 처리 모듈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6B2E83-6EF6-4CA4-886F-2AC1AC122C85}"/>
              </a:ext>
            </a:extLst>
          </p:cNvPr>
          <p:cNvSpPr txBox="1"/>
          <p:nvPr/>
        </p:nvSpPr>
        <p:spPr>
          <a:xfrm>
            <a:off x="8777286" y="3942761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HARDWARE</a:t>
            </a:r>
          </a:p>
          <a:p>
            <a:r>
              <a:rPr lang="ko-KR" altLang="en-US" sz="900" dirty="0"/>
              <a:t>하드웨어 구성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0D75C6E-A7ED-4A9E-840A-141C3C520EDC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773389E-C6F7-4C91-AD01-23A386AA5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3645C0-72E3-4756-9204-D2E0E176F490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C65226A2-3363-4029-9A72-C3357B2E4E07}"/>
              </a:ext>
            </a:extLst>
          </p:cNvPr>
          <p:cNvSpPr/>
          <p:nvPr/>
        </p:nvSpPr>
        <p:spPr>
          <a:xfrm>
            <a:off x="9135508" y="4733266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58584E-FF27-48ED-9EE9-D68C8638EA05}"/>
              </a:ext>
            </a:extLst>
          </p:cNvPr>
          <p:cNvSpPr txBox="1"/>
          <p:nvPr/>
        </p:nvSpPr>
        <p:spPr>
          <a:xfrm>
            <a:off x="10001379" y="4743971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RESULT</a:t>
            </a:r>
          </a:p>
          <a:p>
            <a:r>
              <a:rPr lang="ko-KR" altLang="en-US" sz="900" dirty="0"/>
              <a:t>결과물 및 질의응답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A78E68-4824-4CE0-A88E-E8515A88FD7F}"/>
              </a:ext>
            </a:extLst>
          </p:cNvPr>
          <p:cNvSpPr txBox="1"/>
          <p:nvPr/>
        </p:nvSpPr>
        <p:spPr>
          <a:xfrm>
            <a:off x="2809222" y="3374022"/>
            <a:ext cx="490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Konkuk University CSE 2018 </a:t>
            </a:r>
            <a:endParaRPr lang="ko-KR" altLang="en-US" sz="1100" i="1" dirty="0">
              <a:latin typeface="Bahnschrift" panose="020B0502040204020203" pitchFamily="34" charset="0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411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49EA91-DCD4-47BE-9A5D-C40EA63B0DD8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1DA2FE5-A0F2-4A1B-AD6E-3902307F1227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28FFDA49-6BCA-4DD1-A757-18992D6DB069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ECD0B469-BBC8-476E-892D-4DE005F5FA73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9BEBC2-BBD7-48E8-BDBB-BEF1D715B0DF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RESULT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논문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7301838-D0C4-4BF7-9A0E-5383BC7E6806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91E1C0-FF4B-4D23-88A3-734822677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9CF854-C6FC-4C2B-90F7-4B5E7DADF5BF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06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6AAD5FE-7F8D-4E7B-B432-34EF897C66BA}"/>
              </a:ext>
            </a:extLst>
          </p:cNvPr>
          <p:cNvGrpSpPr/>
          <p:nvPr/>
        </p:nvGrpSpPr>
        <p:grpSpPr>
          <a:xfrm>
            <a:off x="4537967" y="2597260"/>
            <a:ext cx="3116062" cy="1397150"/>
            <a:chOff x="4351538" y="2877905"/>
            <a:chExt cx="3116062" cy="13971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091105-FC70-4988-A359-7416ED020134}"/>
                </a:ext>
              </a:extLst>
            </p:cNvPr>
            <p:cNvGrpSpPr/>
            <p:nvPr/>
          </p:nvGrpSpPr>
          <p:grpSpPr>
            <a:xfrm>
              <a:off x="4351538" y="2877905"/>
              <a:ext cx="3116062" cy="1102190"/>
              <a:chOff x="-87297" y="170591"/>
              <a:chExt cx="3116062" cy="110219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15062CD-1E14-4C9F-B0E0-314D4323EBB0}"/>
                  </a:ext>
                </a:extLst>
              </p:cNvPr>
              <p:cNvGrpSpPr/>
              <p:nvPr/>
            </p:nvGrpSpPr>
            <p:grpSpPr>
              <a:xfrm rot="1317647">
                <a:off x="420318" y="170591"/>
                <a:ext cx="472531" cy="1102190"/>
                <a:chOff x="2246051" y="1961965"/>
                <a:chExt cx="1376039" cy="3364638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2C72DB13-59D8-47F8-98BB-252B6695E587}"/>
                    </a:ext>
                  </a:extLst>
                </p:cNvPr>
                <p:cNvCxnSpPr/>
                <p:nvPr/>
              </p:nvCxnSpPr>
              <p:spPr>
                <a:xfrm flipH="1">
                  <a:off x="2343705" y="1961965"/>
                  <a:ext cx="1029810" cy="241472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CF35D3E9-1B15-4709-BA68-B3B03417898D}"/>
                    </a:ext>
                  </a:extLst>
                </p:cNvPr>
                <p:cNvCxnSpPr/>
                <p:nvPr/>
              </p:nvCxnSpPr>
              <p:spPr>
                <a:xfrm>
                  <a:off x="2246051" y="3045041"/>
                  <a:ext cx="1376039" cy="2281562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8DF81B-2AB9-4A49-B61E-8F62DBF66CD9}"/>
                  </a:ext>
                </a:extLst>
              </p:cNvPr>
              <p:cNvSpPr txBox="1"/>
              <p:nvPr/>
            </p:nvSpPr>
            <p:spPr>
              <a:xfrm>
                <a:off x="-87297" y="631302"/>
                <a:ext cx="3116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Bell MT" panose="02020503060305020303" pitchFamily="18" charset="0"/>
                  </a:rPr>
                  <a:t>Q &amp; A</a:t>
                </a:r>
                <a:endPara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8A87AEB-B151-43D7-875D-BCE657938582}"/>
                </a:ext>
              </a:extLst>
            </p:cNvPr>
            <p:cNvGrpSpPr/>
            <p:nvPr/>
          </p:nvGrpSpPr>
          <p:grpSpPr>
            <a:xfrm rot="11247857">
              <a:off x="6533245" y="3187336"/>
              <a:ext cx="513578" cy="1087719"/>
              <a:chOff x="4945211" y="3031904"/>
              <a:chExt cx="513578" cy="108771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93C3842-5B59-4BDF-9A7B-6B34FC12B187}"/>
                  </a:ext>
                </a:extLst>
              </p:cNvPr>
              <p:cNvCxnSpPr/>
              <p:nvPr/>
            </p:nvCxnSpPr>
            <p:spPr>
              <a:xfrm rot="1317647" flipH="1">
                <a:off x="5105153" y="3031904"/>
                <a:ext cx="353636" cy="79101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CD5C44A-F158-4E4C-9718-5658AF8D13F7}"/>
                  </a:ext>
                </a:extLst>
              </p:cNvPr>
              <p:cNvCxnSpPr/>
              <p:nvPr/>
            </p:nvCxnSpPr>
            <p:spPr>
              <a:xfrm rot="1317647">
                <a:off x="4945211" y="3372228"/>
                <a:ext cx="472531" cy="74739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331345-E607-4322-9964-CC46E122E1C5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7B65927-4ECF-4BBC-A41A-1D78C717D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CAD2D6-AC89-4C16-9688-93077AA3D53E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96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94F0EC9-89F2-4A70-825E-CCE6A31DC36D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411EB9-0929-41E8-966A-BD0F9EF4E67C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F2E0184-F607-4959-B218-8391965BE913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01F27A84-CE0B-42F1-A035-C8BFC114D9C2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8AFDB9-EA82-43B0-9DB1-480AC883C10F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INTRODUCE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프로젝트 개요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340562-5C96-4AAE-B98F-CF3FA026C66F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59E41A-76EA-4171-94D8-A0F7EACDC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9A582-1DB7-4F22-A68C-687A2944A682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4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5136397-3B7E-4364-BAAB-B8AC353B3CEA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724F453-7C8C-4E12-85B6-0B57BB57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405382-8A3C-4F8A-99C9-E5FB53E11603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5FB95C-220B-4B0A-A19C-0A62692BAEB8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6529D8D-B6B0-4DF0-9BBB-E58CB1BC4129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FCC4C1D-50CB-473D-A2BA-BE2E646CD2C9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2B19189-03AA-46A4-ADFE-3E70F0FFE715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28671F-BC6C-4623-8A6F-FD31FD592497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INTRODUCE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프로젝트 프로세스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4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5136397-3B7E-4364-BAAB-B8AC353B3CEA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724F453-7C8C-4E12-85B6-0B57BB57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405382-8A3C-4F8A-99C9-E5FB53E11603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5FB95C-220B-4B0A-A19C-0A62692BAEB8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6529D8D-B6B0-4DF0-9BBB-E58CB1BC4129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FCC4C1D-50CB-473D-A2BA-BE2E646CD2C9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2B19189-03AA-46A4-ADFE-3E70F0FFE715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28671F-BC6C-4623-8A6F-FD31FD592497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INTRODUCE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시스템 구성도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59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7567773-32F8-445C-8D14-49BC3A6A6DF9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8BFFD1B-7B3D-4E9E-AF05-E538B6AB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0DA6BD-B182-4DE3-A873-EB9009B221DC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3489133-E524-4D28-8A8B-E53E6F428883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F853753-FEE0-4BFA-85C0-87D264918D3B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FA2C14B-00E0-4E19-8B07-EEF6E56F4BE8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054F5C1-1942-48CB-BDD5-14549079DC88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F8AF0D-8E8B-45E9-A646-B8E62AC887A4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BACK-END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백엔드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03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BCC1D4-0E0B-4707-A8F9-504C4AC57441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B77988F-5A2F-404D-B5A5-A82946CBD97E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DF6D6CF-0ADC-422A-AFE6-4499B4379E21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BD2BEAE9-3A80-43D6-AF24-17AD0CEF3B40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896251-931D-47BD-BBB4-8981D88A39C3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BACK-END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백엔드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E0F3A2-E846-4BB6-82B2-8100A9C3D77F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E1E228-360D-468F-923F-4E790D0F3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5F4E8A-4822-4A3F-A653-7B1AFAFA51BB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586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BCC1D4-0E0B-4707-A8F9-504C4AC57441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B77988F-5A2F-404D-B5A5-A82946CBD97E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DF6D6CF-0ADC-422A-AFE6-4499B4379E21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BD2BEAE9-3A80-43D6-AF24-17AD0CEF3B40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896251-931D-47BD-BBB4-8981D88A39C3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BACK-END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백엔드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E0F3A2-E846-4BB6-82B2-8100A9C3D77F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E1E228-360D-468F-923F-4E790D0F3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5F4E8A-4822-4A3F-A653-7B1AFAFA51BB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49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C59707-57BC-4DA8-9AB6-81CE983CE76A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086B6E-ABCD-4FB4-8C80-C4CCADA15F06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BCA3AAB-32AE-402D-B557-9A8CF9E836FC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6E770864-5247-4028-A488-6FF499C4FEDA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2765A8-8C50-4153-896D-952DFE6DA3D0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FRONT-END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프론트엔드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B21A4F-4055-4572-8ECE-CCBE72AB2A5E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69827C0-562D-4E3B-A9A9-3360081B7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A0730-E596-4E27-8488-4C1F8E111949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73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257</Words>
  <Application>Microsoft Office PowerPoint</Application>
  <PresentationFormat>와이드스크린</PresentationFormat>
  <Paragraphs>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Aldhabi</vt:lpstr>
      <vt:lpstr>Arabic Typesetting</vt:lpstr>
      <vt:lpstr>Arial</vt:lpstr>
      <vt:lpstr>Bahnschrift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PeTrA</dc:creator>
  <cp:lastModifiedBy>PeTrA</cp:lastModifiedBy>
  <cp:revision>15</cp:revision>
  <dcterms:created xsi:type="dcterms:W3CDTF">2018-10-24T07:18:50Z</dcterms:created>
  <dcterms:modified xsi:type="dcterms:W3CDTF">2018-10-24T17:16:59Z</dcterms:modified>
</cp:coreProperties>
</file>