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3"/>
  </p:notesMasterIdLst>
  <p:sldIdLst>
    <p:sldId id="256" r:id="rId5"/>
    <p:sldId id="432" r:id="rId6"/>
    <p:sldId id="443" r:id="rId7"/>
    <p:sldId id="267" r:id="rId8"/>
    <p:sldId id="436" r:id="rId9"/>
    <p:sldId id="437" r:id="rId10"/>
    <p:sldId id="438" r:id="rId11"/>
    <p:sldId id="439" r:id="rId12"/>
    <p:sldId id="440" r:id="rId13"/>
    <p:sldId id="441" r:id="rId14"/>
    <p:sldId id="442" r:id="rId15"/>
    <p:sldId id="444" r:id="rId16"/>
    <p:sldId id="445" r:id="rId17"/>
    <p:sldId id="446" r:id="rId18"/>
    <p:sldId id="447" r:id="rId19"/>
    <p:sldId id="448" r:id="rId20"/>
    <p:sldId id="449" r:id="rId21"/>
    <p:sldId id="450" r:id="rId22"/>
    <p:sldId id="451" r:id="rId23"/>
    <p:sldId id="452" r:id="rId24"/>
    <p:sldId id="453" r:id="rId25"/>
    <p:sldId id="454" r:id="rId26"/>
    <p:sldId id="407" r:id="rId27"/>
    <p:sldId id="427" r:id="rId28"/>
    <p:sldId id="428" r:id="rId29"/>
    <p:sldId id="430" r:id="rId30"/>
    <p:sldId id="431" r:id="rId31"/>
    <p:sldId id="264" r:id="rId3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D4EC00-1B53-4DE0-A2A5-0A1C9B867B80}" v="21" dt="2020-02-21T20:21:18.702"/>
    <p1510:client id="{46DDAA9C-0166-4A9A-8D51-83D11C130A5B}" v="1" dt="2020-02-26T20:54:18.599"/>
    <p1510:client id="{DEA59608-4DC6-FCB1-4B72-4DD6E198D10B}" v="56" dt="2020-02-26T20:53:21.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5DB6D-96F4-49ED-B7D8-FEBA92A79A2F}" type="datetimeFigureOut">
              <a:rPr lang="en-US" smtClean="0"/>
              <a:t>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FC3C8-F1EF-486F-B0AE-38360AA747A7}" type="slidenum">
              <a:rPr lang="en-US" smtClean="0"/>
              <a:t>‹#›</a:t>
            </a:fld>
            <a:endParaRPr lang="en-US"/>
          </a:p>
        </p:txBody>
      </p:sp>
    </p:spTree>
    <p:extLst>
      <p:ext uri="{BB962C8B-B14F-4D97-AF65-F5344CB8AC3E}">
        <p14:creationId xmlns:p14="http://schemas.microsoft.com/office/powerpoint/2010/main" val="326324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8"/>
          <p:cNvSpPr>
            <a:spLocks noGrp="1" noChangeArrowheads="1"/>
          </p:cNvSpPr>
          <p:nvPr>
            <p:ph type="hdr" sz="quarter"/>
          </p:nvPr>
        </p:nvSpPr>
        <p:spPr>
          <a:noFill/>
        </p:spPr>
        <p:txBody>
          <a:bodyPr/>
          <a:lstStyle/>
          <a:p>
            <a:r>
              <a:rPr lang="en-US"/>
              <a:t>PI System Administration for IT Professionals</a:t>
            </a:r>
          </a:p>
        </p:txBody>
      </p:sp>
      <p:sp>
        <p:nvSpPr>
          <p:cNvPr id="5" name="Rectangle 10"/>
          <p:cNvSpPr>
            <a:spLocks noGrp="1" noChangeArrowheads="1"/>
          </p:cNvSpPr>
          <p:nvPr>
            <p:ph type="ftr" sz="quarter" idx="4"/>
          </p:nvPr>
        </p:nvSpPr>
        <p:spPr/>
        <p:txBody>
          <a:bodyPr/>
          <a:lstStyle/>
          <a:p>
            <a:pPr>
              <a:defRPr/>
            </a:pPr>
            <a:r>
              <a:rPr lang="en-US"/>
              <a:t>All rights reserved,  OSIsoft Inc. © 2012</a:t>
            </a:r>
            <a:endParaRPr lang="en-US" b="1">
              <a:solidFill>
                <a:srgbClr val="CC3300"/>
              </a:solidFill>
              <a:effectLst/>
              <a:latin typeface="Optimum" pitchFamily="2" charset="0"/>
            </a:endParaRPr>
          </a:p>
        </p:txBody>
      </p:sp>
      <p:sp>
        <p:nvSpPr>
          <p:cNvPr id="510980" name="Rectangle 11"/>
          <p:cNvSpPr>
            <a:spLocks noGrp="1" noChangeArrowheads="1"/>
          </p:cNvSpPr>
          <p:nvPr>
            <p:ph type="sldNum" sz="quarter" idx="5"/>
          </p:nvPr>
        </p:nvSpPr>
        <p:spPr>
          <a:noFill/>
        </p:spPr>
        <p:txBody>
          <a:bodyPr/>
          <a:lstStyle/>
          <a:p>
            <a:fld id="{C1909614-1EB0-4336-B6B9-C915BF015A4D}" type="slidenum">
              <a:rPr lang="en-US" smtClean="0"/>
              <a:pPr/>
              <a:t>2</a:t>
            </a:fld>
            <a:endParaRPr lang="en-US"/>
          </a:p>
        </p:txBody>
      </p:sp>
      <p:sp>
        <p:nvSpPr>
          <p:cNvPr id="510981" name="Rectangle 2"/>
          <p:cNvSpPr>
            <a:spLocks noGrp="1" noRot="1" noChangeAspect="1" noChangeArrowheads="1" noTextEdit="1"/>
          </p:cNvSpPr>
          <p:nvPr>
            <p:ph type="sldImg"/>
          </p:nvPr>
        </p:nvSpPr>
        <p:spPr bwMode="auto">
          <a:xfrm>
            <a:off x="434975" y="701675"/>
            <a:ext cx="6148388" cy="3459163"/>
          </a:xfrm>
          <a:solidFill>
            <a:srgbClr val="FFFFFF"/>
          </a:solidFill>
          <a:ln>
            <a:solidFill>
              <a:srgbClr val="000000"/>
            </a:solidFill>
            <a:miter lim="800000"/>
            <a:headEnd/>
            <a:tailEnd/>
          </a:ln>
        </p:spPr>
      </p:sp>
      <p:sp>
        <p:nvSpPr>
          <p:cNvPr id="510982" name="Rectangle 3"/>
          <p:cNvSpPr>
            <a:spLocks noGrp="1" noChangeArrowheads="1"/>
          </p:cNvSpPr>
          <p:nvPr>
            <p:ph type="body" idx="1"/>
          </p:nvPr>
        </p:nvSpPr>
        <p:spPr>
          <a:xfrm>
            <a:off x="935038" y="4416425"/>
            <a:ext cx="5140325" cy="4183063"/>
          </a:xfrm>
          <a:noFill/>
          <a:ln/>
        </p:spPr>
        <p:txBody>
          <a:bodyPr/>
          <a:lstStyle/>
          <a:p>
            <a:pPr eaLnBrk="1" hangingPunct="1"/>
            <a:endParaRPr lang="fr-CA"/>
          </a:p>
        </p:txBody>
      </p:sp>
    </p:spTree>
    <p:extLst>
      <p:ext uri="{BB962C8B-B14F-4D97-AF65-F5344CB8AC3E}">
        <p14:creationId xmlns:p14="http://schemas.microsoft.com/office/powerpoint/2010/main" val="284697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Segway “And if you can’t figure out the issue yourself…”</a:t>
            </a:r>
          </a:p>
        </p:txBody>
      </p:sp>
      <p:sp>
        <p:nvSpPr>
          <p:cNvPr id="4" name="Slide Number Placeholder 3"/>
          <p:cNvSpPr>
            <a:spLocks noGrp="1"/>
          </p:cNvSpPr>
          <p:nvPr>
            <p:ph type="sldNum" sz="quarter" idx="10"/>
          </p:nvPr>
        </p:nvSpPr>
        <p:spPr/>
        <p:txBody>
          <a:bodyPr/>
          <a:lstStyle/>
          <a:p>
            <a:fld id="{9AF95FBB-2BC0-4ED9-A532-91D7322BF800}" type="slidenum">
              <a:rPr lang="en-US" smtClean="0"/>
              <a:t>23</a:t>
            </a:fld>
            <a:endParaRPr lang="en-US"/>
          </a:p>
        </p:txBody>
      </p:sp>
    </p:spTree>
    <p:extLst>
      <p:ext uri="{BB962C8B-B14F-4D97-AF65-F5344CB8AC3E}">
        <p14:creationId xmlns:p14="http://schemas.microsoft.com/office/powerpoint/2010/main" val="3978159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2C8DBCE4-33BC-47C7-9775-3C0DE3C92442}" type="slidenum">
              <a:rPr lang="en-US" smtClean="0"/>
              <a:pPr/>
              <a:t>25</a:t>
            </a:fld>
            <a:endParaRPr lang="en-US"/>
          </a:p>
        </p:txBody>
      </p:sp>
      <p:sp>
        <p:nvSpPr>
          <p:cNvPr id="7" name="Header Placeholder 6"/>
          <p:cNvSpPr>
            <a:spLocks noGrp="1"/>
          </p:cNvSpPr>
          <p:nvPr>
            <p:ph type="hdr" sz="quarter" idx="12"/>
          </p:nvPr>
        </p:nvSpPr>
        <p:spPr/>
        <p:txBody>
          <a:bodyPr/>
          <a:lstStyle/>
          <a:p>
            <a:r>
              <a:rPr lang="en-US"/>
              <a:t>PI System Administration for IT Professionals</a:t>
            </a:r>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a:p>
        </p:txBody>
      </p:sp>
      <p:sp>
        <p:nvSpPr>
          <p:cNvPr id="8" name="Footer Placeholder 7"/>
          <p:cNvSpPr>
            <a:spLocks noGrp="1"/>
          </p:cNvSpPr>
          <p:nvPr>
            <p:ph type="ftr" sz="quarter" idx="13"/>
          </p:nvPr>
        </p:nvSpPr>
        <p:spPr/>
        <p:txBody>
          <a:bodyPr/>
          <a:lstStyle/>
          <a:p>
            <a:pPr>
              <a:defRPr/>
            </a:pPr>
            <a:r>
              <a:rPr lang="en-US"/>
              <a:t>All rights reserved,  OSIsoft Inc. © 2012</a:t>
            </a:r>
            <a:endParaRPr lang="en-US">
              <a:solidFill>
                <a:srgbClr val="CC3300"/>
              </a:solidFill>
            </a:endParaRPr>
          </a:p>
        </p:txBody>
      </p:sp>
    </p:spTree>
    <p:extLst>
      <p:ext uri="{BB962C8B-B14F-4D97-AF65-F5344CB8AC3E}">
        <p14:creationId xmlns:p14="http://schemas.microsoft.com/office/powerpoint/2010/main" val="988287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mailto:email@osisoft.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54480"/>
            <a:ext cx="6858000" cy="945897"/>
          </a:xfrm>
        </p:spPr>
        <p:txBody>
          <a:bodyPr anchor="ctr" anchorCtr="0">
            <a:normAutofit/>
          </a:bodyPr>
          <a:lstStyle>
            <a:lvl1pPr algn="ctr">
              <a:defRPr sz="3200">
                <a:solidFill>
                  <a:schemeClr val="tx1">
                    <a:lumMod val="75000"/>
                    <a:lumOff val="25000"/>
                  </a:schemeClr>
                </a:solidFill>
              </a:defRPr>
            </a:lvl1pPr>
          </a:lstStyle>
          <a:p>
            <a:r>
              <a:rPr lang="en-US"/>
              <a:t>Click to add presentation title</a:t>
            </a:r>
          </a:p>
        </p:txBody>
      </p:sp>
      <p:sp>
        <p:nvSpPr>
          <p:cNvPr id="3" name="Subtitle 2"/>
          <p:cNvSpPr>
            <a:spLocks noGrp="1"/>
          </p:cNvSpPr>
          <p:nvPr>
            <p:ph type="subTitle" idx="1" hasCustomPrompt="1"/>
          </p:nvPr>
        </p:nvSpPr>
        <p:spPr>
          <a:xfrm>
            <a:off x="1143000" y="2701528"/>
            <a:ext cx="6858000" cy="656194"/>
          </a:xfrm>
        </p:spPr>
        <p:txBody>
          <a:bodyPr/>
          <a:lstStyle>
            <a:lvl1pPr marL="0" indent="0" algn="ctr">
              <a:buNone/>
              <a:defRPr sz="18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Presented by:</a:t>
            </a:r>
          </a:p>
        </p:txBody>
      </p:sp>
      <p:sp>
        <p:nvSpPr>
          <p:cNvPr id="6" name="Slide Number Placeholder 5"/>
          <p:cNvSpPr>
            <a:spLocks noGrp="1"/>
          </p:cNvSpPr>
          <p:nvPr>
            <p:ph type="sldNum" sz="quarter" idx="12"/>
          </p:nvPr>
        </p:nvSpPr>
        <p:spPr/>
        <p:txBody>
          <a:bodyPr/>
          <a:lstStyle>
            <a:lvl1pPr>
              <a:defRPr>
                <a:solidFill>
                  <a:schemeClr val="accent1">
                    <a:lumMod val="75000"/>
                  </a:schemeClr>
                </a:solidFill>
              </a:defRPr>
            </a:lvl1pPr>
          </a:lstStyle>
          <a:p>
            <a:fld id="{5080FEB0-6D66-FB42-9EF2-CE81237E9A3E}" type="slidenum">
              <a:rPr lang="en-US" smtClean="0"/>
              <a:pPr/>
              <a:t>‹#›</a:t>
            </a:fld>
            <a:endParaRPr lang="en-US"/>
          </a:p>
        </p:txBody>
      </p:sp>
      <p:sp>
        <p:nvSpPr>
          <p:cNvPr id="13" name="Picture Placeholder 6"/>
          <p:cNvSpPr>
            <a:spLocks noGrp="1"/>
          </p:cNvSpPr>
          <p:nvPr>
            <p:ph type="pic" sz="quarter" idx="11" hasCustomPrompt="1"/>
          </p:nvPr>
        </p:nvSpPr>
        <p:spPr>
          <a:xfrm>
            <a:off x="3532031" y="3494280"/>
            <a:ext cx="1990725" cy="396082"/>
          </a:xfrm>
        </p:spPr>
        <p:txBody>
          <a:bodyPr>
            <a:noAutofit/>
          </a:bodyPr>
          <a:lstStyle>
            <a:lvl1pPr marL="0" indent="0" algn="ctr">
              <a:buNone/>
              <a:defRPr sz="1000" baseline="0">
                <a:solidFill>
                  <a:schemeClr val="tx1">
                    <a:lumMod val="65000"/>
                    <a:lumOff val="35000"/>
                  </a:schemeClr>
                </a:solidFill>
              </a:defRPr>
            </a:lvl1pPr>
          </a:lstStyle>
          <a:p>
            <a:r>
              <a:rPr lang="en-US"/>
              <a:t>Insert Company Logo</a:t>
            </a:r>
          </a:p>
        </p:txBody>
      </p:sp>
      <p:sp>
        <p:nvSpPr>
          <p:cNvPr id="14" name="Picture Placeholder 4"/>
          <p:cNvSpPr>
            <a:spLocks noGrp="1"/>
          </p:cNvSpPr>
          <p:nvPr>
            <p:ph type="pic" sz="quarter" idx="10" hasCustomPrompt="1"/>
          </p:nvPr>
        </p:nvSpPr>
        <p:spPr>
          <a:xfrm>
            <a:off x="7475524" y="253027"/>
            <a:ext cx="1583871" cy="548917"/>
          </a:xfrm>
        </p:spPr>
        <p:txBody>
          <a:bodyPr>
            <a:noAutofit/>
          </a:bodyPr>
          <a:lstStyle>
            <a:lvl1pPr marL="0" indent="0" algn="l">
              <a:buNone/>
              <a:defRPr sz="1300" baseline="0">
                <a:solidFill>
                  <a:schemeClr val="tx1">
                    <a:lumMod val="65000"/>
                    <a:lumOff val="35000"/>
                  </a:schemeClr>
                </a:solidFill>
                <a:latin typeface="Arial"/>
              </a:defRPr>
            </a:lvl1pPr>
          </a:lstStyle>
          <a:p>
            <a:r>
              <a:rPr lang="en-US"/>
              <a:t>Industry Icon </a:t>
            </a:r>
            <a:br>
              <a:rPr lang="en-US"/>
            </a:br>
            <a:r>
              <a:rPr lang="en-US"/>
              <a:t>(see slide at end)</a:t>
            </a:r>
          </a:p>
        </p:txBody>
      </p:sp>
    </p:spTree>
    <p:extLst>
      <p:ext uri="{BB962C8B-B14F-4D97-AF65-F5344CB8AC3E}">
        <p14:creationId xmlns:p14="http://schemas.microsoft.com/office/powerpoint/2010/main" val="33569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solidFill>
                  <a:schemeClr val="accent1">
                    <a:lumMod val="75000"/>
                  </a:schemeClr>
                </a:solidFill>
              </a:defRPr>
            </a:lvl1pPr>
          </a:lstStyle>
          <a:p>
            <a:fld id="{5080FEB0-6D66-FB42-9EF2-CE81237E9A3E}" type="slidenum">
              <a:rPr lang="en-US" smtClean="0"/>
              <a:pPr/>
              <a:t>‹#›</a:t>
            </a:fld>
            <a:endParaRPr lang="en-US"/>
          </a:p>
        </p:txBody>
      </p:sp>
    </p:spTree>
    <p:extLst>
      <p:ext uri="{BB962C8B-B14F-4D97-AF65-F5344CB8AC3E}">
        <p14:creationId xmlns:p14="http://schemas.microsoft.com/office/powerpoint/2010/main" val="80233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pic>
        <p:nvPicPr>
          <p:cNvPr id="47" name="Picture 4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8997" y="2190427"/>
            <a:ext cx="2633504" cy="2394094"/>
          </a:xfrm>
          <a:prstGeom prst="rect">
            <a:avLst/>
          </a:prstGeom>
        </p:spPr>
      </p:pic>
      <p:pic>
        <p:nvPicPr>
          <p:cNvPr id="49" name="Picture 4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0794" y="2190427"/>
            <a:ext cx="2633504" cy="2394094"/>
          </a:xfrm>
          <a:prstGeom prst="rect">
            <a:avLst/>
          </a:prstGeom>
        </p:spPr>
      </p:pic>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190427"/>
            <a:ext cx="2633504" cy="2394094"/>
          </a:xfrm>
          <a:prstGeom prst="rect">
            <a:avLst/>
          </a:prstGeom>
        </p:spPr>
      </p:pic>
      <p:sp>
        <p:nvSpPr>
          <p:cNvPr id="2" name="Title 1"/>
          <p:cNvSpPr>
            <a:spLocks noGrp="1"/>
          </p:cNvSpPr>
          <p:nvPr>
            <p:ph type="title" hasCustomPrompt="1"/>
          </p:nvPr>
        </p:nvSpPr>
        <p:spPr>
          <a:xfrm>
            <a:off x="457200" y="273844"/>
            <a:ext cx="7886700" cy="491804"/>
          </a:xfrm>
        </p:spPr>
        <p:txBody>
          <a:bodyPr anchor="t" anchorCtr="0"/>
          <a:lstStyle/>
          <a:p>
            <a:r>
              <a:rPr lang="en-US"/>
              <a:t>Summary Slide - click to add title</a:t>
            </a:r>
          </a:p>
        </p:txBody>
      </p:sp>
      <p:sp>
        <p:nvSpPr>
          <p:cNvPr id="3" name="Slide Number Placeholder 2"/>
          <p:cNvSpPr>
            <a:spLocks noGrp="1"/>
          </p:cNvSpPr>
          <p:nvPr>
            <p:ph type="sldNum" sz="quarter" idx="10"/>
          </p:nvPr>
        </p:nvSpPr>
        <p:spPr/>
        <p:txBody>
          <a:bodyPr/>
          <a:lstStyle/>
          <a:p>
            <a:r>
              <a:rPr lang="en-US"/>
              <a:t> </a:t>
            </a:r>
          </a:p>
        </p:txBody>
      </p:sp>
      <p:sp>
        <p:nvSpPr>
          <p:cNvPr id="10" name="TextBox 9"/>
          <p:cNvSpPr txBox="1"/>
          <p:nvPr userDrawn="1"/>
        </p:nvSpPr>
        <p:spPr>
          <a:xfrm>
            <a:off x="6192316" y="2174241"/>
            <a:ext cx="2408107" cy="307777"/>
          </a:xfrm>
          <a:prstGeom prst="rect">
            <a:avLst/>
          </a:prstGeom>
          <a:noFill/>
        </p:spPr>
        <p:txBody>
          <a:bodyPr wrap="square" rtlCol="0">
            <a:spAutoFit/>
          </a:bodyPr>
          <a:lstStyle/>
          <a:p>
            <a:r>
              <a:rPr lang="en-US" sz="1400">
                <a:solidFill>
                  <a:schemeClr val="bg1"/>
                </a:solidFill>
                <a:latin typeface="Arial"/>
              </a:rPr>
              <a:t>  </a:t>
            </a:r>
            <a:r>
              <a:rPr lang="en-US" sz="1400" b="1">
                <a:solidFill>
                  <a:schemeClr val="bg1"/>
                </a:solidFill>
                <a:latin typeface="Arial"/>
              </a:rPr>
              <a:t>RESULTS</a:t>
            </a:r>
          </a:p>
        </p:txBody>
      </p:sp>
      <p:sp>
        <p:nvSpPr>
          <p:cNvPr id="13" name="TextBox 12"/>
          <p:cNvSpPr txBox="1"/>
          <p:nvPr userDrawn="1"/>
        </p:nvSpPr>
        <p:spPr>
          <a:xfrm>
            <a:off x="457200" y="2174241"/>
            <a:ext cx="2167510" cy="292388"/>
          </a:xfrm>
          <a:prstGeom prst="rect">
            <a:avLst/>
          </a:prstGeom>
          <a:noFill/>
        </p:spPr>
        <p:txBody>
          <a:bodyPr wrap="square" rtlCol="0">
            <a:spAutoFit/>
          </a:bodyPr>
          <a:lstStyle/>
          <a:p>
            <a:r>
              <a:rPr lang="en-US" sz="1300" b="1">
                <a:solidFill>
                  <a:schemeClr val="bg1"/>
                </a:solidFill>
                <a:latin typeface="Arial"/>
              </a:rPr>
              <a:t>  CHALLENGE</a:t>
            </a:r>
          </a:p>
        </p:txBody>
      </p:sp>
      <p:sp>
        <p:nvSpPr>
          <p:cNvPr id="14" name="Isosceles Triangle 55"/>
          <p:cNvSpPr/>
          <p:nvPr userDrawn="1"/>
        </p:nvSpPr>
        <p:spPr>
          <a:xfrm rot="5400000">
            <a:off x="3097063" y="2282214"/>
            <a:ext cx="233095" cy="122334"/>
          </a:xfrm>
          <a:prstGeom prst="triangle">
            <a:avLst/>
          </a:prstGeom>
          <a:solidFill>
            <a:srgbClr val="007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5" name="Isosceles Triangle 56"/>
          <p:cNvSpPr/>
          <p:nvPr userDrawn="1"/>
        </p:nvSpPr>
        <p:spPr>
          <a:xfrm rot="5400000">
            <a:off x="5969559" y="2282214"/>
            <a:ext cx="233095" cy="122334"/>
          </a:xfrm>
          <a:prstGeom prst="triangle">
            <a:avLst/>
          </a:prstGeom>
          <a:solidFill>
            <a:srgbClr val="0071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8" name="TextBox 17"/>
          <p:cNvSpPr txBox="1"/>
          <p:nvPr userDrawn="1"/>
        </p:nvSpPr>
        <p:spPr>
          <a:xfrm>
            <a:off x="3336022" y="2174241"/>
            <a:ext cx="2233413" cy="292388"/>
          </a:xfrm>
          <a:prstGeom prst="rect">
            <a:avLst/>
          </a:prstGeom>
          <a:noFill/>
        </p:spPr>
        <p:txBody>
          <a:bodyPr wrap="square" rtlCol="0">
            <a:spAutoFit/>
          </a:bodyPr>
          <a:lstStyle/>
          <a:p>
            <a:r>
              <a:rPr lang="en-US" sz="1300" b="1">
                <a:solidFill>
                  <a:schemeClr val="bg1"/>
                </a:solidFill>
                <a:latin typeface="Arial"/>
              </a:rPr>
              <a:t>  SOLUTION</a:t>
            </a:r>
          </a:p>
        </p:txBody>
      </p:sp>
      <p:sp>
        <p:nvSpPr>
          <p:cNvPr id="19" name="Rectangle 18"/>
          <p:cNvSpPr/>
          <p:nvPr userDrawn="1"/>
        </p:nvSpPr>
        <p:spPr>
          <a:xfrm>
            <a:off x="450318" y="952347"/>
            <a:ext cx="4191491" cy="1067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21" name="TextBox 20"/>
          <p:cNvSpPr txBox="1"/>
          <p:nvPr userDrawn="1"/>
        </p:nvSpPr>
        <p:spPr>
          <a:xfrm>
            <a:off x="1522273" y="919083"/>
            <a:ext cx="4197772" cy="292388"/>
          </a:xfrm>
          <a:prstGeom prst="rect">
            <a:avLst/>
          </a:prstGeom>
          <a:noFill/>
        </p:spPr>
        <p:txBody>
          <a:bodyPr wrap="square" rtlCol="0">
            <a:spAutoFit/>
          </a:bodyPr>
          <a:lstStyle/>
          <a:p>
            <a:r>
              <a:rPr lang="en-US" sz="1300">
                <a:solidFill>
                  <a:prstClr val="white"/>
                </a:solidFill>
                <a:latin typeface="Arial"/>
              </a:rPr>
              <a:t>COMPANY and GOAL</a:t>
            </a:r>
          </a:p>
        </p:txBody>
      </p:sp>
      <p:sp>
        <p:nvSpPr>
          <p:cNvPr id="24" name="Text Placeholder 5"/>
          <p:cNvSpPr>
            <a:spLocks noGrp="1"/>
          </p:cNvSpPr>
          <p:nvPr>
            <p:ph type="body" sz="quarter" idx="11" hasCustomPrompt="1"/>
          </p:nvPr>
        </p:nvSpPr>
        <p:spPr>
          <a:xfrm>
            <a:off x="450319" y="957177"/>
            <a:ext cx="5474786" cy="1063064"/>
          </a:xfrm>
        </p:spPr>
        <p:txBody>
          <a:bodyPr>
            <a:normAutofit/>
          </a:bodyPr>
          <a:lstStyle>
            <a:lvl1pPr marL="57150" indent="0">
              <a:buNone/>
              <a:tabLst/>
              <a:defRPr sz="1400" baseline="0">
                <a:solidFill>
                  <a:schemeClr val="tx1">
                    <a:lumMod val="65000"/>
                    <a:lumOff val="35000"/>
                  </a:schemeClr>
                </a:solidFill>
              </a:defRPr>
            </a:lvl1pPr>
          </a:lstStyle>
          <a:p>
            <a:pPr lvl="0"/>
            <a:r>
              <a:rPr lang="en-US"/>
              <a:t>Goal:</a:t>
            </a:r>
          </a:p>
          <a:p>
            <a:pPr lvl="0"/>
            <a:r>
              <a:rPr lang="en-US"/>
              <a:t>In 25 words or less: describe your company, and the goal or company objective that motivated your project (see slides notes for examples)</a:t>
            </a:r>
          </a:p>
        </p:txBody>
      </p:sp>
      <p:sp>
        <p:nvSpPr>
          <p:cNvPr id="25" name="Text Placeholder 5"/>
          <p:cNvSpPr>
            <a:spLocks noGrp="1"/>
          </p:cNvSpPr>
          <p:nvPr>
            <p:ph type="body" sz="quarter" idx="12" hasCustomPrompt="1"/>
          </p:nvPr>
        </p:nvSpPr>
        <p:spPr>
          <a:xfrm>
            <a:off x="457200" y="2596288"/>
            <a:ext cx="2617051" cy="581297"/>
          </a:xfrm>
        </p:spPr>
        <p:txBody>
          <a:bodyPr>
            <a:normAutofit/>
          </a:bodyPr>
          <a:lstStyle>
            <a:lvl1pPr marL="169863" indent="0">
              <a:buNone/>
              <a:tabLst/>
              <a:defRPr sz="1200" baseline="0">
                <a:solidFill>
                  <a:schemeClr val="tx1">
                    <a:lumMod val="75000"/>
                    <a:lumOff val="25000"/>
                  </a:schemeClr>
                </a:solidFill>
              </a:defRPr>
            </a:lvl1pPr>
          </a:lstStyle>
          <a:p>
            <a:pPr lvl="0"/>
            <a:r>
              <a:rPr lang="en-US"/>
              <a:t>25 words or less: what was the main challenge you were trying to address or overcome?</a:t>
            </a:r>
          </a:p>
        </p:txBody>
      </p:sp>
      <p:sp>
        <p:nvSpPr>
          <p:cNvPr id="26" name="Text Placeholder 5"/>
          <p:cNvSpPr>
            <a:spLocks noGrp="1"/>
          </p:cNvSpPr>
          <p:nvPr>
            <p:ph type="body" sz="quarter" idx="13" hasCustomPrompt="1"/>
          </p:nvPr>
        </p:nvSpPr>
        <p:spPr>
          <a:xfrm>
            <a:off x="3324045" y="2596288"/>
            <a:ext cx="2628455" cy="592282"/>
          </a:xfrm>
        </p:spPr>
        <p:txBody>
          <a:bodyPr>
            <a:normAutofit/>
          </a:bodyPr>
          <a:lstStyle>
            <a:lvl1pPr marL="169863" indent="0" algn="l">
              <a:buNone/>
              <a:tabLst/>
              <a:defRPr sz="1200">
                <a:solidFill>
                  <a:schemeClr val="tx1">
                    <a:lumMod val="75000"/>
                    <a:lumOff val="25000"/>
                  </a:schemeClr>
                </a:solidFill>
              </a:defRPr>
            </a:lvl1pPr>
          </a:lstStyle>
          <a:p>
            <a:pPr lvl="0"/>
            <a:r>
              <a:rPr lang="en-US"/>
              <a:t>25 words or less:  how did your project overcome the challenge(s)? </a:t>
            </a:r>
          </a:p>
        </p:txBody>
      </p:sp>
      <p:sp>
        <p:nvSpPr>
          <p:cNvPr id="27" name="Text Placeholder 5"/>
          <p:cNvSpPr>
            <a:spLocks noGrp="1"/>
          </p:cNvSpPr>
          <p:nvPr>
            <p:ph type="body" sz="quarter" idx="14" hasCustomPrompt="1"/>
          </p:nvPr>
        </p:nvSpPr>
        <p:spPr>
          <a:xfrm>
            <a:off x="6189833" y="2596288"/>
            <a:ext cx="2562956" cy="574594"/>
          </a:xfrm>
        </p:spPr>
        <p:txBody>
          <a:bodyPr>
            <a:normAutofit/>
          </a:bodyPr>
          <a:lstStyle>
            <a:lvl1pPr marL="169863" indent="0">
              <a:buNone/>
              <a:tabLst/>
              <a:defRPr sz="1200" baseline="0">
                <a:solidFill>
                  <a:schemeClr val="tx1">
                    <a:lumMod val="75000"/>
                    <a:lumOff val="25000"/>
                  </a:schemeClr>
                </a:solidFill>
              </a:defRPr>
            </a:lvl1pPr>
          </a:lstStyle>
          <a:p>
            <a:pPr lvl="0"/>
            <a:r>
              <a:rPr lang="en-US"/>
              <a:t>25 words or less: What benefits were achieved/measured? </a:t>
            </a:r>
          </a:p>
        </p:txBody>
      </p:sp>
      <p:sp>
        <p:nvSpPr>
          <p:cNvPr id="28" name="Text Placeholder 5"/>
          <p:cNvSpPr>
            <a:spLocks noGrp="1"/>
          </p:cNvSpPr>
          <p:nvPr>
            <p:ph type="body" sz="quarter" idx="16" hasCustomPrompt="1"/>
          </p:nvPr>
        </p:nvSpPr>
        <p:spPr>
          <a:xfrm>
            <a:off x="3325470" y="3372956"/>
            <a:ext cx="2520560" cy="1106001"/>
          </a:xfrm>
        </p:spPr>
        <p:txBody>
          <a:bodyPr>
            <a:normAutofit/>
          </a:bodyPr>
          <a:lstStyle>
            <a:lvl1pPr marL="171450" indent="-114300">
              <a:buFont typeface="Arial" panose="020B0604020202020204" pitchFamily="34" charset="0"/>
              <a:buChar char="•"/>
              <a:defRPr sz="1100" baseline="0">
                <a:solidFill>
                  <a:schemeClr val="tx1">
                    <a:lumMod val="75000"/>
                    <a:lumOff val="25000"/>
                  </a:schemeClr>
                </a:solidFill>
              </a:defRPr>
            </a:lvl1pPr>
          </a:lstStyle>
          <a:p>
            <a:pPr lvl="0"/>
            <a:r>
              <a:rPr lang="en-US"/>
              <a:t>1-3 bullets with extra details, such as what PI System tools were used, the scale of the project, who was involved, analytics deployed, etc.</a:t>
            </a:r>
          </a:p>
        </p:txBody>
      </p:sp>
      <p:sp>
        <p:nvSpPr>
          <p:cNvPr id="29" name="Text Placeholder 5"/>
          <p:cNvSpPr>
            <a:spLocks noGrp="1"/>
          </p:cNvSpPr>
          <p:nvPr>
            <p:ph type="body" sz="quarter" idx="17" hasCustomPrompt="1"/>
          </p:nvPr>
        </p:nvSpPr>
        <p:spPr>
          <a:xfrm>
            <a:off x="6192316" y="3372956"/>
            <a:ext cx="2526548" cy="1106001"/>
          </a:xfrm>
        </p:spPr>
        <p:txBody>
          <a:bodyPr>
            <a:normAutofit/>
          </a:bodyPr>
          <a:lstStyle>
            <a:lvl1pPr marL="171450" marR="0" indent="-114300" algn="l" defTabSz="914400" rtl="0" eaLnBrk="1" fontAlgn="auto" latinLnBrk="0" hangingPunct="1">
              <a:lnSpc>
                <a:spcPct val="100000"/>
              </a:lnSpc>
              <a:spcBef>
                <a:spcPct val="20000"/>
              </a:spcBef>
              <a:spcAft>
                <a:spcPts val="0"/>
              </a:spcAft>
              <a:buClrTx/>
              <a:buSzTx/>
              <a:buFont typeface="Arial" pitchFamily="34" charset="0"/>
              <a:buChar char="•"/>
              <a:tabLst/>
              <a:defRPr sz="1100" baseline="0">
                <a:solidFill>
                  <a:schemeClr val="tx1">
                    <a:lumMod val="75000"/>
                    <a:lumOff val="25000"/>
                  </a:schemeClr>
                </a:solidFill>
              </a:defRPr>
            </a:lvl1pPr>
          </a:lstStyle>
          <a:p>
            <a:pPr marL="171450" marR="0" lvl="0" indent="-1143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t>2-3 bullets with extra details, such as quantitative measures in $$$, %, etc. of ROI, Metrics, Time, People, Goals and Initiatives achieved</a:t>
            </a:r>
          </a:p>
        </p:txBody>
      </p:sp>
      <p:sp>
        <p:nvSpPr>
          <p:cNvPr id="38" name="Text Placeholder 5"/>
          <p:cNvSpPr>
            <a:spLocks noGrp="1"/>
          </p:cNvSpPr>
          <p:nvPr>
            <p:ph type="body" sz="quarter" idx="20" hasCustomPrompt="1"/>
          </p:nvPr>
        </p:nvSpPr>
        <p:spPr>
          <a:xfrm>
            <a:off x="457200" y="3372956"/>
            <a:ext cx="2520560" cy="1106001"/>
          </a:xfrm>
        </p:spPr>
        <p:txBody>
          <a:bodyPr>
            <a:normAutofit/>
          </a:bodyPr>
          <a:lstStyle>
            <a:lvl1pPr marL="171450" indent="-114300">
              <a:buFont typeface="Arial" panose="020B0604020202020204" pitchFamily="34" charset="0"/>
              <a:buChar char="•"/>
              <a:defRPr sz="1100" baseline="0">
                <a:solidFill>
                  <a:schemeClr val="tx1">
                    <a:lumMod val="75000"/>
                    <a:lumOff val="25000"/>
                  </a:schemeClr>
                </a:solidFill>
              </a:defRPr>
            </a:lvl1pPr>
          </a:lstStyle>
          <a:p>
            <a:pPr lvl="0"/>
            <a:r>
              <a:rPr lang="en-US"/>
              <a:t>1-2 bullets with extra details: geography, new regulations, information silos, delays in data collection, etc.  </a:t>
            </a:r>
          </a:p>
        </p:txBody>
      </p:sp>
      <p:sp>
        <p:nvSpPr>
          <p:cNvPr id="39" name="Slide Number Placeholder 5"/>
          <p:cNvSpPr txBox="1">
            <a:spLocks/>
          </p:cNvSpPr>
          <p:nvPr userDrawn="1"/>
        </p:nvSpPr>
        <p:spPr>
          <a:xfrm>
            <a:off x="8686800" y="4820473"/>
            <a:ext cx="396456" cy="273844"/>
          </a:xfrm>
          <a:prstGeom prst="rect">
            <a:avLst/>
          </a:prstGeom>
        </p:spPr>
        <p:txBody>
          <a:bodyPr vert="horz" lIns="91440" tIns="45720" rIns="91440" bIns="45720" rtlCol="0" anchor="ctr" anchorCtr="0"/>
          <a:lstStyle>
            <a:defPPr>
              <a:defRPr lang="en-US"/>
            </a:defPPr>
            <a:lvl1pPr marL="0" algn="r" defTabSz="685800" rtl="0" eaLnBrk="1" latinLnBrk="0" hangingPunct="1">
              <a:defRPr sz="1100" kern="1200">
                <a:solidFill>
                  <a:schemeClr val="bg1"/>
                </a:solidFill>
                <a:latin typeface="Arial"/>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0D4F9E36-7025-49CB-B89D-D6B1006DBBBD}" type="slidenum">
              <a:rPr lang="en-US" smtClean="0">
                <a:solidFill>
                  <a:schemeClr val="accent1">
                    <a:lumMod val="75000"/>
                  </a:schemeClr>
                </a:solidFill>
              </a:rPr>
              <a:pPr/>
              <a:t>‹#›</a:t>
            </a:fld>
            <a:endParaRPr lang="en-US">
              <a:solidFill>
                <a:schemeClr val="accent1">
                  <a:lumMod val="75000"/>
                </a:schemeClr>
              </a:solidFill>
            </a:endParaRPr>
          </a:p>
        </p:txBody>
      </p:sp>
      <p:sp>
        <p:nvSpPr>
          <p:cNvPr id="45" name="TextBox 44"/>
          <p:cNvSpPr txBox="1"/>
          <p:nvPr userDrawn="1"/>
        </p:nvSpPr>
        <p:spPr>
          <a:xfrm>
            <a:off x="4906537" y="1037063"/>
            <a:ext cx="184731" cy="300082"/>
          </a:xfrm>
          <a:prstGeom prst="rect">
            <a:avLst/>
          </a:prstGeom>
          <a:noFill/>
        </p:spPr>
        <p:txBody>
          <a:bodyPr wrap="none" rtlCol="0">
            <a:spAutoFit/>
          </a:bodyPr>
          <a:lstStyle/>
          <a:p>
            <a:endParaRPr lang="en-US"/>
          </a:p>
        </p:txBody>
      </p:sp>
      <p:sp>
        <p:nvSpPr>
          <p:cNvPr id="40" name="Picture Placeholder 2"/>
          <p:cNvSpPr>
            <a:spLocks noGrp="1"/>
          </p:cNvSpPr>
          <p:nvPr>
            <p:ph type="pic" sz="quarter" idx="19" hasCustomPrompt="1"/>
          </p:nvPr>
        </p:nvSpPr>
        <p:spPr>
          <a:xfrm>
            <a:off x="6196527" y="947460"/>
            <a:ext cx="2611139" cy="1072780"/>
          </a:xfrm>
          <a:solidFill>
            <a:schemeClr val="bg1">
              <a:lumMod val="50000"/>
            </a:schemeClr>
          </a:solidFill>
        </p:spPr>
        <p:txBody>
          <a:bodyPr>
            <a:normAutofit/>
          </a:bodyPr>
          <a:lstStyle>
            <a:lvl1pPr marL="0" indent="0" algn="ctr">
              <a:buNone/>
              <a:defRPr sz="1200" baseline="0">
                <a:solidFill>
                  <a:schemeClr val="bg1"/>
                </a:solidFill>
              </a:defRPr>
            </a:lvl1pPr>
          </a:lstStyle>
          <a:p>
            <a:r>
              <a:rPr lang="en-US"/>
              <a:t>Click to add a picture or photo representing this project or company. Resize the image to fit the bounds of this space</a:t>
            </a:r>
          </a:p>
        </p:txBody>
      </p:sp>
    </p:spTree>
    <p:extLst>
      <p:ext uri="{BB962C8B-B14F-4D97-AF65-F5344CB8AC3E}">
        <p14:creationId xmlns:p14="http://schemas.microsoft.com/office/powerpoint/2010/main" val="582782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solidFill>
                  <a:schemeClr val="accent1">
                    <a:lumMod val="75000"/>
                  </a:schemeClr>
                </a:solidFill>
              </a:defRPr>
            </a:lvl1pPr>
          </a:lstStyle>
          <a:p>
            <a:fld id="{5080FEB0-6D66-FB42-9EF2-CE81237E9A3E}" type="slidenum">
              <a:rPr lang="en-US" smtClean="0"/>
              <a:pPr/>
              <a:t>‹#›</a:t>
            </a:fld>
            <a:endParaRPr lang="en-US"/>
          </a:p>
        </p:txBody>
      </p:sp>
      <p:sp>
        <p:nvSpPr>
          <p:cNvPr id="9" name="TextBox 8"/>
          <p:cNvSpPr txBox="1"/>
          <p:nvPr userDrawn="1"/>
        </p:nvSpPr>
        <p:spPr>
          <a:xfrm>
            <a:off x="6249971" y="4804664"/>
            <a:ext cx="2502817" cy="2308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a:solidFill>
                  <a:schemeClr val="bg2">
                    <a:lumMod val="50000"/>
                  </a:schemeClr>
                </a:solidFill>
                <a:latin typeface="Arial" charset="0"/>
                <a:ea typeface="Arial" charset="0"/>
                <a:cs typeface="Arial" charset="0"/>
              </a:rPr>
              <a:t>#</a:t>
            </a:r>
            <a:r>
              <a:rPr lang="en-US" sz="900" b="0" i="0" kern="1200" baseline="0" err="1">
                <a:solidFill>
                  <a:schemeClr val="bg2">
                    <a:lumMod val="50000"/>
                  </a:schemeClr>
                </a:solidFill>
                <a:latin typeface="Arial" charset="0"/>
                <a:ea typeface="Arial" charset="0"/>
                <a:cs typeface="Arial" charset="0"/>
              </a:rPr>
              <a:t>OSIsoftUC</a:t>
            </a:r>
            <a:r>
              <a:rPr lang="en-US" sz="900" b="0" i="0" kern="1200" baseline="0">
                <a:solidFill>
                  <a:schemeClr val="bg2">
                    <a:lumMod val="50000"/>
                  </a:schemeClr>
                </a:solidFill>
                <a:latin typeface="Arial" charset="0"/>
                <a:ea typeface="Arial" charset="0"/>
                <a:cs typeface="Arial" charset="0"/>
              </a:rPr>
              <a:t>     #</a:t>
            </a:r>
            <a:r>
              <a:rPr lang="en-US" sz="900" b="0" i="0" kern="1200" baseline="0" err="1">
                <a:solidFill>
                  <a:schemeClr val="bg2">
                    <a:lumMod val="50000"/>
                  </a:schemeClr>
                </a:solidFill>
                <a:latin typeface="Arial" charset="0"/>
                <a:ea typeface="Arial" charset="0"/>
                <a:cs typeface="Arial" charset="0"/>
              </a:rPr>
              <a:t>PIWorld</a:t>
            </a:r>
            <a:r>
              <a:rPr lang="en-US" sz="900" b="0" i="0" kern="1200" baseline="0">
                <a:solidFill>
                  <a:schemeClr val="bg2">
                    <a:lumMod val="50000"/>
                  </a:schemeClr>
                </a:solidFill>
                <a:latin typeface="Arial" charset="0"/>
                <a:ea typeface="Arial" charset="0"/>
                <a:cs typeface="Arial" charset="0"/>
              </a:rPr>
              <a:t>      </a:t>
            </a:r>
            <a:r>
              <a:rPr lang="en-US" sz="700" b="0">
                <a:solidFill>
                  <a:schemeClr val="bg2">
                    <a:lumMod val="50000"/>
                  </a:schemeClr>
                </a:solidFill>
                <a:latin typeface="Arial" charset="0"/>
                <a:ea typeface="Arial" charset="0"/>
                <a:cs typeface="Arial" charset="0"/>
              </a:rPr>
              <a:t>©</a:t>
            </a:r>
            <a:endParaRPr lang="en-US" sz="1000" b="0" i="0" baseline="0">
              <a:solidFill>
                <a:schemeClr val="bg1"/>
              </a:solidFill>
              <a:latin typeface="Arial"/>
              <a:cs typeface="Arial"/>
            </a:endParaRPr>
          </a:p>
        </p:txBody>
      </p:sp>
    </p:spTree>
    <p:extLst>
      <p:ext uri="{BB962C8B-B14F-4D97-AF65-F5344CB8AC3E}">
        <p14:creationId xmlns:p14="http://schemas.microsoft.com/office/powerpoint/2010/main" val="2019330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9144000" cy="5148072"/>
          </a:xfrm>
          <a:prstGeom prst="rect">
            <a:avLst/>
          </a:prstGeom>
        </p:spPr>
      </p:pic>
      <p:sp>
        <p:nvSpPr>
          <p:cNvPr id="3" name="Text Placeholder 2"/>
          <p:cNvSpPr>
            <a:spLocks noGrp="1"/>
          </p:cNvSpPr>
          <p:nvPr>
            <p:ph type="body" idx="1"/>
          </p:nvPr>
        </p:nvSpPr>
        <p:spPr>
          <a:xfrm>
            <a:off x="629842" y="1260872"/>
            <a:ext cx="3868340" cy="617934"/>
          </a:xfrm>
        </p:spPr>
        <p:txBody>
          <a:bodyPr anchor="b">
            <a:normAutofit/>
          </a:bodyPr>
          <a:lstStyle>
            <a:lvl1pPr marL="0" indent="0">
              <a:buNone/>
              <a:defRPr sz="20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a:defRPr sz="1800">
                <a:solidFill>
                  <a:schemeClr val="tx1">
                    <a:lumMod val="75000"/>
                    <a:lumOff val="25000"/>
                  </a:schemeClr>
                </a:solidFill>
              </a:defRPr>
            </a:lvl1pPr>
            <a:lvl2pPr>
              <a:defRPr sz="1600">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normAutofit/>
          </a:bodyPr>
          <a:lstStyle>
            <a:lvl1pPr marL="0" indent="0">
              <a:buNone/>
              <a:defRPr sz="20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5080FEB0-6D66-FB42-9EF2-CE81237E9A3E}" type="slidenum">
              <a:rPr lang="en-US" smtClean="0"/>
              <a:t>‹#›</a:t>
            </a:fld>
            <a:endParaRPr lang="en-US"/>
          </a:p>
        </p:txBody>
      </p:sp>
      <p:sp>
        <p:nvSpPr>
          <p:cNvPr id="12" name="TextBox 11"/>
          <p:cNvSpPr txBox="1"/>
          <p:nvPr userDrawn="1"/>
        </p:nvSpPr>
        <p:spPr>
          <a:xfrm>
            <a:off x="6249971" y="4804664"/>
            <a:ext cx="2502817" cy="3847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a:solidFill>
                  <a:schemeClr val="bg2">
                    <a:lumMod val="50000"/>
                  </a:schemeClr>
                </a:solidFill>
                <a:latin typeface="Arial" charset="0"/>
                <a:ea typeface="Arial" charset="0"/>
                <a:cs typeface="Arial" charset="0"/>
              </a:rPr>
              <a:t>#</a:t>
            </a:r>
            <a:r>
              <a:rPr lang="en-US" sz="900" b="0" i="0" kern="1200" baseline="0" err="1">
                <a:solidFill>
                  <a:schemeClr val="bg2">
                    <a:lumMod val="50000"/>
                  </a:schemeClr>
                </a:solidFill>
                <a:latin typeface="Arial" charset="0"/>
                <a:ea typeface="Arial" charset="0"/>
                <a:cs typeface="Arial" charset="0"/>
              </a:rPr>
              <a:t>PIWorld</a:t>
            </a:r>
            <a:r>
              <a:rPr lang="en-US" sz="900" b="0" i="0" kern="1200" baseline="0">
                <a:solidFill>
                  <a:schemeClr val="bg2">
                    <a:lumMod val="50000"/>
                  </a:schemeClr>
                </a:solidFill>
                <a:latin typeface="Arial" charset="0"/>
                <a:ea typeface="Arial" charset="0"/>
                <a:cs typeface="Arial" charset="0"/>
              </a:rPr>
              <a:t>      	</a:t>
            </a:r>
            <a:r>
              <a:rPr lang="en-US" sz="700" b="0">
                <a:solidFill>
                  <a:schemeClr val="bg2">
                    <a:lumMod val="50000"/>
                  </a:schemeClr>
                </a:solidFill>
                <a:latin typeface="Arial" charset="0"/>
                <a:ea typeface="Arial" charset="0"/>
                <a:cs typeface="Arial" charset="0"/>
              </a:rPr>
              <a:t>©</a:t>
            </a:r>
            <a:r>
              <a:rPr lang="en-US" sz="700">
                <a:solidFill>
                  <a:schemeClr val="bg2">
                    <a:lumMod val="50000"/>
                  </a:schemeClr>
                </a:solidFill>
                <a:latin typeface="Arial" charset="0"/>
                <a:ea typeface="Arial" charset="0"/>
                <a:cs typeface="Arial" charset="0"/>
              </a:rPr>
              <a:t>2020 OSIsoft, LLC</a:t>
            </a:r>
            <a:endParaRPr lang="en-US" sz="700" b="1">
              <a:solidFill>
                <a:schemeClr val="bg2">
                  <a:lumMod val="50000"/>
                </a:schemeClr>
              </a:solidFill>
              <a:latin typeface="Arial" charset="0"/>
              <a:ea typeface="Arial" charset="0"/>
              <a:cs typeface="Arial" charset="0"/>
            </a:endParaRPr>
          </a:p>
          <a:p>
            <a:endParaRPr lang="en-US" sz="1000" b="0" i="0" baseline="0">
              <a:solidFill>
                <a:schemeClr val="bg1"/>
              </a:solidFill>
              <a:latin typeface="Arial"/>
              <a:cs typeface="Arial"/>
            </a:endParaRPr>
          </a:p>
        </p:txBody>
      </p:sp>
      <p:sp>
        <p:nvSpPr>
          <p:cNvPr id="13" name="Title 1"/>
          <p:cNvSpPr>
            <a:spLocks noGrp="1"/>
          </p:cNvSpPr>
          <p:nvPr>
            <p:ph type="title"/>
          </p:nvPr>
        </p:nvSpPr>
        <p:spPr>
          <a:xfrm>
            <a:off x="457200" y="457200"/>
            <a:ext cx="7886700" cy="699911"/>
          </a:xfrm>
        </p:spPr>
        <p:txBody>
          <a:bodyPr anchor="t" anchorCtr="0"/>
          <a:lstStyle>
            <a:lvl1pPr>
              <a:defRPr>
                <a:solidFill>
                  <a:srgbClr val="0070C0"/>
                </a:solidFill>
              </a:defRPr>
            </a:lvl1pPr>
          </a:lstStyle>
          <a:p>
            <a:r>
              <a:rPr lang="en-US"/>
              <a:t>Click to edit Master title style</a:t>
            </a:r>
          </a:p>
        </p:txBody>
      </p:sp>
      <p:pic>
        <p:nvPicPr>
          <p:cNvPr id="2" name="Picture 1">
            <a:extLst>
              <a:ext uri="{FF2B5EF4-FFF2-40B4-BE49-F238E27FC236}">
                <a16:creationId xmlns:a16="http://schemas.microsoft.com/office/drawing/2014/main" id="{F3A3F665-5D83-47B4-BBC7-DE8B40A0FB24}"/>
              </a:ext>
            </a:extLst>
          </p:cNvPr>
          <p:cNvPicPr>
            <a:picLocks noChangeAspect="1"/>
          </p:cNvPicPr>
          <p:nvPr userDrawn="1"/>
        </p:nvPicPr>
        <p:blipFill>
          <a:blip r:embed="rId3"/>
          <a:stretch>
            <a:fillRect/>
          </a:stretch>
        </p:blipFill>
        <p:spPr>
          <a:xfrm>
            <a:off x="27396" y="4773761"/>
            <a:ext cx="2554445" cy="365792"/>
          </a:xfrm>
          <a:prstGeom prst="rect">
            <a:avLst/>
          </a:prstGeom>
        </p:spPr>
      </p:pic>
    </p:spTree>
    <p:extLst>
      <p:ext uri="{BB962C8B-B14F-4D97-AF65-F5344CB8AC3E}">
        <p14:creationId xmlns:p14="http://schemas.microsoft.com/office/powerpoint/2010/main" val="1055793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69219"/>
            <a:ext cx="3886200" cy="326350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5080FEB0-6D66-FB42-9EF2-CE81237E9A3E}" type="slidenum">
              <a:rPr lang="en-US" smtClean="0"/>
              <a:t>‹#›</a:t>
            </a:fld>
            <a:endParaRPr lang="en-US"/>
          </a:p>
        </p:txBody>
      </p:sp>
      <p:sp>
        <p:nvSpPr>
          <p:cNvPr id="12" name="Title 1"/>
          <p:cNvSpPr>
            <a:spLocks noGrp="1"/>
          </p:cNvSpPr>
          <p:nvPr>
            <p:ph type="title"/>
          </p:nvPr>
        </p:nvSpPr>
        <p:spPr>
          <a:xfrm>
            <a:off x="457200" y="457200"/>
            <a:ext cx="7886700" cy="699911"/>
          </a:xfrm>
        </p:spPr>
        <p:txBody>
          <a:bodyPr anchor="t" anchorCtr="0"/>
          <a:lstStyle>
            <a:lvl1pPr>
              <a:defRPr>
                <a:solidFill>
                  <a:srgbClr val="0070C0"/>
                </a:solidFill>
              </a:defRPr>
            </a:lvl1pPr>
          </a:lstStyle>
          <a:p>
            <a:r>
              <a:rPr lang="en-US"/>
              <a:t>Click to edit Master title style</a:t>
            </a:r>
          </a:p>
        </p:txBody>
      </p:sp>
    </p:spTree>
    <p:extLst>
      <p:ext uri="{BB962C8B-B14F-4D97-AF65-F5344CB8AC3E}">
        <p14:creationId xmlns:p14="http://schemas.microsoft.com/office/powerpoint/2010/main" val="8623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740568"/>
            <a:ext cx="2949178" cy="802481"/>
          </a:xfrm>
        </p:spPr>
        <p:txBody>
          <a:bodyPr anchor="b"/>
          <a:lstStyle>
            <a:lvl1pPr>
              <a:defRPr sz="2400">
                <a:solidFill>
                  <a:schemeClr val="tx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solidFill>
                  <a:schemeClr val="tx1">
                    <a:lumMod val="75000"/>
                    <a:lumOff val="25000"/>
                  </a:schemeClr>
                </a:solidFill>
              </a:defRPr>
            </a:lvl1pPr>
            <a:lvl2pPr>
              <a:defRPr sz="2100">
                <a:solidFill>
                  <a:schemeClr val="tx1">
                    <a:lumMod val="75000"/>
                    <a:lumOff val="25000"/>
                  </a:schemeClr>
                </a:solidFill>
              </a:defRPr>
            </a:lvl2pPr>
            <a:lvl3pPr>
              <a:defRPr sz="18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tx1">
                    <a:lumMod val="75000"/>
                    <a:lumOff val="2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080FEB0-6D66-FB42-9EF2-CE81237E9A3E}" type="slidenum">
              <a:rPr lang="en-US" smtClean="0"/>
              <a:t>‹#›</a:t>
            </a:fld>
            <a:endParaRPr lang="en-US"/>
          </a:p>
        </p:txBody>
      </p:sp>
    </p:spTree>
    <p:extLst>
      <p:ext uri="{BB962C8B-B14F-4D97-AF65-F5344CB8AC3E}">
        <p14:creationId xmlns:p14="http://schemas.microsoft.com/office/powerpoint/2010/main" val="1952723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740568"/>
            <a:ext cx="2949178" cy="802481"/>
          </a:xfrm>
        </p:spPr>
        <p:txBody>
          <a:bodyPr anchor="b"/>
          <a:lstStyle>
            <a:lvl1pPr>
              <a:defRPr sz="240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tx1">
                    <a:lumMod val="75000"/>
                    <a:lumOff val="2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080FEB0-6D66-FB42-9EF2-CE81237E9A3E}" type="slidenum">
              <a:rPr lang="en-US" smtClean="0"/>
              <a:t>‹#›</a:t>
            </a:fld>
            <a:endParaRPr lang="en-US"/>
          </a:p>
        </p:txBody>
      </p:sp>
    </p:spTree>
    <p:extLst>
      <p:ext uri="{BB962C8B-B14F-4D97-AF65-F5344CB8AC3E}">
        <p14:creationId xmlns:p14="http://schemas.microsoft.com/office/powerpoint/2010/main" val="1581964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Contact Inform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351" y="-1"/>
            <a:ext cx="8229600" cy="802789"/>
          </a:xfrm>
        </p:spPr>
        <p:txBody>
          <a:bodyPr/>
          <a:lstStyle>
            <a:lvl1pPr>
              <a:defRPr>
                <a:latin typeface="Arial" panose="020B0604020202020204" pitchFamily="34" charset="0"/>
                <a:cs typeface="Arial" panose="020B0604020202020204" pitchFamily="34" charset="0"/>
              </a:defRPr>
            </a:lvl1pPr>
          </a:lstStyle>
          <a:p>
            <a:r>
              <a:rPr lang="en-US" err="1"/>
              <a:t>Firstname</a:t>
            </a:r>
            <a:r>
              <a:rPr lang="en-US"/>
              <a:t> </a:t>
            </a:r>
            <a:r>
              <a:rPr lang="en-US" err="1"/>
              <a:t>Lastname</a:t>
            </a:r>
            <a:endParaRPr lang="en-US"/>
          </a:p>
        </p:txBody>
      </p:sp>
      <p:sp>
        <p:nvSpPr>
          <p:cNvPr id="3" name="Content Placeholder 2"/>
          <p:cNvSpPr>
            <a:spLocks noGrp="1"/>
          </p:cNvSpPr>
          <p:nvPr>
            <p:ph idx="1" hasCustomPrompt="1"/>
          </p:nvPr>
        </p:nvSpPr>
        <p:spPr>
          <a:xfrm>
            <a:off x="457200" y="979204"/>
            <a:ext cx="8229600" cy="3615423"/>
          </a:xfrm>
        </p:spPr>
        <p:txBody>
          <a:bodyPr/>
          <a:lstStyle>
            <a:lvl1pPr marL="0" indent="0">
              <a:buNone/>
              <a:defRPr b="0">
                <a:latin typeface="Arial" panose="020B0604020202020204" pitchFamily="34" charset="0"/>
                <a:cs typeface="Arial" panose="020B0604020202020204" pitchFamily="34" charset="0"/>
              </a:defRPr>
            </a:lvl1pPr>
            <a:lvl2pPr marL="342892" indent="0">
              <a:buNone/>
              <a:defRPr/>
            </a:lvl2pPr>
            <a:lvl3pPr marL="685783" indent="0">
              <a:buNone/>
              <a:defRPr/>
            </a:lvl3pPr>
            <a:lvl4pPr marL="1028675" indent="0">
              <a:buNone/>
              <a:defRPr/>
            </a:lvl4pPr>
            <a:lvl5pPr marL="1371566" indent="0">
              <a:buNone/>
              <a:defRPr/>
            </a:lvl5pPr>
          </a:lstStyle>
          <a:p>
            <a:r>
              <a:rPr lang="en-US">
                <a:hlinkClick r:id="rId2"/>
              </a:rPr>
              <a:t>email@osisoft.com</a:t>
            </a:r>
            <a:endParaRPr lang="en-US"/>
          </a:p>
          <a:p>
            <a:r>
              <a:rPr lang="en-US"/>
              <a:t>Title</a:t>
            </a:r>
          </a:p>
          <a:p>
            <a:pPr lvl="0"/>
            <a:r>
              <a:rPr lang="en-US" err="1"/>
              <a:t>OSIsoft</a:t>
            </a:r>
            <a:r>
              <a:rPr lang="en-US"/>
              <a:t>, LLC</a:t>
            </a:r>
          </a:p>
          <a:p>
            <a:pPr lvl="0"/>
            <a:endParaRPr lang="en-US"/>
          </a:p>
        </p:txBody>
      </p:sp>
      <p:sp>
        <p:nvSpPr>
          <p:cNvPr id="5" name="Slide Number Placeholder 2"/>
          <p:cNvSpPr>
            <a:spLocks noGrp="1"/>
          </p:cNvSpPr>
          <p:nvPr>
            <p:ph type="sldNum" sz="quarter" idx="10"/>
          </p:nvPr>
        </p:nvSpPr>
        <p:spPr>
          <a:xfrm>
            <a:off x="8539701" y="4791933"/>
            <a:ext cx="473660" cy="273844"/>
          </a:xfrm>
        </p:spPr>
        <p:txBody>
          <a:bodyPr/>
          <a:lstStyle>
            <a:lvl1pPr>
              <a:defRPr>
                <a:latin typeface="+mj-lt"/>
              </a:defRPr>
            </a:lvl1pPr>
          </a:lstStyle>
          <a:p>
            <a:pPr>
              <a:defRPr/>
            </a:pPr>
            <a:fld id="{162AA707-7EA0-4F24-9585-D9B56B3BD83E}" type="slidenum">
              <a:rPr lang="en-US" smtClean="0"/>
              <a:pPr>
                <a:defRPr/>
              </a:pPr>
              <a:t>‹#›</a:t>
            </a:fld>
            <a:endParaRPr lang="en-US"/>
          </a:p>
        </p:txBody>
      </p:sp>
    </p:spTree>
    <p:extLst>
      <p:ext uri="{BB962C8B-B14F-4D97-AF65-F5344CB8AC3E}">
        <p14:creationId xmlns:p14="http://schemas.microsoft.com/office/powerpoint/2010/main" val="425359893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r>
              <a:rPr lang="en-US"/>
              <a:t> </a:t>
            </a:r>
            <a:fld id="{5080FEB0-6D66-FB42-9EF2-CE81237E9A3E}" type="slidenum">
              <a:rPr lang="en-US" smtClean="0">
                <a:solidFill>
                  <a:srgbClr val="00B0F0"/>
                </a:solidFill>
              </a:rPr>
              <a:pPr/>
              <a:t>‹#›</a:t>
            </a:fld>
            <a:endParaRPr lang="en-US">
              <a:solidFill>
                <a:srgbClr val="00B0F0"/>
              </a:solidFill>
            </a:endParaRPr>
          </a:p>
        </p:txBody>
      </p:sp>
      <p:sp>
        <p:nvSpPr>
          <p:cNvPr id="6" name="Title 1"/>
          <p:cNvSpPr>
            <a:spLocks noGrp="1"/>
          </p:cNvSpPr>
          <p:nvPr>
            <p:ph type="ctrTitle" hasCustomPrompt="1"/>
          </p:nvPr>
        </p:nvSpPr>
        <p:spPr>
          <a:xfrm>
            <a:off x="1143000" y="1554480"/>
            <a:ext cx="6858000" cy="945897"/>
          </a:xfrm>
        </p:spPr>
        <p:txBody>
          <a:bodyPr anchor="ctr" anchorCtr="0">
            <a:normAutofit/>
          </a:bodyPr>
          <a:lstStyle>
            <a:lvl1pPr algn="ctr">
              <a:defRPr sz="3200">
                <a:solidFill>
                  <a:schemeClr val="tx1">
                    <a:lumMod val="75000"/>
                    <a:lumOff val="25000"/>
                  </a:schemeClr>
                </a:solidFill>
              </a:defRPr>
            </a:lvl1pPr>
          </a:lstStyle>
          <a:p>
            <a:r>
              <a:rPr lang="en-US"/>
              <a:t>Click to add presentation title</a:t>
            </a:r>
          </a:p>
        </p:txBody>
      </p:sp>
      <p:sp>
        <p:nvSpPr>
          <p:cNvPr id="7" name="Subtitle 2"/>
          <p:cNvSpPr>
            <a:spLocks noGrp="1"/>
          </p:cNvSpPr>
          <p:nvPr>
            <p:ph type="subTitle" idx="1" hasCustomPrompt="1"/>
          </p:nvPr>
        </p:nvSpPr>
        <p:spPr>
          <a:xfrm>
            <a:off x="1143000" y="2701528"/>
            <a:ext cx="6858000" cy="656194"/>
          </a:xfrm>
        </p:spPr>
        <p:txBody>
          <a:bodyPr/>
          <a:lstStyle>
            <a:lvl1pPr marL="0" indent="0" algn="ctr">
              <a:buNone/>
              <a:defRPr sz="18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Presented by:</a:t>
            </a:r>
          </a:p>
        </p:txBody>
      </p:sp>
      <p:sp>
        <p:nvSpPr>
          <p:cNvPr id="8" name="Slide Number Placeholder 5"/>
          <p:cNvSpPr txBox="1">
            <a:spLocks/>
          </p:cNvSpPr>
          <p:nvPr userDrawn="1"/>
        </p:nvSpPr>
        <p:spPr>
          <a:xfrm>
            <a:off x="8752788" y="4804664"/>
            <a:ext cx="363816" cy="273844"/>
          </a:xfrm>
          <a:prstGeom prst="rect">
            <a:avLst/>
          </a:prstGeom>
        </p:spPr>
        <p:txBody>
          <a:bodyPr vert="horz" lIns="91440" tIns="45720" rIns="91440" bIns="45720" rtlCol="0" anchor="t" anchorCtr="0"/>
          <a:lstStyle>
            <a:defPPr>
              <a:defRPr lang="en-US"/>
            </a:defPPr>
            <a:lvl1pPr marL="0" algn="r" defTabSz="685800" rtl="0" eaLnBrk="1" latinLnBrk="0" hangingPunct="1">
              <a:defRPr sz="800" kern="1200">
                <a:solidFill>
                  <a:schemeClr val="tx1">
                    <a:tint val="75000"/>
                  </a:schemeClr>
                </a:solidFill>
                <a:latin typeface="Arial" charset="0"/>
                <a:ea typeface="Arial" charset="0"/>
                <a:cs typeface="Arial"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5080FEB0-6D66-FB42-9EF2-CE81237E9A3E}" type="slidenum">
              <a:rPr lang="en-US" smtClean="0">
                <a:solidFill>
                  <a:schemeClr val="accent1">
                    <a:lumMod val="75000"/>
                  </a:schemeClr>
                </a:solidFill>
              </a:rPr>
              <a:pPr/>
              <a:t>‹#›</a:t>
            </a:fld>
            <a:endParaRPr lang="en-US">
              <a:solidFill>
                <a:schemeClr val="accent1">
                  <a:lumMod val="75000"/>
                </a:schemeClr>
              </a:solidFill>
            </a:endParaRPr>
          </a:p>
        </p:txBody>
      </p:sp>
      <p:sp>
        <p:nvSpPr>
          <p:cNvPr id="11" name="Picture Placeholder 6"/>
          <p:cNvSpPr>
            <a:spLocks noGrp="1"/>
          </p:cNvSpPr>
          <p:nvPr>
            <p:ph type="pic" sz="quarter" idx="11" hasCustomPrompt="1"/>
          </p:nvPr>
        </p:nvSpPr>
        <p:spPr>
          <a:xfrm>
            <a:off x="3532031" y="3494280"/>
            <a:ext cx="1990725" cy="396082"/>
          </a:xfrm>
        </p:spPr>
        <p:txBody>
          <a:bodyPr>
            <a:noAutofit/>
          </a:bodyPr>
          <a:lstStyle>
            <a:lvl1pPr marL="0" indent="0" algn="ctr">
              <a:buNone/>
              <a:defRPr sz="1000" baseline="0">
                <a:solidFill>
                  <a:schemeClr val="tx1">
                    <a:lumMod val="65000"/>
                    <a:lumOff val="35000"/>
                  </a:schemeClr>
                </a:solidFill>
              </a:defRPr>
            </a:lvl1pPr>
          </a:lstStyle>
          <a:p>
            <a:r>
              <a:rPr lang="en-US"/>
              <a:t>Insert Company Logo</a:t>
            </a:r>
          </a:p>
        </p:txBody>
      </p:sp>
      <p:sp>
        <p:nvSpPr>
          <p:cNvPr id="13" name="Picture Placeholder 4"/>
          <p:cNvSpPr>
            <a:spLocks noGrp="1"/>
          </p:cNvSpPr>
          <p:nvPr>
            <p:ph type="pic" sz="quarter" idx="12" hasCustomPrompt="1"/>
          </p:nvPr>
        </p:nvSpPr>
        <p:spPr>
          <a:xfrm>
            <a:off x="7475524" y="253027"/>
            <a:ext cx="1583871" cy="548917"/>
          </a:xfrm>
        </p:spPr>
        <p:txBody>
          <a:bodyPr>
            <a:noAutofit/>
          </a:bodyPr>
          <a:lstStyle>
            <a:lvl1pPr marL="0" indent="0" algn="l">
              <a:buNone/>
              <a:defRPr sz="1300" baseline="0">
                <a:solidFill>
                  <a:schemeClr val="tx1">
                    <a:lumMod val="65000"/>
                    <a:lumOff val="35000"/>
                  </a:schemeClr>
                </a:solidFill>
                <a:latin typeface="Arial"/>
              </a:defRPr>
            </a:lvl1pPr>
          </a:lstStyle>
          <a:p>
            <a:r>
              <a:rPr lang="en-US"/>
              <a:t>Industry Icon </a:t>
            </a:r>
            <a:br>
              <a:rPr lang="en-US"/>
            </a:br>
            <a:r>
              <a:rPr lang="en-US"/>
              <a:t>(see slide at end)</a:t>
            </a:r>
          </a:p>
        </p:txBody>
      </p:sp>
    </p:spTree>
    <p:extLst>
      <p:ext uri="{BB962C8B-B14F-4D97-AF65-F5344CB8AC3E}">
        <p14:creationId xmlns:p14="http://schemas.microsoft.com/office/powerpoint/2010/main" val="138380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1">
                    <a:lumMod val="75000"/>
                  </a:schemeClr>
                </a:solidFill>
              </a:defRPr>
            </a:lvl1pPr>
          </a:lstStyle>
          <a:p>
            <a:fld id="{5080FEB0-6D66-FB42-9EF2-CE81237E9A3E}" type="slidenum">
              <a:rPr lang="en-US" smtClean="0"/>
              <a:pPr/>
              <a:t>‹#›</a:t>
            </a:fld>
            <a:endParaRPr lang="en-US"/>
          </a:p>
        </p:txBody>
      </p:sp>
      <p:sp>
        <p:nvSpPr>
          <p:cNvPr id="13" name="Content Placeholder 2"/>
          <p:cNvSpPr>
            <a:spLocks noGrp="1"/>
          </p:cNvSpPr>
          <p:nvPr>
            <p:ph idx="1"/>
          </p:nvPr>
        </p:nvSpPr>
        <p:spPr>
          <a:xfrm>
            <a:off x="594360" y="1369219"/>
            <a:ext cx="7886700" cy="326350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Placeholder 1"/>
          <p:cNvSpPr>
            <a:spLocks noGrp="1"/>
          </p:cNvSpPr>
          <p:nvPr>
            <p:ph type="title"/>
          </p:nvPr>
        </p:nvSpPr>
        <p:spPr>
          <a:xfrm>
            <a:off x="457200" y="457200"/>
            <a:ext cx="7886700" cy="807156"/>
          </a:xfrm>
          <a:prstGeom prst="rect">
            <a:avLst/>
          </a:prstGeom>
        </p:spPr>
        <p:txBody>
          <a:bodyPr vert="horz" lIns="91440" tIns="45720" rIns="91440" bIns="45720" rtlCol="0" anchor="t" anchorCtr="0">
            <a:normAutofit/>
          </a:bodyPr>
          <a:lstStyle/>
          <a:p>
            <a:r>
              <a:rPr lang="en-US"/>
              <a:t>Click to edit Master title style</a:t>
            </a:r>
          </a:p>
        </p:txBody>
      </p:sp>
    </p:spTree>
    <p:extLst>
      <p:ext uri="{BB962C8B-B14F-4D97-AF65-F5344CB8AC3E}">
        <p14:creationId xmlns:p14="http://schemas.microsoft.com/office/powerpoint/2010/main" val="1000975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9135879" cy="5143500"/>
          </a:xfrm>
          <a:prstGeom prst="rect">
            <a:avLst/>
          </a:prstGeom>
        </p:spPr>
      </p:pic>
      <p:sp>
        <p:nvSpPr>
          <p:cNvPr id="3" name="Slide Number Placeholder 2"/>
          <p:cNvSpPr>
            <a:spLocks noGrp="1"/>
          </p:cNvSpPr>
          <p:nvPr>
            <p:ph type="sldNum" sz="quarter" idx="10"/>
          </p:nvPr>
        </p:nvSpPr>
        <p:spPr/>
        <p:txBody>
          <a:bodyPr/>
          <a:lstStyle>
            <a:lvl1pPr>
              <a:defRPr>
                <a:solidFill>
                  <a:schemeClr val="accent1">
                    <a:lumMod val="75000"/>
                  </a:schemeClr>
                </a:solidFill>
              </a:defRPr>
            </a:lvl1pPr>
          </a:lstStyle>
          <a:p>
            <a:r>
              <a:rPr lang="en-US"/>
              <a:t> </a:t>
            </a:r>
            <a:fld id="{5080FEB0-6D66-FB42-9EF2-CE81237E9A3E}" type="slidenum">
              <a:rPr lang="en-US" smtClean="0"/>
              <a:pPr/>
              <a:t>‹#›</a:t>
            </a:fld>
            <a:endParaRPr lang="en-US"/>
          </a:p>
        </p:txBody>
      </p:sp>
      <p:sp>
        <p:nvSpPr>
          <p:cNvPr id="6" name="TextBox 5"/>
          <p:cNvSpPr txBox="1"/>
          <p:nvPr userDrawn="1"/>
        </p:nvSpPr>
        <p:spPr>
          <a:xfrm>
            <a:off x="6249971" y="4804664"/>
            <a:ext cx="2502817" cy="3847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a:solidFill>
                  <a:schemeClr val="bg2">
                    <a:lumMod val="50000"/>
                  </a:schemeClr>
                </a:solidFill>
                <a:latin typeface="Arial" charset="0"/>
                <a:ea typeface="Arial" charset="0"/>
                <a:cs typeface="Arial" charset="0"/>
              </a:rPr>
              <a:t>#</a:t>
            </a:r>
            <a:r>
              <a:rPr lang="en-US" sz="900" b="0" i="0" kern="1200" baseline="0" err="1">
                <a:solidFill>
                  <a:schemeClr val="bg2">
                    <a:lumMod val="50000"/>
                  </a:schemeClr>
                </a:solidFill>
                <a:latin typeface="Arial" charset="0"/>
                <a:ea typeface="Arial" charset="0"/>
                <a:cs typeface="Arial" charset="0"/>
              </a:rPr>
              <a:t>PIWorld</a:t>
            </a:r>
            <a:r>
              <a:rPr lang="en-US" sz="900" b="0" i="0" kern="1200" baseline="0">
                <a:solidFill>
                  <a:schemeClr val="bg2">
                    <a:lumMod val="50000"/>
                  </a:schemeClr>
                </a:solidFill>
                <a:latin typeface="Arial" charset="0"/>
                <a:ea typeface="Arial" charset="0"/>
                <a:cs typeface="Arial" charset="0"/>
              </a:rPr>
              <a:t>      	</a:t>
            </a:r>
            <a:r>
              <a:rPr lang="en-US" sz="700" b="0">
                <a:solidFill>
                  <a:schemeClr val="bg2">
                    <a:lumMod val="50000"/>
                  </a:schemeClr>
                </a:solidFill>
                <a:latin typeface="Arial" charset="0"/>
                <a:ea typeface="Arial" charset="0"/>
                <a:cs typeface="Arial" charset="0"/>
              </a:rPr>
              <a:t>©</a:t>
            </a:r>
            <a:r>
              <a:rPr lang="en-US" sz="700">
                <a:solidFill>
                  <a:schemeClr val="bg2">
                    <a:lumMod val="50000"/>
                  </a:schemeClr>
                </a:solidFill>
                <a:latin typeface="Arial" charset="0"/>
                <a:ea typeface="Arial" charset="0"/>
                <a:cs typeface="Arial" charset="0"/>
              </a:rPr>
              <a:t>2020 OSIsoft, LLC</a:t>
            </a:r>
            <a:endParaRPr lang="en-US" sz="700" b="1">
              <a:solidFill>
                <a:schemeClr val="bg2">
                  <a:lumMod val="50000"/>
                </a:schemeClr>
              </a:solidFill>
              <a:latin typeface="Arial" charset="0"/>
              <a:ea typeface="Arial" charset="0"/>
              <a:cs typeface="Arial" charset="0"/>
            </a:endParaRPr>
          </a:p>
          <a:p>
            <a:endParaRPr lang="en-US" sz="1000" b="0" i="0" baseline="0">
              <a:solidFill>
                <a:schemeClr val="bg1"/>
              </a:solidFill>
              <a:latin typeface="Arial"/>
              <a:cs typeface="Arial"/>
            </a:endParaRPr>
          </a:p>
        </p:txBody>
      </p:sp>
      <p:sp>
        <p:nvSpPr>
          <p:cNvPr id="8" name="Content Placeholder 2"/>
          <p:cNvSpPr>
            <a:spLocks noGrp="1"/>
          </p:cNvSpPr>
          <p:nvPr>
            <p:ph idx="1"/>
          </p:nvPr>
        </p:nvSpPr>
        <p:spPr>
          <a:xfrm>
            <a:off x="594360" y="1369219"/>
            <a:ext cx="7886700" cy="326350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457200" y="457200"/>
            <a:ext cx="7886700" cy="762382"/>
          </a:xfrm>
        </p:spPr>
        <p:txBody>
          <a:bodyPr anchor="t" anchorCtr="0"/>
          <a:lstStyle>
            <a:lvl1pPr>
              <a:defRPr>
                <a:solidFill>
                  <a:srgbClr val="0070C0"/>
                </a:solidFill>
              </a:defRPr>
            </a:lvl1pPr>
          </a:lstStyle>
          <a:p>
            <a:r>
              <a:rPr lang="en-US"/>
              <a:t>Click to edit Master title style</a:t>
            </a:r>
          </a:p>
        </p:txBody>
      </p:sp>
      <p:pic>
        <p:nvPicPr>
          <p:cNvPr id="7" name="Picture 6">
            <a:extLst>
              <a:ext uri="{FF2B5EF4-FFF2-40B4-BE49-F238E27FC236}">
                <a16:creationId xmlns:a16="http://schemas.microsoft.com/office/drawing/2014/main" id="{28BD30F3-08BE-4C42-8D1E-1A56DB3222F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049" y="4759024"/>
            <a:ext cx="2554647" cy="365124"/>
          </a:xfrm>
          <a:prstGeom prst="rect">
            <a:avLst/>
          </a:prstGeom>
        </p:spPr>
      </p:pic>
    </p:spTree>
    <p:extLst>
      <p:ext uri="{BB962C8B-B14F-4D97-AF65-F5344CB8AC3E}">
        <p14:creationId xmlns:p14="http://schemas.microsoft.com/office/powerpoint/2010/main" val="90996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9144000" cy="5148072"/>
          </a:xfrm>
          <a:prstGeom prst="rect">
            <a:avLst/>
          </a:prstGeom>
        </p:spPr>
      </p:pic>
      <p:sp>
        <p:nvSpPr>
          <p:cNvPr id="3" name="Text Placeholder 2"/>
          <p:cNvSpPr>
            <a:spLocks noGrp="1"/>
          </p:cNvSpPr>
          <p:nvPr>
            <p:ph type="body" idx="1"/>
          </p:nvPr>
        </p:nvSpPr>
        <p:spPr>
          <a:xfrm>
            <a:off x="629842" y="1260872"/>
            <a:ext cx="3868340" cy="617934"/>
          </a:xfrm>
        </p:spPr>
        <p:txBody>
          <a:bodyPr anchor="b">
            <a:normAutofit/>
          </a:bodyPr>
          <a:lstStyle>
            <a:lvl1pPr marL="0" indent="0">
              <a:buNone/>
              <a:defRPr sz="20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a:defRPr sz="1800">
                <a:solidFill>
                  <a:schemeClr val="tx1">
                    <a:lumMod val="75000"/>
                    <a:lumOff val="25000"/>
                  </a:schemeClr>
                </a:solidFill>
              </a:defRPr>
            </a:lvl1pPr>
            <a:lvl2pPr>
              <a:defRPr sz="1600">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normAutofit/>
          </a:bodyPr>
          <a:lstStyle>
            <a:lvl1pPr marL="0" indent="0">
              <a:buNone/>
              <a:defRPr sz="2000" b="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a:solidFill>
                  <a:schemeClr val="accent1">
                    <a:lumMod val="75000"/>
                  </a:schemeClr>
                </a:solidFill>
              </a:defRPr>
            </a:lvl1pPr>
          </a:lstStyle>
          <a:p>
            <a:fld id="{5080FEB0-6D66-FB42-9EF2-CE81237E9A3E}" type="slidenum">
              <a:rPr lang="en-US" smtClean="0"/>
              <a:pPr/>
              <a:t>‹#›</a:t>
            </a:fld>
            <a:endParaRPr lang="en-US"/>
          </a:p>
        </p:txBody>
      </p:sp>
      <p:sp>
        <p:nvSpPr>
          <p:cNvPr id="12" name="TextBox 11"/>
          <p:cNvSpPr txBox="1"/>
          <p:nvPr userDrawn="1"/>
        </p:nvSpPr>
        <p:spPr>
          <a:xfrm>
            <a:off x="6249971" y="4804664"/>
            <a:ext cx="2502817" cy="3847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a:solidFill>
                  <a:schemeClr val="bg2">
                    <a:lumMod val="50000"/>
                  </a:schemeClr>
                </a:solidFill>
                <a:latin typeface="Arial" charset="0"/>
                <a:ea typeface="Arial" charset="0"/>
                <a:cs typeface="Arial" charset="0"/>
              </a:rPr>
              <a:t>#</a:t>
            </a:r>
            <a:r>
              <a:rPr lang="en-US" sz="900" b="0" i="0" kern="1200" baseline="0" err="1">
                <a:solidFill>
                  <a:schemeClr val="bg2">
                    <a:lumMod val="50000"/>
                  </a:schemeClr>
                </a:solidFill>
                <a:latin typeface="Arial" charset="0"/>
                <a:ea typeface="Arial" charset="0"/>
                <a:cs typeface="Arial" charset="0"/>
              </a:rPr>
              <a:t>PIWorld</a:t>
            </a:r>
            <a:r>
              <a:rPr lang="en-US" sz="900" b="0" i="0" kern="1200" baseline="0">
                <a:solidFill>
                  <a:schemeClr val="bg2">
                    <a:lumMod val="50000"/>
                  </a:schemeClr>
                </a:solidFill>
                <a:latin typeface="Arial" charset="0"/>
                <a:ea typeface="Arial" charset="0"/>
                <a:cs typeface="Arial" charset="0"/>
              </a:rPr>
              <a:t>      	</a:t>
            </a:r>
            <a:r>
              <a:rPr lang="en-US" sz="700" b="0">
                <a:solidFill>
                  <a:schemeClr val="bg2">
                    <a:lumMod val="50000"/>
                  </a:schemeClr>
                </a:solidFill>
                <a:latin typeface="Arial" charset="0"/>
                <a:ea typeface="Arial" charset="0"/>
                <a:cs typeface="Arial" charset="0"/>
              </a:rPr>
              <a:t>©</a:t>
            </a:r>
            <a:r>
              <a:rPr lang="en-US" sz="700">
                <a:solidFill>
                  <a:schemeClr val="bg2">
                    <a:lumMod val="50000"/>
                  </a:schemeClr>
                </a:solidFill>
                <a:latin typeface="Arial" charset="0"/>
                <a:ea typeface="Arial" charset="0"/>
                <a:cs typeface="Arial" charset="0"/>
              </a:rPr>
              <a:t>2020 OSIsoft, LLC</a:t>
            </a:r>
            <a:endParaRPr lang="en-US" sz="700" b="1">
              <a:solidFill>
                <a:schemeClr val="bg2">
                  <a:lumMod val="50000"/>
                </a:schemeClr>
              </a:solidFill>
              <a:latin typeface="Arial" charset="0"/>
              <a:ea typeface="Arial" charset="0"/>
              <a:cs typeface="Arial" charset="0"/>
            </a:endParaRPr>
          </a:p>
          <a:p>
            <a:endParaRPr lang="en-US" sz="1000" b="0" i="0" baseline="0">
              <a:solidFill>
                <a:schemeClr val="bg1"/>
              </a:solidFill>
              <a:latin typeface="Arial"/>
              <a:cs typeface="Arial"/>
            </a:endParaRPr>
          </a:p>
        </p:txBody>
      </p:sp>
      <p:sp>
        <p:nvSpPr>
          <p:cNvPr id="13" name="Title 1"/>
          <p:cNvSpPr>
            <a:spLocks noGrp="1"/>
          </p:cNvSpPr>
          <p:nvPr>
            <p:ph type="title"/>
          </p:nvPr>
        </p:nvSpPr>
        <p:spPr>
          <a:xfrm>
            <a:off x="457200" y="457200"/>
            <a:ext cx="7886700" cy="699911"/>
          </a:xfrm>
        </p:spPr>
        <p:txBody>
          <a:bodyPr anchor="t" anchorCtr="0"/>
          <a:lstStyle>
            <a:lvl1pPr>
              <a:defRPr>
                <a:solidFill>
                  <a:srgbClr val="0070C0"/>
                </a:solidFill>
              </a:defRPr>
            </a:lvl1pPr>
          </a:lstStyle>
          <a:p>
            <a:r>
              <a:rPr lang="en-US"/>
              <a:t>Click to edit Master title style</a:t>
            </a:r>
          </a:p>
        </p:txBody>
      </p:sp>
    </p:spTree>
    <p:extLst>
      <p:ext uri="{BB962C8B-B14F-4D97-AF65-F5344CB8AC3E}">
        <p14:creationId xmlns:p14="http://schemas.microsoft.com/office/powerpoint/2010/main" val="105579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369219"/>
            <a:ext cx="3886200" cy="326350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a:solidFill>
                  <a:schemeClr val="accent1">
                    <a:lumMod val="75000"/>
                  </a:schemeClr>
                </a:solidFill>
              </a:defRPr>
            </a:lvl1pPr>
          </a:lstStyle>
          <a:p>
            <a:fld id="{5080FEB0-6D66-FB42-9EF2-CE81237E9A3E}" type="slidenum">
              <a:rPr lang="en-US" smtClean="0"/>
              <a:pPr/>
              <a:t>‹#›</a:t>
            </a:fld>
            <a:endParaRPr lang="en-US"/>
          </a:p>
        </p:txBody>
      </p:sp>
      <p:sp>
        <p:nvSpPr>
          <p:cNvPr id="12" name="Title 1"/>
          <p:cNvSpPr>
            <a:spLocks noGrp="1"/>
          </p:cNvSpPr>
          <p:nvPr>
            <p:ph type="title"/>
          </p:nvPr>
        </p:nvSpPr>
        <p:spPr>
          <a:xfrm>
            <a:off x="457200" y="457200"/>
            <a:ext cx="7886700" cy="699911"/>
          </a:xfrm>
        </p:spPr>
        <p:txBody>
          <a:bodyPr anchor="t" anchorCtr="0"/>
          <a:lstStyle>
            <a:lvl1pPr>
              <a:defRPr>
                <a:solidFill>
                  <a:srgbClr val="0070C0"/>
                </a:solidFill>
              </a:defRPr>
            </a:lvl1pPr>
          </a:lstStyle>
          <a:p>
            <a:r>
              <a:rPr lang="en-US"/>
              <a:t>Click to edit Master title style</a:t>
            </a:r>
          </a:p>
        </p:txBody>
      </p:sp>
    </p:spTree>
    <p:extLst>
      <p:ext uri="{BB962C8B-B14F-4D97-AF65-F5344CB8AC3E}">
        <p14:creationId xmlns:p14="http://schemas.microsoft.com/office/powerpoint/2010/main" val="8623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eaker Name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86700" cy="626533"/>
          </a:xfrm>
        </p:spPr>
        <p:txBody>
          <a:bodyPr anchor="t" anchorCtr="0"/>
          <a:lstStyle>
            <a:lvl1pPr>
              <a:defRPr>
                <a:solidFill>
                  <a:srgbClr val="0070C0"/>
                </a:solidFill>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a:solidFill>
                  <a:schemeClr val="accent1">
                    <a:lumMod val="75000"/>
                  </a:schemeClr>
                </a:solidFill>
              </a:defRPr>
            </a:lvl1pPr>
          </a:lstStyle>
          <a:p>
            <a:fld id="{5080FEB0-6D66-FB42-9EF2-CE81237E9A3E}" type="slidenum">
              <a:rPr lang="en-US" smtClean="0"/>
              <a:pPr/>
              <a:t>‹#›</a:t>
            </a:fld>
            <a:endParaRPr lang="en-US"/>
          </a:p>
        </p:txBody>
      </p:sp>
      <p:sp>
        <p:nvSpPr>
          <p:cNvPr id="10" name="Picture Placeholder 7"/>
          <p:cNvSpPr>
            <a:spLocks noGrp="1"/>
          </p:cNvSpPr>
          <p:nvPr>
            <p:ph type="pic" sz="quarter" idx="15" hasCustomPrompt="1"/>
          </p:nvPr>
        </p:nvSpPr>
        <p:spPr>
          <a:xfrm>
            <a:off x="457200" y="1283133"/>
            <a:ext cx="2274207" cy="1666445"/>
          </a:xfrm>
        </p:spPr>
        <p:txBody>
          <a:bodyPr>
            <a:normAutofit/>
          </a:bodyPr>
          <a:lstStyle>
            <a:lvl1pPr marL="0" indent="0">
              <a:buNone/>
              <a:defRPr sz="1800" baseline="0">
                <a:solidFill>
                  <a:schemeClr val="tx1">
                    <a:lumMod val="65000"/>
                    <a:lumOff val="35000"/>
                  </a:schemeClr>
                </a:solidFill>
              </a:defRPr>
            </a:lvl1pPr>
          </a:lstStyle>
          <a:p>
            <a:r>
              <a:rPr lang="en-US"/>
              <a:t>Click Here to Insert Speaker’s Picture</a:t>
            </a:r>
          </a:p>
        </p:txBody>
      </p:sp>
      <p:sp>
        <p:nvSpPr>
          <p:cNvPr id="11" name="Picture Placeholder 7"/>
          <p:cNvSpPr>
            <a:spLocks noGrp="1"/>
          </p:cNvSpPr>
          <p:nvPr>
            <p:ph type="pic" sz="quarter" idx="17" hasCustomPrompt="1"/>
          </p:nvPr>
        </p:nvSpPr>
        <p:spPr>
          <a:xfrm>
            <a:off x="457200" y="2951314"/>
            <a:ext cx="2274207" cy="1666445"/>
          </a:xfrm>
        </p:spPr>
        <p:txBody>
          <a:bodyPr>
            <a:normAutofit/>
          </a:bodyPr>
          <a:lstStyle>
            <a:lvl1pPr marL="0" indent="0">
              <a:buNone/>
              <a:defRPr sz="1800" baseline="0">
                <a:solidFill>
                  <a:schemeClr val="tx1">
                    <a:lumMod val="65000"/>
                    <a:lumOff val="35000"/>
                  </a:schemeClr>
                </a:solidFill>
              </a:defRPr>
            </a:lvl1pPr>
          </a:lstStyle>
          <a:p>
            <a:r>
              <a:rPr lang="en-US"/>
              <a:t>Click Here to Insert Speaker’s Picture</a:t>
            </a:r>
          </a:p>
        </p:txBody>
      </p:sp>
    </p:spTree>
    <p:extLst>
      <p:ext uri="{BB962C8B-B14F-4D97-AF65-F5344CB8AC3E}">
        <p14:creationId xmlns:p14="http://schemas.microsoft.com/office/powerpoint/2010/main" val="6898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740568"/>
            <a:ext cx="2949178" cy="802481"/>
          </a:xfrm>
        </p:spPr>
        <p:txBody>
          <a:bodyPr anchor="b"/>
          <a:lstStyle>
            <a:lvl1pPr>
              <a:defRPr sz="2400">
                <a:solidFill>
                  <a:schemeClr val="tx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solidFill>
                  <a:schemeClr val="tx1">
                    <a:lumMod val="75000"/>
                    <a:lumOff val="25000"/>
                  </a:schemeClr>
                </a:solidFill>
              </a:defRPr>
            </a:lvl1pPr>
            <a:lvl2pPr>
              <a:defRPr sz="2100">
                <a:solidFill>
                  <a:schemeClr val="tx1">
                    <a:lumMod val="75000"/>
                    <a:lumOff val="25000"/>
                  </a:schemeClr>
                </a:solidFill>
              </a:defRPr>
            </a:lvl2pPr>
            <a:lvl3pPr>
              <a:defRPr sz="1800">
                <a:solidFill>
                  <a:schemeClr val="tx1">
                    <a:lumMod val="75000"/>
                    <a:lumOff val="25000"/>
                  </a:schemeClr>
                </a:solidFill>
              </a:defRPr>
            </a:lvl3pPr>
            <a:lvl4pPr>
              <a:defRPr sz="1500">
                <a:solidFill>
                  <a:schemeClr val="tx1">
                    <a:lumMod val="75000"/>
                    <a:lumOff val="25000"/>
                  </a:schemeClr>
                </a:solidFill>
              </a:defRPr>
            </a:lvl4pPr>
            <a:lvl5pPr>
              <a:defRPr sz="1500">
                <a:solidFill>
                  <a:schemeClr val="tx1">
                    <a:lumMod val="75000"/>
                    <a:lumOff val="25000"/>
                  </a:schemeClr>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tx1">
                    <a:lumMod val="75000"/>
                    <a:lumOff val="2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solidFill>
                  <a:schemeClr val="accent1">
                    <a:lumMod val="75000"/>
                  </a:schemeClr>
                </a:solidFill>
              </a:defRPr>
            </a:lvl1pPr>
          </a:lstStyle>
          <a:p>
            <a:fld id="{5080FEB0-6D66-FB42-9EF2-CE81237E9A3E}" type="slidenum">
              <a:rPr lang="en-US" smtClean="0"/>
              <a:pPr/>
              <a:t>‹#›</a:t>
            </a:fld>
            <a:endParaRPr lang="en-US"/>
          </a:p>
        </p:txBody>
      </p:sp>
    </p:spTree>
    <p:extLst>
      <p:ext uri="{BB962C8B-B14F-4D97-AF65-F5344CB8AC3E}">
        <p14:creationId xmlns:p14="http://schemas.microsoft.com/office/powerpoint/2010/main" val="195272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740568"/>
            <a:ext cx="2949178" cy="802481"/>
          </a:xfrm>
        </p:spPr>
        <p:txBody>
          <a:bodyPr anchor="b"/>
          <a:lstStyle>
            <a:lvl1pPr>
              <a:defRPr sz="240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solidFill>
                  <a:schemeClr val="tx1">
                    <a:lumMod val="75000"/>
                    <a:lumOff val="2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solidFill>
                  <a:schemeClr val="accent1">
                    <a:lumMod val="75000"/>
                  </a:schemeClr>
                </a:solidFill>
              </a:defRPr>
            </a:lvl1pPr>
          </a:lstStyle>
          <a:p>
            <a:fld id="{5080FEB0-6D66-FB42-9EF2-CE81237E9A3E}" type="slidenum">
              <a:rPr lang="en-US" smtClean="0"/>
              <a:pPr/>
              <a:t>‹#›</a:t>
            </a:fld>
            <a:endParaRPr lang="en-US"/>
          </a:p>
        </p:txBody>
      </p:sp>
    </p:spTree>
    <p:extLst>
      <p:ext uri="{BB962C8B-B14F-4D97-AF65-F5344CB8AC3E}">
        <p14:creationId xmlns:p14="http://schemas.microsoft.com/office/powerpoint/2010/main" val="1581964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7886700" cy="807156"/>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59436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52788" y="4804664"/>
            <a:ext cx="363816" cy="273844"/>
          </a:xfrm>
          <a:prstGeom prst="rect">
            <a:avLst/>
          </a:prstGeom>
        </p:spPr>
        <p:txBody>
          <a:bodyPr vert="horz" lIns="91440" tIns="45720" rIns="91440" bIns="45720" rtlCol="0" anchor="t" anchorCtr="0"/>
          <a:lstStyle>
            <a:lvl1pPr algn="r">
              <a:defRPr sz="800">
                <a:solidFill>
                  <a:schemeClr val="tx1">
                    <a:tint val="75000"/>
                  </a:schemeClr>
                </a:solidFill>
                <a:latin typeface="Arial" charset="0"/>
                <a:ea typeface="Arial" charset="0"/>
                <a:cs typeface="Arial" charset="0"/>
              </a:defRPr>
            </a:lvl1pPr>
          </a:lstStyle>
          <a:p>
            <a:r>
              <a:rPr lang="en-US"/>
              <a:t> </a:t>
            </a:r>
            <a:fld id="{5080FEB0-6D66-FB42-9EF2-CE81237E9A3E}" type="slidenum">
              <a:rPr lang="en-US" smtClean="0"/>
              <a:pPr/>
              <a:t>‹#›</a:t>
            </a:fld>
            <a:endParaRPr lang="en-US"/>
          </a:p>
        </p:txBody>
      </p:sp>
      <p:sp>
        <p:nvSpPr>
          <p:cNvPr id="12" name="TextBox 11"/>
          <p:cNvSpPr txBox="1"/>
          <p:nvPr userDrawn="1"/>
        </p:nvSpPr>
        <p:spPr>
          <a:xfrm>
            <a:off x="6249971" y="4804664"/>
            <a:ext cx="2502817" cy="3847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kern="1200" baseline="0">
                <a:solidFill>
                  <a:srgbClr val="0071BA"/>
                </a:solidFill>
                <a:latin typeface="Arial" charset="0"/>
                <a:ea typeface="Arial" charset="0"/>
                <a:cs typeface="Arial" charset="0"/>
              </a:rPr>
              <a:t>#</a:t>
            </a:r>
            <a:r>
              <a:rPr lang="en-US" sz="900" b="0" i="0" kern="1200" baseline="0" err="1">
                <a:solidFill>
                  <a:srgbClr val="0071BA"/>
                </a:solidFill>
                <a:latin typeface="Arial" charset="0"/>
                <a:ea typeface="Arial" charset="0"/>
                <a:cs typeface="Arial" charset="0"/>
              </a:rPr>
              <a:t>PIWorld</a:t>
            </a:r>
            <a:r>
              <a:rPr lang="en-US" sz="900" b="0" i="0" kern="1200" baseline="0">
                <a:solidFill>
                  <a:srgbClr val="0071BA"/>
                </a:solidFill>
                <a:latin typeface="Arial" charset="0"/>
                <a:ea typeface="Arial" charset="0"/>
                <a:cs typeface="Arial" charset="0"/>
              </a:rPr>
              <a:t>      	</a:t>
            </a:r>
            <a:r>
              <a:rPr lang="en-US" sz="700" b="0">
                <a:solidFill>
                  <a:srgbClr val="0071BA"/>
                </a:solidFill>
                <a:latin typeface="Arial" charset="0"/>
                <a:ea typeface="Arial" charset="0"/>
                <a:cs typeface="Arial" charset="0"/>
              </a:rPr>
              <a:t>©</a:t>
            </a:r>
            <a:r>
              <a:rPr lang="en-US" sz="700">
                <a:solidFill>
                  <a:srgbClr val="0071BA"/>
                </a:solidFill>
                <a:latin typeface="Arial" charset="0"/>
                <a:ea typeface="Arial" charset="0"/>
                <a:cs typeface="Arial" charset="0"/>
              </a:rPr>
              <a:t>2020 OSIsoft, LLC</a:t>
            </a:r>
            <a:endParaRPr lang="en-US" sz="700" b="1">
              <a:solidFill>
                <a:srgbClr val="0071BA"/>
              </a:solidFill>
              <a:latin typeface="Arial" charset="0"/>
              <a:ea typeface="Arial" charset="0"/>
              <a:cs typeface="Arial" charset="0"/>
            </a:endParaRPr>
          </a:p>
          <a:p>
            <a:endParaRPr lang="en-US" sz="1000" b="0" i="0" baseline="0">
              <a:solidFill>
                <a:schemeClr val="bg1"/>
              </a:solidFill>
              <a:latin typeface="Arial"/>
              <a:cs typeface="Arial"/>
            </a:endParaRPr>
          </a:p>
        </p:txBody>
      </p:sp>
      <p:pic>
        <p:nvPicPr>
          <p:cNvPr id="8"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417576"/>
          </a:xfrm>
          <a:prstGeom prst="rect">
            <a:avLst/>
          </a:prstGeom>
        </p:spPr>
      </p:pic>
      <p:pic>
        <p:nvPicPr>
          <p:cNvPr id="9" name="Picture 8">
            <a:extLst>
              <a:ext uri="{FF2B5EF4-FFF2-40B4-BE49-F238E27FC236}">
                <a16:creationId xmlns:a16="http://schemas.microsoft.com/office/drawing/2014/main" id="{DD56BAE1-07D0-4F58-A24A-B460C0BBD7E5}"/>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17001" y="4737586"/>
            <a:ext cx="2554647" cy="365124"/>
          </a:xfrm>
          <a:prstGeom prst="rect">
            <a:avLst/>
          </a:prstGeom>
        </p:spPr>
      </p:pic>
    </p:spTree>
    <p:extLst>
      <p:ext uri="{BB962C8B-B14F-4D97-AF65-F5344CB8AC3E}">
        <p14:creationId xmlns:p14="http://schemas.microsoft.com/office/powerpoint/2010/main" val="23269491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65" r:id="rId13"/>
    <p:sldLayoutId id="2147483664" r:id="rId14"/>
    <p:sldLayoutId id="2147483668" r:id="rId15"/>
    <p:sldLayoutId id="2147483669" r:id="rId16"/>
    <p:sldLayoutId id="2147483687" r:id="rId17"/>
  </p:sldLayoutIdLst>
  <p:txStyles>
    <p:titleStyle>
      <a:lvl1pPr algn="l" defTabSz="685800" rtl="0" eaLnBrk="1" latinLnBrk="0" hangingPunct="1">
        <a:lnSpc>
          <a:spcPct val="90000"/>
        </a:lnSpc>
        <a:spcBef>
          <a:spcPct val="0"/>
        </a:spcBef>
        <a:buNone/>
        <a:defRPr sz="3300" kern="1200">
          <a:solidFill>
            <a:schemeClr val="tx1">
              <a:lumMod val="75000"/>
              <a:lumOff val="25000"/>
            </a:schemeClr>
          </a:solidFill>
          <a:latin typeface="Arial" charset="0"/>
          <a:ea typeface="Arial" charset="0"/>
          <a:cs typeface="Arial"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6" Type="http://schemas.openxmlformats.org/officeDocument/2006/relationships/image" Target="../media/image19.emf"/><Relationship Id="rId5" Type="http://schemas.openxmlformats.org/officeDocument/2006/relationships/oleObject" Target="../embeddings/oleObject2.bin"/><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7.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hyperlink" Target="https://osisoft.az1.qualtrics.com/jfe/form/SV_1Tc407dAFmYgJlr"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hyperlink" Target="https://pages.osisoft.com/UC-EMEA-2020-Q4-10-26-PI-World-AMS-Register-Your-Interest_Register-Your-Interest.html" TargetMode="External"/><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microsoft.com/office/2007/relationships/hdphoto" Target="../media/hdphoto1.wdp"/><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54481"/>
            <a:ext cx="6858000" cy="861342"/>
          </a:xfrm>
        </p:spPr>
        <p:txBody>
          <a:bodyPr>
            <a:normAutofit fontScale="90000"/>
          </a:bodyPr>
          <a:lstStyle/>
          <a:p>
            <a:r>
              <a:rPr lang="en-US">
                <a:solidFill>
                  <a:srgbClr val="0070C0"/>
                </a:solidFill>
              </a:rPr>
              <a:t>PI Vision Extensibility, Creating a Custom Symbol</a:t>
            </a:r>
          </a:p>
        </p:txBody>
      </p:sp>
      <p:sp>
        <p:nvSpPr>
          <p:cNvPr id="3" name="Subtitle 2"/>
          <p:cNvSpPr>
            <a:spLocks noGrp="1"/>
          </p:cNvSpPr>
          <p:nvPr>
            <p:ph type="subTitle" idx="1"/>
          </p:nvPr>
        </p:nvSpPr>
        <p:spPr>
          <a:xfrm>
            <a:off x="1143000" y="2701527"/>
            <a:ext cx="6858000" cy="1719169"/>
          </a:xfrm>
        </p:spPr>
        <p:txBody>
          <a:bodyPr vert="horz" lIns="91440" tIns="45720" rIns="91440" bIns="45720" rtlCol="0" anchor="t">
            <a:normAutofit/>
          </a:bodyPr>
          <a:lstStyle/>
          <a:p>
            <a:r>
              <a:rPr lang="en-US"/>
              <a:t>Alex Riveron – Product Support Engineer II, Visualization</a:t>
            </a:r>
          </a:p>
          <a:p>
            <a:r>
              <a:rPr lang="en-US"/>
              <a:t>Menotti Aristone – Sr Product Support Engineer I, Visualization</a:t>
            </a:r>
            <a:endParaRPr lang="en-US">
              <a:solidFill>
                <a:schemeClr val="tx1"/>
              </a:solidFill>
            </a:endParaRPr>
          </a:p>
          <a:p>
            <a:pPr>
              <a:spcBef>
                <a:spcPts val="700"/>
              </a:spcBef>
            </a:pPr>
            <a:endParaRPr lang="en-US"/>
          </a:p>
          <a:p>
            <a:endParaRPr lang="en-US"/>
          </a:p>
          <a:p>
            <a:endParaRPr lang="en-US"/>
          </a:p>
        </p:txBody>
      </p:sp>
      <p:sp>
        <p:nvSpPr>
          <p:cNvPr id="4" name="Slide Number Placeholder 3"/>
          <p:cNvSpPr>
            <a:spLocks noGrp="1"/>
          </p:cNvSpPr>
          <p:nvPr>
            <p:ph type="sldNum" sz="quarter" idx="12"/>
          </p:nvPr>
        </p:nvSpPr>
        <p:spPr/>
        <p:txBody>
          <a:bodyPr/>
          <a:lstStyle/>
          <a:p>
            <a:fld id="{5080FEB0-6D66-FB42-9EF2-CE81237E9A3E}" type="slidenum">
              <a:rPr lang="en-US" smtClean="0"/>
              <a:pPr/>
              <a:t>1</a:t>
            </a:fld>
            <a:endParaRPr lang="en-US"/>
          </a:p>
        </p:txBody>
      </p:sp>
    </p:spTree>
    <p:extLst>
      <p:ext uri="{BB962C8B-B14F-4D97-AF65-F5344CB8AC3E}">
        <p14:creationId xmlns:p14="http://schemas.microsoft.com/office/powerpoint/2010/main" val="517900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AE9D-26A8-4622-B9B6-8295882544E6}"/>
              </a:ext>
            </a:extLst>
          </p:cNvPr>
          <p:cNvSpPr>
            <a:spLocks noGrp="1"/>
          </p:cNvSpPr>
          <p:nvPr>
            <p:ph type="title"/>
          </p:nvPr>
        </p:nvSpPr>
        <p:spPr>
          <a:xfrm>
            <a:off x="236310" y="242728"/>
            <a:ext cx="8229600" cy="802789"/>
          </a:xfrm>
        </p:spPr>
        <p:txBody>
          <a:bodyPr>
            <a:normAutofit fontScale="90000"/>
          </a:bodyPr>
          <a:lstStyle/>
          <a:p>
            <a:r>
              <a:rPr lang="en-US"/>
              <a:t>Implementation – Initialization  &amp; Registration</a:t>
            </a:r>
          </a:p>
        </p:txBody>
      </p:sp>
      <p:sp>
        <p:nvSpPr>
          <p:cNvPr id="3" name="Content Placeholder 2">
            <a:extLst>
              <a:ext uri="{FF2B5EF4-FFF2-40B4-BE49-F238E27FC236}">
                <a16:creationId xmlns:a16="http://schemas.microsoft.com/office/drawing/2014/main" id="{F5D5113D-88EC-4A41-8F4A-0EE3EFB8008C}"/>
              </a:ext>
            </a:extLst>
          </p:cNvPr>
          <p:cNvSpPr>
            <a:spLocks noGrp="1"/>
          </p:cNvSpPr>
          <p:nvPr>
            <p:ph idx="1"/>
          </p:nvPr>
        </p:nvSpPr>
        <p:spPr>
          <a:xfrm>
            <a:off x="457199" y="883954"/>
            <a:ext cx="8229600" cy="3615423"/>
          </a:xfrm>
        </p:spPr>
        <p:txBody>
          <a:bodyPr/>
          <a:lstStyle/>
          <a:p>
            <a:pPr marL="457200" indent="-457200">
              <a:buFont typeface="+mj-lt"/>
              <a:buAutoNum type="arabicPeriod" startAt="5"/>
            </a:pPr>
            <a:r>
              <a:rPr lang="en-US"/>
              <a:t>Define the symbol’s prototype initialization method</a:t>
            </a:r>
          </a:p>
          <a:p>
            <a:pPr marL="457200" indent="-457200">
              <a:buFont typeface="+mj-lt"/>
              <a:buAutoNum type="arabicPeriod" startAt="5"/>
            </a:pPr>
            <a:endParaRPr lang="en-US"/>
          </a:p>
          <a:p>
            <a:pPr marL="457200" indent="-457200">
              <a:buFont typeface="+mj-lt"/>
              <a:buAutoNum type="arabicPeriod" startAt="5"/>
            </a:pPr>
            <a:endParaRPr lang="en-US"/>
          </a:p>
          <a:p>
            <a:pPr marL="457200" indent="-457200">
              <a:buFont typeface="+mj-lt"/>
              <a:buAutoNum type="arabicPeriod" startAt="5"/>
            </a:pPr>
            <a:endParaRPr lang="en-US"/>
          </a:p>
          <a:p>
            <a:pPr marL="457200" indent="-457200">
              <a:buFont typeface="+mj-lt"/>
              <a:buAutoNum type="arabicPeriod" startAt="5"/>
            </a:pPr>
            <a:r>
              <a:rPr lang="en-US"/>
              <a:t>Register the symbol with the </a:t>
            </a:r>
            <a:r>
              <a:rPr lang="en-US" i="1" err="1"/>
              <a:t>PV.symbolCatalog.register</a:t>
            </a:r>
            <a:r>
              <a:rPr lang="en-US" i="1"/>
              <a:t>() </a:t>
            </a:r>
            <a:r>
              <a:rPr lang="en-US"/>
              <a:t>method</a:t>
            </a:r>
          </a:p>
          <a:p>
            <a:pPr marL="457200" indent="-457200">
              <a:buFont typeface="+mj-lt"/>
              <a:buAutoNum type="arabicPeriod" startAt="5"/>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685792" lvl="1" indent="-342900">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DDA74C7D-D6F2-4539-9C16-3678E99E103B}"/>
              </a:ext>
            </a:extLst>
          </p:cNvPr>
          <p:cNvSpPr>
            <a:spLocks noGrp="1"/>
          </p:cNvSpPr>
          <p:nvPr>
            <p:ph type="sldNum" sz="quarter" idx="10"/>
          </p:nvPr>
        </p:nvSpPr>
        <p:spPr/>
        <p:txBody>
          <a:bodyPr/>
          <a:lstStyle/>
          <a:p>
            <a:pPr>
              <a:defRPr/>
            </a:pPr>
            <a:fld id="{162AA707-7EA0-4F24-9585-D9B56B3BD83E}" type="slidenum">
              <a:rPr lang="en-US" smtClean="0"/>
              <a:pPr>
                <a:defRPr/>
              </a:pPr>
              <a:t>10</a:t>
            </a:fld>
            <a:endParaRPr lang="en-US"/>
          </a:p>
        </p:txBody>
      </p:sp>
      <p:pic>
        <p:nvPicPr>
          <p:cNvPr id="6146" name="Picture 2">
            <a:extLst>
              <a:ext uri="{FF2B5EF4-FFF2-40B4-BE49-F238E27FC236}">
                <a16:creationId xmlns:a16="http://schemas.microsoft.com/office/drawing/2014/main" id="{59892961-B369-4584-84CC-E30B2F44B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746" y="1681234"/>
            <a:ext cx="59531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3948F0F-8B2F-473E-92B4-FE6A7548A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490" y="3271766"/>
            <a:ext cx="5953125"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675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0939-8E9B-42BD-B160-C0579F8F182A}"/>
              </a:ext>
            </a:extLst>
          </p:cNvPr>
          <p:cNvSpPr>
            <a:spLocks noGrp="1"/>
          </p:cNvSpPr>
          <p:nvPr>
            <p:ph type="title"/>
          </p:nvPr>
        </p:nvSpPr>
        <p:spPr>
          <a:xfrm>
            <a:off x="229331" y="147478"/>
            <a:ext cx="8229600" cy="802789"/>
          </a:xfrm>
        </p:spPr>
        <p:txBody>
          <a:bodyPr/>
          <a:lstStyle/>
          <a:p>
            <a:r>
              <a:rPr lang="en-US"/>
              <a:t>Presentation</a:t>
            </a:r>
          </a:p>
        </p:txBody>
      </p:sp>
      <p:sp>
        <p:nvSpPr>
          <p:cNvPr id="3" name="Content Placeholder 2">
            <a:extLst>
              <a:ext uri="{FF2B5EF4-FFF2-40B4-BE49-F238E27FC236}">
                <a16:creationId xmlns:a16="http://schemas.microsoft.com/office/drawing/2014/main" id="{BFA0457D-EEF6-433E-B782-E46BE385DFC8}"/>
              </a:ext>
            </a:extLst>
          </p:cNvPr>
          <p:cNvSpPr>
            <a:spLocks noGrp="1"/>
          </p:cNvSpPr>
          <p:nvPr>
            <p:ph idx="1"/>
          </p:nvPr>
        </p:nvSpPr>
        <p:spPr/>
        <p:txBody>
          <a:bodyPr/>
          <a:lstStyle/>
          <a:p>
            <a:pPr marL="457200" indent="-457200">
              <a:buFont typeface="+mj-lt"/>
              <a:buAutoNum type="arabicPeriod"/>
            </a:pPr>
            <a:r>
              <a:rPr lang="en-US"/>
              <a:t>Create HTML template file using correct naming convention and place in the </a:t>
            </a:r>
            <a:r>
              <a:rPr lang="en-US" err="1"/>
              <a:t>ext</a:t>
            </a:r>
            <a:r>
              <a:rPr lang="en-US"/>
              <a:t> folder</a:t>
            </a:r>
          </a:p>
          <a:p>
            <a:pPr marL="457200" indent="-457200">
              <a:buFont typeface="+mj-lt"/>
              <a:buAutoNum type="arabicPeriod"/>
            </a:pPr>
            <a:r>
              <a:rPr lang="en-US"/>
              <a:t>Create SVG element and use the path element to create the arrow</a:t>
            </a:r>
          </a:p>
        </p:txBody>
      </p:sp>
      <p:sp>
        <p:nvSpPr>
          <p:cNvPr id="4" name="Slide Number Placeholder 3">
            <a:extLst>
              <a:ext uri="{FF2B5EF4-FFF2-40B4-BE49-F238E27FC236}">
                <a16:creationId xmlns:a16="http://schemas.microsoft.com/office/drawing/2014/main" id="{A36F03F8-73CC-4946-B9AA-76935D035F35}"/>
              </a:ext>
            </a:extLst>
          </p:cNvPr>
          <p:cNvSpPr>
            <a:spLocks noGrp="1"/>
          </p:cNvSpPr>
          <p:nvPr>
            <p:ph type="sldNum" sz="quarter" idx="10"/>
          </p:nvPr>
        </p:nvSpPr>
        <p:spPr/>
        <p:txBody>
          <a:bodyPr/>
          <a:lstStyle/>
          <a:p>
            <a:pPr>
              <a:defRPr/>
            </a:pPr>
            <a:fld id="{162AA707-7EA0-4F24-9585-D9B56B3BD83E}" type="slidenum">
              <a:rPr lang="en-US" smtClean="0"/>
              <a:pPr>
                <a:defRPr/>
              </a:pPr>
              <a:t>11</a:t>
            </a:fld>
            <a:endParaRPr lang="en-US"/>
          </a:p>
        </p:txBody>
      </p:sp>
      <p:pic>
        <p:nvPicPr>
          <p:cNvPr id="7170" name="Picture 2">
            <a:extLst>
              <a:ext uri="{FF2B5EF4-FFF2-40B4-BE49-F238E27FC236}">
                <a16:creationId xmlns:a16="http://schemas.microsoft.com/office/drawing/2014/main" id="{E64BED7F-E5A2-40FA-B72C-15EB1AB42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685" y="2353911"/>
            <a:ext cx="4358564" cy="1729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024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4433-3598-4060-90C3-82208C2FFCD5}"/>
              </a:ext>
            </a:extLst>
          </p:cNvPr>
          <p:cNvSpPr>
            <a:spLocks noGrp="1"/>
          </p:cNvSpPr>
          <p:nvPr>
            <p:ph type="title"/>
          </p:nvPr>
        </p:nvSpPr>
        <p:spPr>
          <a:xfrm>
            <a:off x="236311" y="147478"/>
            <a:ext cx="8229600" cy="802789"/>
          </a:xfrm>
        </p:spPr>
        <p:txBody>
          <a:bodyPr/>
          <a:lstStyle/>
          <a:p>
            <a:r>
              <a:rPr lang="en-US">
                <a:latin typeface="Arial"/>
                <a:cs typeface="Arial"/>
              </a:rPr>
              <a:t>Exercise 1: Create and Load Symbol</a:t>
            </a:r>
          </a:p>
        </p:txBody>
      </p:sp>
      <p:sp>
        <p:nvSpPr>
          <p:cNvPr id="3" name="Content Placeholder 2">
            <a:extLst>
              <a:ext uri="{FF2B5EF4-FFF2-40B4-BE49-F238E27FC236}">
                <a16:creationId xmlns:a16="http://schemas.microsoft.com/office/drawing/2014/main" id="{69AAB4DC-2A46-408D-AC45-97A9D865DA64}"/>
              </a:ext>
            </a:extLst>
          </p:cNvPr>
          <p:cNvSpPr>
            <a:spLocks noGrp="1"/>
          </p:cNvSpPr>
          <p:nvPr>
            <p:ph idx="1"/>
          </p:nvPr>
        </p:nvSpPr>
        <p:spPr/>
        <p:txBody>
          <a:bodyPr vert="horz" lIns="91440" tIns="45720" rIns="91440" bIns="45720" rtlCol="0" anchor="t">
            <a:normAutofit/>
          </a:bodyPr>
          <a:lstStyle/>
          <a:p>
            <a:r>
              <a:rPr lang="en-US">
                <a:latin typeface="Arial"/>
                <a:cs typeface="Arial"/>
              </a:rPr>
              <a:t>Page 11 of Workbook</a:t>
            </a:r>
          </a:p>
          <a:p>
            <a:endParaRPr lang="en-US"/>
          </a:p>
          <a:p>
            <a:r>
              <a:rPr lang="en-US">
                <a:latin typeface="Arial"/>
                <a:cs typeface="Arial"/>
              </a:rPr>
              <a:t>Objectives:</a:t>
            </a:r>
          </a:p>
          <a:p>
            <a:pPr marL="457200" indent="-457200">
              <a:buFont typeface="+mj-lt"/>
              <a:buAutoNum type="arabicPeriod"/>
            </a:pPr>
            <a:r>
              <a:rPr lang="en-US">
                <a:latin typeface="Arial"/>
                <a:cs typeface="Arial"/>
              </a:rPr>
              <a:t>Create the symbol implementation file to load a symbol</a:t>
            </a:r>
          </a:p>
          <a:p>
            <a:pPr marL="457200" indent="-457200">
              <a:buFont typeface="+mj-lt"/>
              <a:buAutoNum type="arabicPeriod"/>
            </a:pPr>
            <a:r>
              <a:rPr lang="en-US">
                <a:latin typeface="Arial"/>
                <a:cs typeface="Arial"/>
              </a:rPr>
              <a:t>Create the symbol template file to display an arrow</a:t>
            </a:r>
          </a:p>
          <a:p>
            <a:pPr marL="457200" indent="-457200">
              <a:buFont typeface="+mj-lt"/>
              <a:buAutoNum type="arabicPeriod"/>
            </a:pPr>
            <a:r>
              <a:rPr lang="en-US">
                <a:latin typeface="Arial"/>
                <a:cs typeface="Arial"/>
              </a:rPr>
              <a:t>Test the newly created symbol using PI Vision</a:t>
            </a:r>
          </a:p>
          <a:p>
            <a:pPr marL="457200" indent="-457200">
              <a:buFont typeface="+mj-lt"/>
              <a:buAutoNum type="arabicPeriod"/>
            </a:pPr>
            <a:endParaRPr lang="en-US"/>
          </a:p>
          <a:p>
            <a:r>
              <a:rPr lang="en-US">
                <a:latin typeface="Arial"/>
                <a:cs typeface="Arial"/>
              </a:rPr>
              <a:t>Time for Exercise: 30 min</a:t>
            </a:r>
          </a:p>
        </p:txBody>
      </p:sp>
      <p:sp>
        <p:nvSpPr>
          <p:cNvPr id="4" name="Slide Number Placeholder 3">
            <a:extLst>
              <a:ext uri="{FF2B5EF4-FFF2-40B4-BE49-F238E27FC236}">
                <a16:creationId xmlns:a16="http://schemas.microsoft.com/office/drawing/2014/main" id="{A700AFDA-013C-4886-AFDF-B65534B78EE1}"/>
              </a:ext>
            </a:extLst>
          </p:cNvPr>
          <p:cNvSpPr>
            <a:spLocks noGrp="1"/>
          </p:cNvSpPr>
          <p:nvPr>
            <p:ph type="sldNum" sz="quarter" idx="10"/>
          </p:nvPr>
        </p:nvSpPr>
        <p:spPr/>
        <p:txBody>
          <a:bodyPr/>
          <a:lstStyle/>
          <a:p>
            <a:pPr>
              <a:defRPr/>
            </a:pPr>
            <a:fld id="{162AA707-7EA0-4F24-9585-D9B56B3BD83E}" type="slidenum">
              <a:rPr lang="en-US" smtClean="0"/>
              <a:pPr>
                <a:defRPr/>
              </a:pPr>
              <a:t>12</a:t>
            </a:fld>
            <a:endParaRPr lang="en-US"/>
          </a:p>
        </p:txBody>
      </p:sp>
    </p:spTree>
    <p:extLst>
      <p:ext uri="{BB962C8B-B14F-4D97-AF65-F5344CB8AC3E}">
        <p14:creationId xmlns:p14="http://schemas.microsoft.com/office/powerpoint/2010/main" val="381586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9FA6-8103-43D6-A6DA-F738930501E9}"/>
              </a:ext>
            </a:extLst>
          </p:cNvPr>
          <p:cNvSpPr>
            <a:spLocks noGrp="1"/>
          </p:cNvSpPr>
          <p:nvPr>
            <p:ph type="title"/>
          </p:nvPr>
        </p:nvSpPr>
        <p:spPr>
          <a:xfrm>
            <a:off x="215371" y="199338"/>
            <a:ext cx="8229600" cy="802789"/>
          </a:xfrm>
        </p:spPr>
        <p:txBody>
          <a:bodyPr/>
          <a:lstStyle/>
          <a:p>
            <a:r>
              <a:rPr lang="en-US"/>
              <a:t>PI Vision Data Shapes</a:t>
            </a:r>
          </a:p>
        </p:txBody>
      </p:sp>
      <p:sp>
        <p:nvSpPr>
          <p:cNvPr id="3" name="Content Placeholder 2">
            <a:extLst>
              <a:ext uri="{FF2B5EF4-FFF2-40B4-BE49-F238E27FC236}">
                <a16:creationId xmlns:a16="http://schemas.microsoft.com/office/drawing/2014/main" id="{F5CB0B90-F365-47AB-A100-4876A58CE71C}"/>
              </a:ext>
            </a:extLst>
          </p:cNvPr>
          <p:cNvSpPr>
            <a:spLocks noGrp="1"/>
          </p:cNvSpPr>
          <p:nvPr>
            <p:ph idx="1"/>
          </p:nvPr>
        </p:nvSpPr>
        <p:spPr/>
        <p:txBody>
          <a:bodyPr/>
          <a:lstStyle/>
          <a:p>
            <a:pPr marL="342900" indent="-342900">
              <a:buFont typeface="Arial" panose="020B0604020202020204" pitchFamily="34" charset="0"/>
              <a:buChar char="•"/>
            </a:pPr>
            <a:r>
              <a:rPr lang="en-US"/>
              <a:t>Data shape determines the type of information returned by Vision’s data calls</a:t>
            </a:r>
          </a:p>
          <a:p>
            <a:pPr marL="685792" lvl="1" indent="-342900">
              <a:buFont typeface="Arial" panose="020B0604020202020204" pitchFamily="34" charset="0"/>
              <a:buChar char="•"/>
            </a:pPr>
            <a:r>
              <a:rPr lang="en-US"/>
              <a:t>Defined in the symbol definition</a:t>
            </a:r>
          </a:p>
          <a:p>
            <a:pPr marL="685792" lvl="1" indent="-342900">
              <a:buFont typeface="Arial" panose="020B0604020202020204" pitchFamily="34" charset="0"/>
              <a:buChar char="•"/>
            </a:pPr>
            <a:r>
              <a:rPr lang="en-US"/>
              <a:t>Value, </a:t>
            </a:r>
            <a:r>
              <a:rPr lang="en-US" b="1"/>
              <a:t>Gauge</a:t>
            </a:r>
            <a:r>
              <a:rPr lang="en-US"/>
              <a:t>, Trend, Table, </a:t>
            </a:r>
            <a:r>
              <a:rPr lang="en-US" err="1"/>
              <a:t>TimeSeries</a:t>
            </a:r>
            <a:r>
              <a:rPr lang="en-US"/>
              <a:t> </a:t>
            </a:r>
          </a:p>
          <a:p>
            <a:pPr marL="342900" indent="-342900">
              <a:buFont typeface="Arial" panose="020B0604020202020204" pitchFamily="34" charset="0"/>
              <a:buChar char="•"/>
            </a:pPr>
            <a:r>
              <a:rPr lang="en-US"/>
              <a:t>Arrow indicator will use the Gauge data shape</a:t>
            </a:r>
          </a:p>
          <a:p>
            <a:pPr marL="685792" lvl="1" indent="-342900">
              <a:buFont typeface="Arial" panose="020B0604020202020204" pitchFamily="34" charset="0"/>
              <a:buChar char="•"/>
            </a:pPr>
            <a:endParaRPr lang="en-US"/>
          </a:p>
          <a:p>
            <a:pPr marL="685792" lvl="1" indent="-342900">
              <a:buFont typeface="Arial" panose="020B0604020202020204" pitchFamily="34" charset="0"/>
              <a:buChar char="•"/>
            </a:pPr>
            <a:endParaRPr lang="en-US"/>
          </a:p>
          <a:p>
            <a:pPr marL="685792" lvl="1" indent="-342900">
              <a:buFont typeface="Arial" panose="020B0604020202020204" pitchFamily="34" charset="0"/>
              <a:buChar char="•"/>
            </a:pPr>
            <a:endParaRPr lang="en-US"/>
          </a:p>
          <a:p>
            <a:pPr marL="685792" lvl="1" indent="-342900">
              <a:buFont typeface="Arial" panose="020B0604020202020204" pitchFamily="34" charset="0"/>
              <a:buChar char="•"/>
            </a:pPr>
            <a:endParaRPr lang="en-US"/>
          </a:p>
          <a:p>
            <a:pPr marL="685792" lvl="1" indent="-342900">
              <a:buFont typeface="Arial" panose="020B0604020202020204" pitchFamily="34" charset="0"/>
              <a:buChar char="•"/>
            </a:pPr>
            <a:endParaRPr lang="en-US"/>
          </a:p>
          <a:p>
            <a:pPr marL="342900" indent="-342900">
              <a:buFont typeface="Arial" panose="020B0604020202020204" pitchFamily="34" charset="0"/>
              <a:buChar char="•"/>
            </a:pPr>
            <a:r>
              <a:rPr lang="en-US"/>
              <a:t>Other shapes properties available in the Extensibility Guide</a:t>
            </a:r>
          </a:p>
          <a:p>
            <a:pPr marL="685792" lvl="1" indent="-342900">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EB7790E9-E6BF-4501-BDF8-8D3074B66C8B}"/>
              </a:ext>
            </a:extLst>
          </p:cNvPr>
          <p:cNvSpPr>
            <a:spLocks noGrp="1"/>
          </p:cNvSpPr>
          <p:nvPr>
            <p:ph type="sldNum" sz="quarter" idx="10"/>
          </p:nvPr>
        </p:nvSpPr>
        <p:spPr/>
        <p:txBody>
          <a:bodyPr/>
          <a:lstStyle/>
          <a:p>
            <a:pPr>
              <a:defRPr/>
            </a:pPr>
            <a:fld id="{162AA707-7EA0-4F24-9585-D9B56B3BD83E}" type="slidenum">
              <a:rPr lang="en-US" smtClean="0"/>
              <a:pPr>
                <a:defRPr/>
              </a:pPr>
              <a:t>13</a:t>
            </a:fld>
            <a:endParaRPr lang="en-US"/>
          </a:p>
        </p:txBody>
      </p:sp>
      <p:pic>
        <p:nvPicPr>
          <p:cNvPr id="9218" name="Picture 2">
            <a:extLst>
              <a:ext uri="{FF2B5EF4-FFF2-40B4-BE49-F238E27FC236}">
                <a16:creationId xmlns:a16="http://schemas.microsoft.com/office/drawing/2014/main" id="{DE26DBAD-5E5B-407E-BA19-E63C29420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212" y="2571750"/>
            <a:ext cx="3576855" cy="152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126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3179-5154-49A1-B0BA-68AF3B635A1D}"/>
              </a:ext>
            </a:extLst>
          </p:cNvPr>
          <p:cNvSpPr>
            <a:spLocks noGrp="1"/>
          </p:cNvSpPr>
          <p:nvPr>
            <p:ph type="title"/>
          </p:nvPr>
        </p:nvSpPr>
        <p:spPr>
          <a:xfrm>
            <a:off x="222351" y="147478"/>
            <a:ext cx="8229600" cy="802789"/>
          </a:xfrm>
        </p:spPr>
        <p:txBody>
          <a:bodyPr/>
          <a:lstStyle/>
          <a:p>
            <a:r>
              <a:rPr lang="en-US"/>
              <a:t>PI Vision Data Updates</a:t>
            </a:r>
          </a:p>
        </p:txBody>
      </p:sp>
      <p:sp>
        <p:nvSpPr>
          <p:cNvPr id="3" name="Content Placeholder 2">
            <a:extLst>
              <a:ext uri="{FF2B5EF4-FFF2-40B4-BE49-F238E27FC236}">
                <a16:creationId xmlns:a16="http://schemas.microsoft.com/office/drawing/2014/main" id="{EB3220B0-C1EC-4234-A416-5F3C3E82EDB4}"/>
              </a:ext>
            </a:extLst>
          </p:cNvPr>
          <p:cNvSpPr>
            <a:spLocks noGrp="1"/>
          </p:cNvSpPr>
          <p:nvPr>
            <p:ph idx="1"/>
          </p:nvPr>
        </p:nvSpPr>
        <p:spPr/>
        <p:txBody>
          <a:bodyPr/>
          <a:lstStyle/>
          <a:p>
            <a:pPr marL="342900" indent="-342900">
              <a:buFont typeface="Arial" panose="020B0604020202020204" pitchFamily="34" charset="0"/>
              <a:buChar char="•"/>
            </a:pPr>
            <a:r>
              <a:rPr lang="en-US" err="1"/>
              <a:t>This.onDataUpdate</a:t>
            </a:r>
            <a:r>
              <a:rPr lang="en-US"/>
              <a:t>(data)</a:t>
            </a:r>
          </a:p>
          <a:p>
            <a:pPr marL="685792" lvl="1" indent="-342900">
              <a:buFont typeface="Arial" panose="020B0604020202020204" pitchFamily="34" charset="0"/>
              <a:buChar char="•"/>
            </a:pPr>
            <a:r>
              <a:rPr lang="en-US"/>
              <a:t>Callback function which returns data that is placed within the </a:t>
            </a:r>
            <a:r>
              <a:rPr lang="en-US" err="1"/>
              <a:t>symbol.prototype.init</a:t>
            </a:r>
            <a:r>
              <a:rPr lang="en-US"/>
              <a:t>(</a:t>
            </a:r>
            <a:r>
              <a:rPr lang="en-US" err="1"/>
              <a:t>scope,element</a:t>
            </a:r>
            <a:r>
              <a:rPr lang="en-US"/>
              <a:t>) method</a:t>
            </a:r>
          </a:p>
          <a:p>
            <a:pPr marL="685792" lvl="1" indent="-342900">
              <a:buFont typeface="Arial" panose="020B0604020202020204" pitchFamily="34" charset="0"/>
              <a:buChar char="•"/>
            </a:pPr>
            <a:r>
              <a:rPr lang="en-US"/>
              <a:t>Data object properties determined by data shape</a:t>
            </a:r>
          </a:p>
          <a:p>
            <a:pPr lvl="1"/>
            <a:endParaRPr lang="en-US"/>
          </a:p>
        </p:txBody>
      </p:sp>
      <p:sp>
        <p:nvSpPr>
          <p:cNvPr id="4" name="Slide Number Placeholder 3">
            <a:extLst>
              <a:ext uri="{FF2B5EF4-FFF2-40B4-BE49-F238E27FC236}">
                <a16:creationId xmlns:a16="http://schemas.microsoft.com/office/drawing/2014/main" id="{5B584E58-484A-4A4A-903D-6A99950D1EBA}"/>
              </a:ext>
            </a:extLst>
          </p:cNvPr>
          <p:cNvSpPr>
            <a:spLocks noGrp="1"/>
          </p:cNvSpPr>
          <p:nvPr>
            <p:ph type="sldNum" sz="quarter" idx="10"/>
          </p:nvPr>
        </p:nvSpPr>
        <p:spPr/>
        <p:txBody>
          <a:bodyPr/>
          <a:lstStyle/>
          <a:p>
            <a:pPr>
              <a:defRPr/>
            </a:pPr>
            <a:fld id="{162AA707-7EA0-4F24-9585-D9B56B3BD83E}" type="slidenum">
              <a:rPr lang="en-US" smtClean="0"/>
              <a:pPr>
                <a:defRPr/>
              </a:pPr>
              <a:t>14</a:t>
            </a:fld>
            <a:endParaRPr lang="en-US"/>
          </a:p>
        </p:txBody>
      </p:sp>
      <p:pic>
        <p:nvPicPr>
          <p:cNvPr id="5" name="Picture 4">
            <a:extLst>
              <a:ext uri="{FF2B5EF4-FFF2-40B4-BE49-F238E27FC236}">
                <a16:creationId xmlns:a16="http://schemas.microsoft.com/office/drawing/2014/main" id="{7BE33B7F-1C42-4607-AC08-0922ACF612AB}"/>
              </a:ext>
            </a:extLst>
          </p:cNvPr>
          <p:cNvPicPr>
            <a:picLocks noChangeAspect="1"/>
          </p:cNvPicPr>
          <p:nvPr/>
        </p:nvPicPr>
        <p:blipFill>
          <a:blip r:embed="rId2"/>
          <a:stretch>
            <a:fillRect/>
          </a:stretch>
        </p:blipFill>
        <p:spPr>
          <a:xfrm>
            <a:off x="1026083" y="2381195"/>
            <a:ext cx="6009911" cy="1783101"/>
          </a:xfrm>
          <a:prstGeom prst="rect">
            <a:avLst/>
          </a:prstGeom>
        </p:spPr>
      </p:pic>
    </p:spTree>
    <p:extLst>
      <p:ext uri="{BB962C8B-B14F-4D97-AF65-F5344CB8AC3E}">
        <p14:creationId xmlns:p14="http://schemas.microsoft.com/office/powerpoint/2010/main" val="3628039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878D-29FE-4090-A61D-9D334F2CC92A}"/>
              </a:ext>
            </a:extLst>
          </p:cNvPr>
          <p:cNvSpPr>
            <a:spLocks noGrp="1"/>
          </p:cNvSpPr>
          <p:nvPr>
            <p:ph type="title"/>
          </p:nvPr>
        </p:nvSpPr>
        <p:spPr>
          <a:xfrm>
            <a:off x="208391" y="147478"/>
            <a:ext cx="8229600" cy="802789"/>
          </a:xfrm>
        </p:spPr>
        <p:txBody>
          <a:bodyPr/>
          <a:lstStyle/>
          <a:p>
            <a:r>
              <a:rPr lang="en-US"/>
              <a:t>PI Vision Data Update Metadata</a:t>
            </a:r>
          </a:p>
        </p:txBody>
      </p:sp>
      <p:sp>
        <p:nvSpPr>
          <p:cNvPr id="3" name="Content Placeholder 2">
            <a:extLst>
              <a:ext uri="{FF2B5EF4-FFF2-40B4-BE49-F238E27FC236}">
                <a16:creationId xmlns:a16="http://schemas.microsoft.com/office/drawing/2014/main" id="{85539709-8A97-418A-848D-553974494B5D}"/>
              </a:ext>
            </a:extLst>
          </p:cNvPr>
          <p:cNvSpPr>
            <a:spLocks noGrp="1"/>
          </p:cNvSpPr>
          <p:nvPr>
            <p:ph idx="1"/>
          </p:nvPr>
        </p:nvSpPr>
        <p:spPr>
          <a:xfrm>
            <a:off x="310101" y="937273"/>
            <a:ext cx="8229600" cy="3615423"/>
          </a:xfrm>
        </p:spPr>
        <p:txBody>
          <a:bodyPr/>
          <a:lstStyle/>
          <a:p>
            <a:pPr marL="342900" indent="-342900">
              <a:buFont typeface="Arial" panose="020B0604020202020204" pitchFamily="34" charset="0"/>
              <a:buChar char="•"/>
            </a:pPr>
            <a:r>
              <a:rPr lang="en-US"/>
              <a:t>Metadata is only returned on first request and periodically afterwards</a:t>
            </a:r>
          </a:p>
          <a:p>
            <a:pPr marL="342900" indent="-342900">
              <a:buFont typeface="Arial" panose="020B0604020202020204" pitchFamily="34" charset="0"/>
              <a:buChar char="•"/>
            </a:pPr>
            <a:r>
              <a:rPr lang="en-US"/>
              <a:t>Data update code should only process the following fields if they exist in the data response:</a:t>
            </a:r>
          </a:p>
          <a:p>
            <a:pPr marL="685792" lvl="1" indent="-342900">
              <a:buFont typeface="Arial" panose="020B0604020202020204" pitchFamily="34" charset="0"/>
              <a:buChar char="•"/>
            </a:pPr>
            <a:r>
              <a:rPr lang="en-US"/>
              <a:t>Path</a:t>
            </a:r>
          </a:p>
          <a:p>
            <a:pPr marL="685792" lvl="1" indent="-342900">
              <a:buFont typeface="Arial" panose="020B0604020202020204" pitchFamily="34" charset="0"/>
              <a:buChar char="•"/>
            </a:pPr>
            <a:r>
              <a:rPr lang="en-US"/>
              <a:t>Label</a:t>
            </a:r>
          </a:p>
          <a:p>
            <a:pPr marL="685792" lvl="1" indent="-342900">
              <a:buFont typeface="Arial" panose="020B0604020202020204" pitchFamily="34" charset="0"/>
              <a:buChar char="•"/>
            </a:pPr>
            <a:r>
              <a:rPr lang="en-US"/>
              <a:t>Units</a:t>
            </a:r>
          </a:p>
          <a:p>
            <a:pPr marL="685792" lvl="1" indent="-342900">
              <a:buFont typeface="Arial" panose="020B0604020202020204" pitchFamily="34" charset="0"/>
              <a:buChar char="•"/>
            </a:pPr>
            <a:r>
              <a:rPr lang="en-US" err="1"/>
              <a:t>DataType</a:t>
            </a:r>
            <a:r>
              <a:rPr lang="en-US"/>
              <a:t> (Included if configuration object has </a:t>
            </a:r>
            <a:r>
              <a:rPr lang="en-US" err="1"/>
              <a:t>DataType</a:t>
            </a:r>
            <a:r>
              <a:rPr lang="en-US"/>
              <a:t> set to true)</a:t>
            </a:r>
          </a:p>
          <a:p>
            <a:pPr marL="685792" lvl="1" indent="-342900">
              <a:buFont typeface="Arial" panose="020B0604020202020204" pitchFamily="34" charset="0"/>
              <a:buChar char="•"/>
            </a:pPr>
            <a:r>
              <a:rPr lang="en-US"/>
              <a:t>Description (Included if configuration object has Description set to true)</a:t>
            </a:r>
          </a:p>
        </p:txBody>
      </p:sp>
      <p:sp>
        <p:nvSpPr>
          <p:cNvPr id="4" name="Slide Number Placeholder 3">
            <a:extLst>
              <a:ext uri="{FF2B5EF4-FFF2-40B4-BE49-F238E27FC236}">
                <a16:creationId xmlns:a16="http://schemas.microsoft.com/office/drawing/2014/main" id="{4F930C78-D035-4289-97E0-8F236D4EAD08}"/>
              </a:ext>
            </a:extLst>
          </p:cNvPr>
          <p:cNvSpPr>
            <a:spLocks noGrp="1"/>
          </p:cNvSpPr>
          <p:nvPr>
            <p:ph type="sldNum" sz="quarter" idx="10"/>
          </p:nvPr>
        </p:nvSpPr>
        <p:spPr/>
        <p:txBody>
          <a:bodyPr/>
          <a:lstStyle/>
          <a:p>
            <a:pPr>
              <a:defRPr/>
            </a:pPr>
            <a:fld id="{162AA707-7EA0-4F24-9585-D9B56B3BD83E}" type="slidenum">
              <a:rPr lang="en-US" smtClean="0"/>
              <a:pPr>
                <a:defRPr/>
              </a:pPr>
              <a:t>15</a:t>
            </a:fld>
            <a:endParaRPr lang="en-US"/>
          </a:p>
        </p:txBody>
      </p:sp>
    </p:spTree>
    <p:extLst>
      <p:ext uri="{BB962C8B-B14F-4D97-AF65-F5344CB8AC3E}">
        <p14:creationId xmlns:p14="http://schemas.microsoft.com/office/powerpoint/2010/main" val="67965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4433-3598-4060-90C3-82208C2FFCD5}"/>
              </a:ext>
            </a:extLst>
          </p:cNvPr>
          <p:cNvSpPr>
            <a:spLocks noGrp="1"/>
          </p:cNvSpPr>
          <p:nvPr>
            <p:ph type="title"/>
          </p:nvPr>
        </p:nvSpPr>
        <p:spPr>
          <a:xfrm>
            <a:off x="236311" y="147478"/>
            <a:ext cx="8229600" cy="802789"/>
          </a:xfrm>
        </p:spPr>
        <p:txBody>
          <a:bodyPr/>
          <a:lstStyle/>
          <a:p>
            <a:r>
              <a:rPr lang="en-US">
                <a:latin typeface="Arial"/>
                <a:cs typeface="Arial"/>
              </a:rPr>
              <a:t>Exercise 2: Update Symbol with Data</a:t>
            </a:r>
          </a:p>
        </p:txBody>
      </p:sp>
      <p:sp>
        <p:nvSpPr>
          <p:cNvPr id="3" name="Content Placeholder 2">
            <a:extLst>
              <a:ext uri="{FF2B5EF4-FFF2-40B4-BE49-F238E27FC236}">
                <a16:creationId xmlns:a16="http://schemas.microsoft.com/office/drawing/2014/main" id="{69AAB4DC-2A46-408D-AC45-97A9D865DA64}"/>
              </a:ext>
            </a:extLst>
          </p:cNvPr>
          <p:cNvSpPr>
            <a:spLocks noGrp="1"/>
          </p:cNvSpPr>
          <p:nvPr>
            <p:ph idx="1"/>
          </p:nvPr>
        </p:nvSpPr>
        <p:spPr/>
        <p:txBody>
          <a:bodyPr vert="horz" lIns="91440" tIns="45720" rIns="91440" bIns="45720" rtlCol="0" anchor="t">
            <a:normAutofit/>
          </a:bodyPr>
          <a:lstStyle/>
          <a:p>
            <a:r>
              <a:rPr lang="en-US">
                <a:latin typeface="Arial"/>
                <a:cs typeface="Arial"/>
              </a:rPr>
              <a:t>Page 17 of Workbook</a:t>
            </a:r>
          </a:p>
          <a:p>
            <a:endParaRPr lang="en-US"/>
          </a:p>
          <a:p>
            <a:r>
              <a:rPr lang="en-US"/>
              <a:t>Objectives:</a:t>
            </a:r>
          </a:p>
          <a:p>
            <a:pPr marL="457200" indent="-457200">
              <a:buFont typeface="+mj-lt"/>
              <a:buAutoNum type="arabicPeriod"/>
            </a:pPr>
            <a:r>
              <a:rPr lang="en-US"/>
              <a:t>Specify data shape for symbol</a:t>
            </a:r>
          </a:p>
          <a:p>
            <a:pPr marL="457200" indent="-457200">
              <a:buFont typeface="+mj-lt"/>
              <a:buAutoNum type="arabicPeriod"/>
            </a:pPr>
            <a:r>
              <a:rPr lang="en-US"/>
              <a:t>Create data update listener</a:t>
            </a:r>
          </a:p>
          <a:p>
            <a:pPr marL="457200" indent="-457200">
              <a:buFont typeface="+mj-lt"/>
              <a:buAutoNum type="arabicPeriod"/>
            </a:pPr>
            <a:r>
              <a:rPr lang="en-US"/>
              <a:t>Rotate the arrow based on the data update</a:t>
            </a:r>
          </a:p>
          <a:p>
            <a:pPr marL="457200" indent="-457200">
              <a:buFont typeface="+mj-lt"/>
              <a:buAutoNum type="arabicPeriod"/>
            </a:pPr>
            <a:endParaRPr lang="en-US"/>
          </a:p>
          <a:p>
            <a:r>
              <a:rPr lang="en-US"/>
              <a:t>Time for Exercise: 20 min</a:t>
            </a:r>
          </a:p>
        </p:txBody>
      </p:sp>
      <p:sp>
        <p:nvSpPr>
          <p:cNvPr id="4" name="Slide Number Placeholder 3">
            <a:extLst>
              <a:ext uri="{FF2B5EF4-FFF2-40B4-BE49-F238E27FC236}">
                <a16:creationId xmlns:a16="http://schemas.microsoft.com/office/drawing/2014/main" id="{A700AFDA-013C-4886-AFDF-B65534B78EE1}"/>
              </a:ext>
            </a:extLst>
          </p:cNvPr>
          <p:cNvSpPr>
            <a:spLocks noGrp="1"/>
          </p:cNvSpPr>
          <p:nvPr>
            <p:ph type="sldNum" sz="quarter" idx="10"/>
          </p:nvPr>
        </p:nvSpPr>
        <p:spPr/>
        <p:txBody>
          <a:bodyPr/>
          <a:lstStyle/>
          <a:p>
            <a:pPr>
              <a:defRPr/>
            </a:pPr>
            <a:fld id="{162AA707-7EA0-4F24-9585-D9B56B3BD83E}" type="slidenum">
              <a:rPr lang="en-US" smtClean="0"/>
              <a:pPr>
                <a:defRPr/>
              </a:pPr>
              <a:t>16</a:t>
            </a:fld>
            <a:endParaRPr lang="en-US"/>
          </a:p>
        </p:txBody>
      </p:sp>
    </p:spTree>
    <p:extLst>
      <p:ext uri="{BB962C8B-B14F-4D97-AF65-F5344CB8AC3E}">
        <p14:creationId xmlns:p14="http://schemas.microsoft.com/office/powerpoint/2010/main" val="4029838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7200-797A-4F0C-BFB4-B46520A410C3}"/>
              </a:ext>
            </a:extLst>
          </p:cNvPr>
          <p:cNvSpPr>
            <a:spLocks noGrp="1"/>
          </p:cNvSpPr>
          <p:nvPr>
            <p:ph type="title"/>
          </p:nvPr>
        </p:nvSpPr>
        <p:spPr>
          <a:xfrm>
            <a:off x="310101" y="287081"/>
            <a:ext cx="8229600" cy="802789"/>
          </a:xfrm>
        </p:spPr>
        <p:txBody>
          <a:bodyPr>
            <a:noAutofit/>
          </a:bodyPr>
          <a:lstStyle/>
          <a:p>
            <a:r>
              <a:rPr lang="en-US"/>
              <a:t>Updating Presentation through Scope and AngularJS </a:t>
            </a:r>
          </a:p>
        </p:txBody>
      </p:sp>
      <p:sp>
        <p:nvSpPr>
          <p:cNvPr id="3" name="Content Placeholder 2">
            <a:extLst>
              <a:ext uri="{FF2B5EF4-FFF2-40B4-BE49-F238E27FC236}">
                <a16:creationId xmlns:a16="http://schemas.microsoft.com/office/drawing/2014/main" id="{98D8A167-E620-4EDD-BAFC-3814092082EE}"/>
              </a:ext>
            </a:extLst>
          </p:cNvPr>
          <p:cNvSpPr>
            <a:spLocks noGrp="1"/>
          </p:cNvSpPr>
          <p:nvPr>
            <p:ph idx="1"/>
          </p:nvPr>
        </p:nvSpPr>
        <p:spPr>
          <a:xfrm>
            <a:off x="457200" y="1313432"/>
            <a:ext cx="8229600" cy="3615423"/>
          </a:xfrm>
        </p:spPr>
        <p:txBody>
          <a:bodyPr/>
          <a:lstStyle/>
          <a:p>
            <a:pPr marL="457200" indent="-457200">
              <a:buFont typeface="Arial" panose="020B0604020202020204" pitchFamily="34" charset="0"/>
              <a:buChar char="•"/>
            </a:pPr>
            <a:r>
              <a:rPr lang="en-US"/>
              <a:t>Symbols Scope can be used with AngularJS to update the symbol’s HTML</a:t>
            </a:r>
          </a:p>
          <a:p>
            <a:pPr marL="457200" indent="-457200">
              <a:buFont typeface="Arial" panose="020B0604020202020204" pitchFamily="34" charset="0"/>
              <a:buChar char="•"/>
            </a:pPr>
            <a:r>
              <a:rPr lang="en-US"/>
              <a:t>Data binding done through {{ }} notation</a:t>
            </a:r>
          </a:p>
          <a:p>
            <a:pPr marL="457200" indent="-457200">
              <a:buFont typeface="Arial" panose="020B0604020202020204" pitchFamily="34" charset="0"/>
              <a:buChar char="•"/>
            </a:pPr>
            <a:r>
              <a:rPr lang="en-US"/>
              <a:t>Recommended to use this to update symbol properties like Value, Label, and Timestamp</a:t>
            </a:r>
          </a:p>
        </p:txBody>
      </p:sp>
      <p:sp>
        <p:nvSpPr>
          <p:cNvPr id="4" name="Slide Number Placeholder 3">
            <a:extLst>
              <a:ext uri="{FF2B5EF4-FFF2-40B4-BE49-F238E27FC236}">
                <a16:creationId xmlns:a16="http://schemas.microsoft.com/office/drawing/2014/main" id="{361FEABC-64D1-4223-BABA-B1C50C0C7F7A}"/>
              </a:ext>
            </a:extLst>
          </p:cNvPr>
          <p:cNvSpPr>
            <a:spLocks noGrp="1"/>
          </p:cNvSpPr>
          <p:nvPr>
            <p:ph type="sldNum" sz="quarter" idx="10"/>
          </p:nvPr>
        </p:nvSpPr>
        <p:spPr/>
        <p:txBody>
          <a:bodyPr/>
          <a:lstStyle/>
          <a:p>
            <a:pPr>
              <a:defRPr/>
            </a:pPr>
            <a:fld id="{162AA707-7EA0-4F24-9585-D9B56B3BD83E}" type="slidenum">
              <a:rPr lang="en-US" smtClean="0"/>
              <a:pPr>
                <a:defRPr/>
              </a:pPr>
              <a:t>17</a:t>
            </a:fld>
            <a:endParaRPr lang="en-US"/>
          </a:p>
        </p:txBody>
      </p:sp>
      <p:pic>
        <p:nvPicPr>
          <p:cNvPr id="10242" name="Picture 2">
            <a:extLst>
              <a:ext uri="{FF2B5EF4-FFF2-40B4-BE49-F238E27FC236}">
                <a16:creationId xmlns:a16="http://schemas.microsoft.com/office/drawing/2014/main" id="{C38EF1C3-6512-4F83-B22F-563F68871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359" y="3040119"/>
            <a:ext cx="5405656" cy="18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014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4433-3598-4060-90C3-82208C2FFCD5}"/>
              </a:ext>
            </a:extLst>
          </p:cNvPr>
          <p:cNvSpPr>
            <a:spLocks noGrp="1"/>
          </p:cNvSpPr>
          <p:nvPr>
            <p:ph type="title"/>
          </p:nvPr>
        </p:nvSpPr>
        <p:spPr>
          <a:xfrm>
            <a:off x="236311" y="147478"/>
            <a:ext cx="8229600" cy="802789"/>
          </a:xfrm>
        </p:spPr>
        <p:txBody>
          <a:bodyPr>
            <a:noAutofit/>
          </a:bodyPr>
          <a:lstStyle/>
          <a:p>
            <a:r>
              <a:rPr lang="en-US">
                <a:latin typeface="Arial"/>
                <a:cs typeface="Arial"/>
              </a:rPr>
              <a:t>Exercise 3: Show Value, Timestamp, Label and Units</a:t>
            </a:r>
          </a:p>
        </p:txBody>
      </p:sp>
      <p:sp>
        <p:nvSpPr>
          <p:cNvPr id="3" name="Content Placeholder 2">
            <a:extLst>
              <a:ext uri="{FF2B5EF4-FFF2-40B4-BE49-F238E27FC236}">
                <a16:creationId xmlns:a16="http://schemas.microsoft.com/office/drawing/2014/main" id="{69AAB4DC-2A46-408D-AC45-97A9D865DA64}"/>
              </a:ext>
            </a:extLst>
          </p:cNvPr>
          <p:cNvSpPr>
            <a:spLocks noGrp="1"/>
          </p:cNvSpPr>
          <p:nvPr>
            <p:ph idx="1"/>
          </p:nvPr>
        </p:nvSpPr>
        <p:spPr>
          <a:xfrm>
            <a:off x="310101" y="1176510"/>
            <a:ext cx="8229600" cy="3615423"/>
          </a:xfrm>
        </p:spPr>
        <p:txBody>
          <a:bodyPr vert="horz" lIns="91440" tIns="45720" rIns="91440" bIns="45720" rtlCol="0" anchor="t">
            <a:normAutofit lnSpcReduction="10000"/>
          </a:bodyPr>
          <a:lstStyle/>
          <a:p>
            <a:r>
              <a:rPr lang="en-US">
                <a:latin typeface="Arial"/>
                <a:cs typeface="Arial"/>
              </a:rPr>
              <a:t>Page 23 of Workbook</a:t>
            </a:r>
          </a:p>
          <a:p>
            <a:endParaRPr lang="en-US"/>
          </a:p>
          <a:p>
            <a:r>
              <a:rPr lang="en-US"/>
              <a:t>Objectives:</a:t>
            </a:r>
          </a:p>
          <a:p>
            <a:pPr marL="457200" indent="-457200">
              <a:buFont typeface="+mj-lt"/>
              <a:buAutoNum type="arabicPeriod"/>
            </a:pPr>
            <a:r>
              <a:rPr lang="en-US"/>
              <a:t>Store the latest value and timestamp data updates in symbol scope</a:t>
            </a:r>
          </a:p>
          <a:p>
            <a:pPr marL="457200" indent="-457200">
              <a:buFont typeface="+mj-lt"/>
              <a:buAutoNum type="arabicPeriod"/>
            </a:pPr>
            <a:r>
              <a:rPr lang="en-US"/>
              <a:t>Store the latest label and units in symbol scope</a:t>
            </a:r>
          </a:p>
          <a:p>
            <a:pPr marL="457200" indent="-457200">
              <a:buFont typeface="+mj-lt"/>
              <a:buAutoNum type="arabicPeriod"/>
            </a:pPr>
            <a:r>
              <a:rPr lang="en-US"/>
              <a:t>Update the symbol template to display the value, timestamp, label, and units</a:t>
            </a:r>
          </a:p>
          <a:p>
            <a:pPr marL="457200" indent="-457200">
              <a:buFont typeface="+mj-lt"/>
              <a:buAutoNum type="arabicPeriod"/>
            </a:pPr>
            <a:endParaRPr lang="en-US"/>
          </a:p>
          <a:p>
            <a:r>
              <a:rPr lang="en-US"/>
              <a:t>Time for Exercise: 20 min</a:t>
            </a:r>
          </a:p>
        </p:txBody>
      </p:sp>
      <p:sp>
        <p:nvSpPr>
          <p:cNvPr id="4" name="Slide Number Placeholder 3">
            <a:extLst>
              <a:ext uri="{FF2B5EF4-FFF2-40B4-BE49-F238E27FC236}">
                <a16:creationId xmlns:a16="http://schemas.microsoft.com/office/drawing/2014/main" id="{A700AFDA-013C-4886-AFDF-B65534B78EE1}"/>
              </a:ext>
            </a:extLst>
          </p:cNvPr>
          <p:cNvSpPr>
            <a:spLocks noGrp="1"/>
          </p:cNvSpPr>
          <p:nvPr>
            <p:ph type="sldNum" sz="quarter" idx="10"/>
          </p:nvPr>
        </p:nvSpPr>
        <p:spPr/>
        <p:txBody>
          <a:bodyPr/>
          <a:lstStyle/>
          <a:p>
            <a:pPr>
              <a:defRPr/>
            </a:pPr>
            <a:fld id="{162AA707-7EA0-4F24-9585-D9B56B3BD83E}" type="slidenum">
              <a:rPr lang="en-US" smtClean="0"/>
              <a:pPr>
                <a:defRPr/>
              </a:pPr>
              <a:t>18</a:t>
            </a:fld>
            <a:endParaRPr lang="en-US"/>
          </a:p>
        </p:txBody>
      </p:sp>
    </p:spTree>
    <p:extLst>
      <p:ext uri="{BB962C8B-B14F-4D97-AF65-F5344CB8AC3E}">
        <p14:creationId xmlns:p14="http://schemas.microsoft.com/office/powerpoint/2010/main" val="788780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0939-8E9B-42BD-B160-C0579F8F182A}"/>
              </a:ext>
            </a:extLst>
          </p:cNvPr>
          <p:cNvSpPr>
            <a:spLocks noGrp="1"/>
          </p:cNvSpPr>
          <p:nvPr>
            <p:ph type="title"/>
          </p:nvPr>
        </p:nvSpPr>
        <p:spPr>
          <a:xfrm>
            <a:off x="229331" y="147478"/>
            <a:ext cx="8229600" cy="802789"/>
          </a:xfrm>
        </p:spPr>
        <p:txBody>
          <a:bodyPr/>
          <a:lstStyle/>
          <a:p>
            <a:r>
              <a:rPr lang="en-US"/>
              <a:t>Configuration</a:t>
            </a:r>
          </a:p>
        </p:txBody>
      </p:sp>
      <p:sp>
        <p:nvSpPr>
          <p:cNvPr id="3" name="Content Placeholder 2">
            <a:extLst>
              <a:ext uri="{FF2B5EF4-FFF2-40B4-BE49-F238E27FC236}">
                <a16:creationId xmlns:a16="http://schemas.microsoft.com/office/drawing/2014/main" id="{BFA0457D-EEF6-433E-B782-E46BE385DFC8}"/>
              </a:ext>
            </a:extLst>
          </p:cNvPr>
          <p:cNvSpPr>
            <a:spLocks noGrp="1"/>
          </p:cNvSpPr>
          <p:nvPr>
            <p:ph idx="1"/>
          </p:nvPr>
        </p:nvSpPr>
        <p:spPr/>
        <p:txBody>
          <a:bodyPr/>
          <a:lstStyle/>
          <a:p>
            <a:pPr marL="457200" indent="-457200">
              <a:buFont typeface="+mj-lt"/>
              <a:buAutoNum type="arabicPeriod"/>
            </a:pPr>
            <a:r>
              <a:rPr lang="en-US"/>
              <a:t>Create HTML template file using correct naming convention and place in the </a:t>
            </a:r>
            <a:r>
              <a:rPr lang="en-US" err="1"/>
              <a:t>ext</a:t>
            </a:r>
            <a:r>
              <a:rPr lang="en-US"/>
              <a:t> folder</a:t>
            </a:r>
          </a:p>
          <a:p>
            <a:pPr marL="457200" indent="-457200">
              <a:buFont typeface="+mj-lt"/>
              <a:buAutoNum type="arabicPeriod"/>
            </a:pPr>
            <a:r>
              <a:rPr lang="en-US"/>
              <a:t>Create INPUT elements of type checkbox to toggle the symbol properties on and off (</a:t>
            </a:r>
            <a:r>
              <a:rPr lang="en-US" i="1" err="1"/>
              <a:t>ngModel</a:t>
            </a:r>
            <a:r>
              <a:rPr lang="en-US" i="1"/>
              <a:t> </a:t>
            </a:r>
            <a:r>
              <a:rPr lang="en-US"/>
              <a:t>directive can be useful here)</a:t>
            </a:r>
          </a:p>
          <a:p>
            <a:pPr marL="457200" indent="-457200">
              <a:buFont typeface="+mj-lt"/>
              <a:buAutoNum type="arabicPeriod"/>
            </a:pPr>
            <a:r>
              <a:rPr lang="en-US"/>
              <a:t>Specify a </a:t>
            </a:r>
            <a:r>
              <a:rPr lang="en-US" i="1" err="1"/>
              <a:t>configOptions</a:t>
            </a:r>
            <a:r>
              <a:rPr lang="en-US" i="1"/>
              <a:t> </a:t>
            </a:r>
            <a:r>
              <a:rPr lang="en-US"/>
              <a:t>function in your symbol definition to configure the right click menu</a:t>
            </a:r>
          </a:p>
          <a:p>
            <a:pPr marL="457200" indent="-457200">
              <a:buFont typeface="+mj-lt"/>
              <a:buAutoNum type="arabicPeriod"/>
            </a:pPr>
            <a:endParaRPr lang="en-US"/>
          </a:p>
        </p:txBody>
      </p:sp>
      <p:sp>
        <p:nvSpPr>
          <p:cNvPr id="4" name="Slide Number Placeholder 3">
            <a:extLst>
              <a:ext uri="{FF2B5EF4-FFF2-40B4-BE49-F238E27FC236}">
                <a16:creationId xmlns:a16="http://schemas.microsoft.com/office/drawing/2014/main" id="{A36F03F8-73CC-4946-B9AA-76935D035F35}"/>
              </a:ext>
            </a:extLst>
          </p:cNvPr>
          <p:cNvSpPr>
            <a:spLocks noGrp="1"/>
          </p:cNvSpPr>
          <p:nvPr>
            <p:ph type="sldNum" sz="quarter" idx="10"/>
          </p:nvPr>
        </p:nvSpPr>
        <p:spPr/>
        <p:txBody>
          <a:bodyPr/>
          <a:lstStyle/>
          <a:p>
            <a:pPr>
              <a:defRPr/>
            </a:pPr>
            <a:fld id="{162AA707-7EA0-4F24-9585-D9B56B3BD83E}" type="slidenum">
              <a:rPr lang="en-US" smtClean="0"/>
              <a:pPr>
                <a:defRPr/>
              </a:pPr>
              <a:t>19</a:t>
            </a:fld>
            <a:endParaRPr lang="en-US"/>
          </a:p>
        </p:txBody>
      </p:sp>
      <p:sp>
        <p:nvSpPr>
          <p:cNvPr id="5" name="Rectangle 2">
            <a:extLst>
              <a:ext uri="{FF2B5EF4-FFF2-40B4-BE49-F238E27FC236}">
                <a16:creationId xmlns:a16="http://schemas.microsoft.com/office/drawing/2014/main" id="{E62B2638-94A3-485F-BA8F-D971FCB63169}"/>
              </a:ext>
            </a:extLst>
          </p:cNvPr>
          <p:cNvSpPr>
            <a:spLocks noChangeArrowheads="1"/>
          </p:cNvSpPr>
          <p:nvPr/>
        </p:nvSpPr>
        <p:spPr bwMode="auto">
          <a:xfrm>
            <a:off x="1600200" y="25058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a:extLst>
              <a:ext uri="{FF2B5EF4-FFF2-40B4-BE49-F238E27FC236}">
                <a16:creationId xmlns:a16="http://schemas.microsoft.com/office/drawing/2014/main" id="{43CA0C9A-B7E0-4571-BC87-77525629DFD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CA7A6FE1-AB45-4443-BAB7-778FAAB3FFDB}"/>
              </a:ext>
            </a:extLst>
          </p:cNvPr>
          <p:cNvGraphicFramePr>
            <a:graphicFrameLocks noChangeAspect="1"/>
          </p:cNvGraphicFramePr>
          <p:nvPr>
            <p:extLst>
              <p:ext uri="{D42A27DB-BD31-4B8C-83A1-F6EECF244321}">
                <p14:modId xmlns:p14="http://schemas.microsoft.com/office/powerpoint/2010/main" val="3683634395"/>
              </p:ext>
            </p:extLst>
          </p:nvPr>
        </p:nvGraphicFramePr>
        <p:xfrm>
          <a:off x="4950438" y="3155329"/>
          <a:ext cx="4062924" cy="1360819"/>
        </p:xfrm>
        <a:graphic>
          <a:graphicData uri="http://schemas.openxmlformats.org/presentationml/2006/ole">
            <mc:AlternateContent xmlns:mc="http://schemas.openxmlformats.org/markup-compatibility/2006">
              <mc:Choice xmlns:v="urn:schemas-microsoft-com:vml" Requires="v">
                <p:oleObj spid="_x0000_s39939" name="Document" r:id="rId3" imgW="5956042" imgH="1990310" progId="Word.OpenDocumentText.12">
                  <p:embed/>
                </p:oleObj>
              </mc:Choice>
              <mc:Fallback>
                <p:oleObj name="Document" r:id="rId3" imgW="5956042" imgH="1990310" progId="Word.OpenDocumentText.12">
                  <p:embed/>
                  <p:pic>
                    <p:nvPicPr>
                      <p:cNvPr id="8" name="Object 7">
                        <a:extLst>
                          <a:ext uri="{FF2B5EF4-FFF2-40B4-BE49-F238E27FC236}">
                            <a16:creationId xmlns:a16="http://schemas.microsoft.com/office/drawing/2014/main" id="{CA7A6FE1-AB45-4443-BAB7-778FAAB3F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0438" y="3155329"/>
                        <a:ext cx="4062924" cy="1360819"/>
                      </a:xfrm>
                      <a:prstGeom prst="rect">
                        <a:avLst/>
                      </a:prstGeom>
                      <a:noFill/>
                    </p:spPr>
                  </p:pic>
                </p:oleObj>
              </mc:Fallback>
            </mc:AlternateContent>
          </a:graphicData>
        </a:graphic>
      </p:graphicFrame>
      <p:sp>
        <p:nvSpPr>
          <p:cNvPr id="9" name="Rectangle 6">
            <a:extLst>
              <a:ext uri="{FF2B5EF4-FFF2-40B4-BE49-F238E27FC236}">
                <a16:creationId xmlns:a16="http://schemas.microsoft.com/office/drawing/2014/main" id="{33B351DA-2010-4092-B00A-20FE48E1D3F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a:extLst>
              <a:ext uri="{FF2B5EF4-FFF2-40B4-BE49-F238E27FC236}">
                <a16:creationId xmlns:a16="http://schemas.microsoft.com/office/drawing/2014/main" id="{1BF3CFC1-2B2E-4938-8D04-F2D7E69EFB12}"/>
              </a:ext>
            </a:extLst>
          </p:cNvPr>
          <p:cNvGraphicFramePr>
            <a:graphicFrameLocks noChangeAspect="1"/>
          </p:cNvGraphicFramePr>
          <p:nvPr>
            <p:extLst>
              <p:ext uri="{D42A27DB-BD31-4B8C-83A1-F6EECF244321}">
                <p14:modId xmlns:p14="http://schemas.microsoft.com/office/powerpoint/2010/main" val="1229333370"/>
              </p:ext>
            </p:extLst>
          </p:nvPr>
        </p:nvGraphicFramePr>
        <p:xfrm>
          <a:off x="935339" y="3040263"/>
          <a:ext cx="3346983" cy="1732493"/>
        </p:xfrm>
        <a:graphic>
          <a:graphicData uri="http://schemas.openxmlformats.org/presentationml/2006/ole">
            <mc:AlternateContent xmlns:mc="http://schemas.openxmlformats.org/markup-compatibility/2006">
              <mc:Choice xmlns:v="urn:schemas-microsoft-com:vml" Requires="v">
                <p:oleObj spid="_x0000_s39940" name="Document" r:id="rId5" imgW="5956042" imgH="3075803" progId="Word.OpenDocumentText.12">
                  <p:embed/>
                </p:oleObj>
              </mc:Choice>
              <mc:Fallback>
                <p:oleObj name="Document" r:id="rId5" imgW="5956042" imgH="3075803" progId="Word.OpenDocumentText.12">
                  <p:embed/>
                  <p:pic>
                    <p:nvPicPr>
                      <p:cNvPr id="10" name="Object 9">
                        <a:extLst>
                          <a:ext uri="{FF2B5EF4-FFF2-40B4-BE49-F238E27FC236}">
                            <a16:creationId xmlns:a16="http://schemas.microsoft.com/office/drawing/2014/main" id="{1BF3CFC1-2B2E-4938-8D04-F2D7E69EFB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5339" y="3040263"/>
                        <a:ext cx="3346983" cy="1732493"/>
                      </a:xfrm>
                      <a:prstGeom prst="rect">
                        <a:avLst/>
                      </a:prstGeom>
                      <a:noFill/>
                    </p:spPr>
                  </p:pic>
                </p:oleObj>
              </mc:Fallback>
            </mc:AlternateContent>
          </a:graphicData>
        </a:graphic>
      </p:graphicFrame>
    </p:spTree>
    <p:extLst>
      <p:ext uri="{BB962C8B-B14F-4D97-AF65-F5344CB8AC3E}">
        <p14:creationId xmlns:p14="http://schemas.microsoft.com/office/powerpoint/2010/main" val="195826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itle 6"/>
          <p:cNvSpPr>
            <a:spLocks noGrp="1"/>
          </p:cNvSpPr>
          <p:nvPr>
            <p:ph type="title"/>
          </p:nvPr>
        </p:nvSpPr>
        <p:spPr>
          <a:xfrm>
            <a:off x="457200" y="284479"/>
            <a:ext cx="8229600" cy="802789"/>
          </a:xfrm>
        </p:spPr>
        <p:txBody>
          <a:bodyPr/>
          <a:lstStyle/>
          <a:p>
            <a:r>
              <a:rPr lang="en-US"/>
              <a:t>Course Overview</a:t>
            </a:r>
          </a:p>
        </p:txBody>
      </p:sp>
      <p:sp>
        <p:nvSpPr>
          <p:cNvPr id="22531" name="Rectangle 9"/>
          <p:cNvSpPr>
            <a:spLocks noGrp="1" noChangeArrowheads="1"/>
          </p:cNvSpPr>
          <p:nvPr>
            <p:ph idx="1"/>
          </p:nvPr>
        </p:nvSpPr>
        <p:spPr>
          <a:xfrm>
            <a:off x="457200" y="979205"/>
            <a:ext cx="8229600" cy="2050182"/>
          </a:xfrm>
        </p:spPr>
        <p:txBody>
          <a:bodyPr/>
          <a:lstStyle/>
          <a:p>
            <a:r>
              <a:rPr lang="en-US"/>
              <a:t>This lab is designed for developers who are interested in creating custom symbols for PI Vision.  In this lab we will explain the PI Vision Extensibility framework and go through the creation of a basic symbol.  PI Vision extensibility heavily relies on JavaScript, HTML and CSS.  An understanding of AngularJS and jQuery is also recommended. </a:t>
            </a:r>
          </a:p>
          <a:p>
            <a:endParaRPr lang="en-US"/>
          </a:p>
          <a:p>
            <a:endParaRPr lang="en-US"/>
          </a:p>
          <a:p>
            <a:endParaRPr lang="en-US"/>
          </a:p>
        </p:txBody>
      </p:sp>
      <p:sp>
        <p:nvSpPr>
          <p:cNvPr id="22532" name="Slide Number Placeholder 3"/>
          <p:cNvSpPr>
            <a:spLocks noGrp="1"/>
          </p:cNvSpPr>
          <p:nvPr>
            <p:ph type="sldNum" sz="quarter" idx="10"/>
          </p:nvPr>
        </p:nvSpPr>
        <p:spPr/>
        <p:txBody>
          <a:bodyPr/>
          <a:lstStyle/>
          <a:p>
            <a:fld id="{A29A5C53-EA0A-4E1E-B27C-BCF508603B5A}" type="slidenum">
              <a:rPr lang="en-US" smtClean="0"/>
              <a:pPr/>
              <a:t>2</a:t>
            </a:fld>
            <a:endParaRPr lang="en-US"/>
          </a:p>
        </p:txBody>
      </p:sp>
    </p:spTree>
    <p:custDataLst>
      <p:tags r:id="rId1"/>
    </p:custDataLst>
    <p:extLst>
      <p:ext uri="{BB962C8B-B14F-4D97-AF65-F5344CB8AC3E}">
        <p14:creationId xmlns:p14="http://schemas.microsoft.com/office/powerpoint/2010/main" val="1786259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4433-3598-4060-90C3-82208C2FFCD5}"/>
              </a:ext>
            </a:extLst>
          </p:cNvPr>
          <p:cNvSpPr>
            <a:spLocks noGrp="1"/>
          </p:cNvSpPr>
          <p:nvPr>
            <p:ph type="title"/>
          </p:nvPr>
        </p:nvSpPr>
        <p:spPr>
          <a:xfrm>
            <a:off x="236311" y="147478"/>
            <a:ext cx="8229600" cy="802789"/>
          </a:xfrm>
        </p:spPr>
        <p:txBody>
          <a:bodyPr>
            <a:noAutofit/>
          </a:bodyPr>
          <a:lstStyle/>
          <a:p>
            <a:r>
              <a:rPr lang="en-US">
                <a:latin typeface="Arial"/>
                <a:cs typeface="Arial"/>
              </a:rPr>
              <a:t>Exercise 4: Create a Configuration Pane</a:t>
            </a:r>
          </a:p>
        </p:txBody>
      </p:sp>
      <p:sp>
        <p:nvSpPr>
          <p:cNvPr id="3" name="Content Placeholder 2">
            <a:extLst>
              <a:ext uri="{FF2B5EF4-FFF2-40B4-BE49-F238E27FC236}">
                <a16:creationId xmlns:a16="http://schemas.microsoft.com/office/drawing/2014/main" id="{69AAB4DC-2A46-408D-AC45-97A9D865DA64}"/>
              </a:ext>
            </a:extLst>
          </p:cNvPr>
          <p:cNvSpPr>
            <a:spLocks noGrp="1"/>
          </p:cNvSpPr>
          <p:nvPr>
            <p:ph idx="1"/>
          </p:nvPr>
        </p:nvSpPr>
        <p:spPr>
          <a:xfrm>
            <a:off x="310101" y="1176510"/>
            <a:ext cx="8229600" cy="3615423"/>
          </a:xfrm>
        </p:spPr>
        <p:txBody>
          <a:bodyPr vert="horz" lIns="91440" tIns="45720" rIns="91440" bIns="45720" rtlCol="0" anchor="t">
            <a:normAutofit fontScale="92500"/>
          </a:bodyPr>
          <a:lstStyle/>
          <a:p>
            <a:r>
              <a:rPr lang="en-US">
                <a:latin typeface="Arial"/>
                <a:cs typeface="Arial"/>
              </a:rPr>
              <a:t>Page 33 of Workbook</a:t>
            </a:r>
          </a:p>
          <a:p>
            <a:endParaRPr lang="en-US"/>
          </a:p>
          <a:p>
            <a:r>
              <a:rPr lang="en-US"/>
              <a:t>Objectives:</a:t>
            </a:r>
          </a:p>
          <a:p>
            <a:pPr marL="457200" indent="-457200">
              <a:buFont typeface="+mj-lt"/>
              <a:buAutoNum type="arabicPeriod"/>
            </a:pPr>
            <a:r>
              <a:rPr lang="en-US"/>
              <a:t>Add user options for showing label, value, and timestamp</a:t>
            </a:r>
          </a:p>
          <a:p>
            <a:pPr marL="457200" indent="-457200">
              <a:buFont typeface="+mj-lt"/>
              <a:buAutoNum type="arabicPeriod"/>
            </a:pPr>
            <a:r>
              <a:rPr lang="en-US"/>
              <a:t>Conditionally show the label, value, and timestamp based on the user options</a:t>
            </a:r>
          </a:p>
          <a:p>
            <a:pPr marL="457200" indent="-457200">
              <a:buFont typeface="+mj-lt"/>
              <a:buAutoNum type="arabicPeriod"/>
            </a:pPr>
            <a:r>
              <a:rPr lang="en-US"/>
              <a:t>Create the configuration pane to allow the user to toggle the options</a:t>
            </a:r>
          </a:p>
          <a:p>
            <a:pPr marL="457200" indent="-457200">
              <a:buFont typeface="+mj-lt"/>
              <a:buAutoNum type="arabicPeriod"/>
            </a:pPr>
            <a:r>
              <a:rPr lang="en-US"/>
              <a:t>Expose the configuration pane through the symbol’s context menu</a:t>
            </a:r>
          </a:p>
          <a:p>
            <a:pPr marL="457200" indent="-457200">
              <a:buFont typeface="+mj-lt"/>
              <a:buAutoNum type="arabicPeriod"/>
            </a:pPr>
            <a:endParaRPr lang="en-US"/>
          </a:p>
          <a:p>
            <a:r>
              <a:rPr lang="en-US"/>
              <a:t>Time for Exercise: 20 min</a:t>
            </a:r>
          </a:p>
        </p:txBody>
      </p:sp>
      <p:sp>
        <p:nvSpPr>
          <p:cNvPr id="4" name="Slide Number Placeholder 3">
            <a:extLst>
              <a:ext uri="{FF2B5EF4-FFF2-40B4-BE49-F238E27FC236}">
                <a16:creationId xmlns:a16="http://schemas.microsoft.com/office/drawing/2014/main" id="{A700AFDA-013C-4886-AFDF-B65534B78EE1}"/>
              </a:ext>
            </a:extLst>
          </p:cNvPr>
          <p:cNvSpPr>
            <a:spLocks noGrp="1"/>
          </p:cNvSpPr>
          <p:nvPr>
            <p:ph type="sldNum" sz="quarter" idx="10"/>
          </p:nvPr>
        </p:nvSpPr>
        <p:spPr/>
        <p:txBody>
          <a:bodyPr/>
          <a:lstStyle/>
          <a:p>
            <a:pPr>
              <a:defRPr/>
            </a:pPr>
            <a:fld id="{162AA707-7EA0-4F24-9585-D9B56B3BD83E}" type="slidenum">
              <a:rPr lang="en-US" smtClean="0"/>
              <a:pPr>
                <a:defRPr/>
              </a:pPr>
              <a:t>20</a:t>
            </a:fld>
            <a:endParaRPr lang="en-US"/>
          </a:p>
        </p:txBody>
      </p:sp>
    </p:spTree>
    <p:extLst>
      <p:ext uri="{BB962C8B-B14F-4D97-AF65-F5344CB8AC3E}">
        <p14:creationId xmlns:p14="http://schemas.microsoft.com/office/powerpoint/2010/main" val="3033283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0939-8E9B-42BD-B160-C0579F8F182A}"/>
              </a:ext>
            </a:extLst>
          </p:cNvPr>
          <p:cNvSpPr>
            <a:spLocks noGrp="1"/>
          </p:cNvSpPr>
          <p:nvPr>
            <p:ph type="title"/>
          </p:nvPr>
        </p:nvSpPr>
        <p:spPr>
          <a:xfrm>
            <a:off x="229331" y="147478"/>
            <a:ext cx="8229600" cy="802789"/>
          </a:xfrm>
        </p:spPr>
        <p:txBody>
          <a:bodyPr/>
          <a:lstStyle/>
          <a:p>
            <a:r>
              <a:rPr lang="en-US"/>
              <a:t>Adding CSS to custom symbols</a:t>
            </a:r>
          </a:p>
        </p:txBody>
      </p:sp>
      <p:sp>
        <p:nvSpPr>
          <p:cNvPr id="3" name="Content Placeholder 2">
            <a:extLst>
              <a:ext uri="{FF2B5EF4-FFF2-40B4-BE49-F238E27FC236}">
                <a16:creationId xmlns:a16="http://schemas.microsoft.com/office/drawing/2014/main" id="{BFA0457D-EEF6-433E-B782-E46BE385DFC8}"/>
              </a:ext>
            </a:extLst>
          </p:cNvPr>
          <p:cNvSpPr>
            <a:spLocks noGrp="1"/>
          </p:cNvSpPr>
          <p:nvPr>
            <p:ph idx="1"/>
          </p:nvPr>
        </p:nvSpPr>
        <p:spPr/>
        <p:txBody>
          <a:bodyPr/>
          <a:lstStyle/>
          <a:p>
            <a:pPr marL="457200" indent="-457200">
              <a:buFont typeface="+mj-lt"/>
              <a:buAutoNum type="arabicPeriod"/>
            </a:pPr>
            <a:r>
              <a:rPr lang="en-US"/>
              <a:t>Create the CSS file and place in the </a:t>
            </a:r>
            <a:r>
              <a:rPr lang="en-US" err="1"/>
              <a:t>ext</a:t>
            </a:r>
            <a:r>
              <a:rPr lang="en-US"/>
              <a:t> folder. We do not need a specific naming convention for CSS files.</a:t>
            </a:r>
          </a:p>
          <a:p>
            <a:pPr marL="457200" indent="-457200">
              <a:buFont typeface="+mj-lt"/>
              <a:buAutoNum type="arabicPeriod"/>
            </a:pPr>
            <a:r>
              <a:rPr lang="en-US"/>
              <a:t>Add appropriate context to Presentation and Configuration HTML files for use with your CSS</a:t>
            </a:r>
          </a:p>
          <a:p>
            <a:endParaRPr lang="en-US"/>
          </a:p>
        </p:txBody>
      </p:sp>
      <p:sp>
        <p:nvSpPr>
          <p:cNvPr id="4" name="Slide Number Placeholder 3">
            <a:extLst>
              <a:ext uri="{FF2B5EF4-FFF2-40B4-BE49-F238E27FC236}">
                <a16:creationId xmlns:a16="http://schemas.microsoft.com/office/drawing/2014/main" id="{A36F03F8-73CC-4946-B9AA-76935D035F35}"/>
              </a:ext>
            </a:extLst>
          </p:cNvPr>
          <p:cNvSpPr>
            <a:spLocks noGrp="1"/>
          </p:cNvSpPr>
          <p:nvPr>
            <p:ph type="sldNum" sz="quarter" idx="10"/>
          </p:nvPr>
        </p:nvSpPr>
        <p:spPr/>
        <p:txBody>
          <a:bodyPr/>
          <a:lstStyle/>
          <a:p>
            <a:pPr>
              <a:defRPr/>
            </a:pPr>
            <a:fld id="{162AA707-7EA0-4F24-9585-D9B56B3BD83E}" type="slidenum">
              <a:rPr lang="en-US" smtClean="0"/>
              <a:pPr>
                <a:defRPr/>
              </a:pPr>
              <a:t>21</a:t>
            </a:fld>
            <a:endParaRPr lang="en-US"/>
          </a:p>
        </p:txBody>
      </p:sp>
      <p:sp>
        <p:nvSpPr>
          <p:cNvPr id="5" name="Rectangle 2">
            <a:extLst>
              <a:ext uri="{FF2B5EF4-FFF2-40B4-BE49-F238E27FC236}">
                <a16:creationId xmlns:a16="http://schemas.microsoft.com/office/drawing/2014/main" id="{E62B2638-94A3-485F-BA8F-D971FCB63169}"/>
              </a:ext>
            </a:extLst>
          </p:cNvPr>
          <p:cNvSpPr>
            <a:spLocks noChangeArrowheads="1"/>
          </p:cNvSpPr>
          <p:nvPr/>
        </p:nvSpPr>
        <p:spPr bwMode="auto">
          <a:xfrm>
            <a:off x="1600200" y="25058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a:extLst>
              <a:ext uri="{FF2B5EF4-FFF2-40B4-BE49-F238E27FC236}">
                <a16:creationId xmlns:a16="http://schemas.microsoft.com/office/drawing/2014/main" id="{43CA0C9A-B7E0-4571-BC87-77525629DFD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a:extLst>
              <a:ext uri="{FF2B5EF4-FFF2-40B4-BE49-F238E27FC236}">
                <a16:creationId xmlns:a16="http://schemas.microsoft.com/office/drawing/2014/main" id="{33B351DA-2010-4092-B00A-20FE48E1D3F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id="{C5B9F2CF-1023-4F02-8C23-C813F33B0430}"/>
              </a:ext>
            </a:extLst>
          </p:cNvPr>
          <p:cNvSpPr>
            <a:spLocks noChangeArrowheads="1"/>
          </p:cNvSpPr>
          <p:nvPr/>
        </p:nvSpPr>
        <p:spPr bwMode="auto">
          <a:xfrm flipV="1">
            <a:off x="2794789" y="0"/>
            <a:ext cx="446189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F4DB76AB-4158-4F40-A9AE-7CE77AACAD60}"/>
              </a:ext>
            </a:extLst>
          </p:cNvPr>
          <p:cNvGraphicFramePr>
            <a:graphicFrameLocks noChangeAspect="1"/>
          </p:cNvGraphicFramePr>
          <p:nvPr>
            <p:extLst>
              <p:ext uri="{D42A27DB-BD31-4B8C-83A1-F6EECF244321}">
                <p14:modId xmlns:p14="http://schemas.microsoft.com/office/powerpoint/2010/main" val="2360388043"/>
              </p:ext>
            </p:extLst>
          </p:nvPr>
        </p:nvGraphicFramePr>
        <p:xfrm>
          <a:off x="2794790" y="2388814"/>
          <a:ext cx="2926152" cy="2316537"/>
        </p:xfrm>
        <a:graphic>
          <a:graphicData uri="http://schemas.openxmlformats.org/presentationml/2006/ole">
            <mc:AlternateContent xmlns:mc="http://schemas.openxmlformats.org/markup-compatibility/2006">
              <mc:Choice xmlns:v="urn:schemas-microsoft-com:vml" Requires="v">
                <p:oleObj spid="_x0000_s41986" name="Document" r:id="rId3" imgW="5956042" imgH="4704043" progId="Word.OpenDocumentText.12">
                  <p:embed/>
                </p:oleObj>
              </mc:Choice>
              <mc:Fallback>
                <p:oleObj name="Document" r:id="rId3" imgW="5956042" imgH="4704043" progId="Word.OpenDocumentText.12">
                  <p:embed/>
                  <p:pic>
                    <p:nvPicPr>
                      <p:cNvPr id="11" name="Object 10">
                        <a:extLst>
                          <a:ext uri="{FF2B5EF4-FFF2-40B4-BE49-F238E27FC236}">
                            <a16:creationId xmlns:a16="http://schemas.microsoft.com/office/drawing/2014/main" id="{F4DB76AB-4158-4F40-A9AE-7CE77AACAD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790" y="2388814"/>
                        <a:ext cx="2926152" cy="2316537"/>
                      </a:xfrm>
                      <a:prstGeom prst="rect">
                        <a:avLst/>
                      </a:prstGeom>
                      <a:noFill/>
                    </p:spPr>
                  </p:pic>
                </p:oleObj>
              </mc:Fallback>
            </mc:AlternateContent>
          </a:graphicData>
        </a:graphic>
      </p:graphicFrame>
    </p:spTree>
    <p:extLst>
      <p:ext uri="{BB962C8B-B14F-4D97-AF65-F5344CB8AC3E}">
        <p14:creationId xmlns:p14="http://schemas.microsoft.com/office/powerpoint/2010/main" val="357153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4433-3598-4060-90C3-82208C2FFCD5}"/>
              </a:ext>
            </a:extLst>
          </p:cNvPr>
          <p:cNvSpPr>
            <a:spLocks noGrp="1"/>
          </p:cNvSpPr>
          <p:nvPr>
            <p:ph type="title"/>
          </p:nvPr>
        </p:nvSpPr>
        <p:spPr>
          <a:xfrm>
            <a:off x="236311" y="147478"/>
            <a:ext cx="8229600" cy="802789"/>
          </a:xfrm>
        </p:spPr>
        <p:txBody>
          <a:bodyPr>
            <a:noAutofit/>
          </a:bodyPr>
          <a:lstStyle/>
          <a:p>
            <a:r>
              <a:rPr lang="en-US">
                <a:latin typeface="Arial"/>
                <a:cs typeface="Arial"/>
              </a:rPr>
              <a:t>Exercise 5: Add Styles to Symbol and Configuration Pane</a:t>
            </a:r>
          </a:p>
        </p:txBody>
      </p:sp>
      <p:sp>
        <p:nvSpPr>
          <p:cNvPr id="3" name="Content Placeholder 2">
            <a:extLst>
              <a:ext uri="{FF2B5EF4-FFF2-40B4-BE49-F238E27FC236}">
                <a16:creationId xmlns:a16="http://schemas.microsoft.com/office/drawing/2014/main" id="{69AAB4DC-2A46-408D-AC45-97A9D865DA64}"/>
              </a:ext>
            </a:extLst>
          </p:cNvPr>
          <p:cNvSpPr>
            <a:spLocks noGrp="1"/>
          </p:cNvSpPr>
          <p:nvPr>
            <p:ph idx="1"/>
          </p:nvPr>
        </p:nvSpPr>
        <p:spPr>
          <a:xfrm>
            <a:off x="310101" y="1176510"/>
            <a:ext cx="8229600" cy="3615423"/>
          </a:xfrm>
        </p:spPr>
        <p:txBody>
          <a:bodyPr vert="horz" lIns="91440" tIns="45720" rIns="91440" bIns="45720" rtlCol="0" anchor="t">
            <a:normAutofit/>
          </a:bodyPr>
          <a:lstStyle/>
          <a:p>
            <a:r>
              <a:rPr lang="en-US">
                <a:latin typeface="Arial"/>
                <a:cs typeface="Arial"/>
              </a:rPr>
              <a:t>Page 35 of Workbook</a:t>
            </a:r>
          </a:p>
          <a:p>
            <a:endParaRPr lang="en-US"/>
          </a:p>
          <a:p>
            <a:r>
              <a:rPr lang="en-US"/>
              <a:t>Objectives:</a:t>
            </a:r>
          </a:p>
          <a:p>
            <a:pPr marL="457200" indent="-457200">
              <a:buFont typeface="+mj-lt"/>
              <a:buAutoNum type="arabicPeriod"/>
            </a:pPr>
            <a:r>
              <a:rPr lang="en-US"/>
              <a:t>Add class attributes to elements</a:t>
            </a:r>
          </a:p>
          <a:p>
            <a:pPr marL="457200" indent="-457200">
              <a:buFont typeface="+mj-lt"/>
              <a:buAutoNum type="arabicPeriod"/>
            </a:pPr>
            <a:r>
              <a:rPr lang="en-US"/>
              <a:t>Create the CSS file</a:t>
            </a:r>
          </a:p>
          <a:p>
            <a:pPr marL="457200" indent="-457200">
              <a:buFont typeface="+mj-lt"/>
              <a:buAutoNum type="arabicPeriod"/>
            </a:pPr>
            <a:r>
              <a:rPr lang="en-US"/>
              <a:t>Configure styles through the CSS file</a:t>
            </a:r>
          </a:p>
          <a:p>
            <a:endParaRPr lang="en-US"/>
          </a:p>
          <a:p>
            <a:r>
              <a:rPr lang="en-US"/>
              <a:t>Time for Exercise: 15 min</a:t>
            </a:r>
          </a:p>
        </p:txBody>
      </p:sp>
      <p:sp>
        <p:nvSpPr>
          <p:cNvPr id="4" name="Slide Number Placeholder 3">
            <a:extLst>
              <a:ext uri="{FF2B5EF4-FFF2-40B4-BE49-F238E27FC236}">
                <a16:creationId xmlns:a16="http://schemas.microsoft.com/office/drawing/2014/main" id="{A700AFDA-013C-4886-AFDF-B65534B78EE1}"/>
              </a:ext>
            </a:extLst>
          </p:cNvPr>
          <p:cNvSpPr>
            <a:spLocks noGrp="1"/>
          </p:cNvSpPr>
          <p:nvPr>
            <p:ph type="sldNum" sz="quarter" idx="10"/>
          </p:nvPr>
        </p:nvSpPr>
        <p:spPr/>
        <p:txBody>
          <a:bodyPr/>
          <a:lstStyle/>
          <a:p>
            <a:pPr>
              <a:defRPr/>
            </a:pPr>
            <a:fld id="{162AA707-7EA0-4F24-9585-D9B56B3BD83E}" type="slidenum">
              <a:rPr lang="en-US" smtClean="0"/>
              <a:pPr>
                <a:defRPr/>
              </a:pPr>
              <a:t>22</a:t>
            </a:fld>
            <a:endParaRPr lang="en-US"/>
          </a:p>
        </p:txBody>
      </p:sp>
    </p:spTree>
    <p:extLst>
      <p:ext uri="{BB962C8B-B14F-4D97-AF65-F5344CB8AC3E}">
        <p14:creationId xmlns:p14="http://schemas.microsoft.com/office/powerpoint/2010/main" val="3149952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351" y="226423"/>
            <a:ext cx="8229600" cy="576365"/>
          </a:xfrm>
        </p:spPr>
        <p:txBody>
          <a:bodyPr/>
          <a:lstStyle/>
          <a:p>
            <a:r>
              <a:rPr lang="en-US"/>
              <a:t>Have a question or technical issue?</a:t>
            </a:r>
          </a:p>
        </p:txBody>
      </p:sp>
      <p:sp>
        <p:nvSpPr>
          <p:cNvPr id="9" name="Content Placeholder 8"/>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0D4F9E36-7025-49CB-B89D-D6B1006DBBBD}" type="slidenum">
              <a:rPr lang="en-US" smtClean="0"/>
              <a:pPr/>
              <a:t>23</a:t>
            </a:fld>
            <a:endParaRPr lang="en-US"/>
          </a:p>
        </p:txBody>
      </p:sp>
      <p:grpSp>
        <p:nvGrpSpPr>
          <p:cNvPr id="6" name="Group 5"/>
          <p:cNvGrpSpPr/>
          <p:nvPr/>
        </p:nvGrpSpPr>
        <p:grpSpPr>
          <a:xfrm>
            <a:off x="1899321" y="978878"/>
            <a:ext cx="5799366" cy="2699934"/>
            <a:chOff x="1423328" y="1777853"/>
            <a:chExt cx="6858215" cy="3192888"/>
          </a:xfrm>
        </p:grpSpPr>
        <p:sp>
          <p:nvSpPr>
            <p:cNvPr id="26" name="Title 1"/>
            <p:cNvSpPr txBox="1">
              <a:spLocks/>
            </p:cNvSpPr>
            <p:nvPr/>
          </p:nvSpPr>
          <p:spPr>
            <a:xfrm>
              <a:off x="1423328" y="3741346"/>
              <a:ext cx="3089763" cy="803275"/>
            </a:xfrm>
            <a:prstGeom prst="rect">
              <a:avLst/>
            </a:prstGeom>
          </p:spPr>
          <p:txBody>
            <a:bodyPr vert="horz" lIns="68580" tIns="34290" rIns="68580" bIns="34290" rtlCol="0" anchor="ctr">
              <a:normAutofit/>
            </a:bodyPr>
            <a:lstStyle>
              <a:lvl1pPr algn="l" defTabSz="914400" rtl="0" eaLnBrk="1" latinLnBrk="0" hangingPunct="1">
                <a:spcBef>
                  <a:spcPct val="0"/>
                </a:spcBef>
                <a:buNone/>
                <a:defRPr sz="2800" b="1" kern="1200">
                  <a:solidFill>
                    <a:srgbClr val="0071BA"/>
                  </a:solidFill>
                  <a:latin typeface="+mj-lt"/>
                  <a:ea typeface="+mj-ea"/>
                  <a:cs typeface="Arial" pitchFamily="34" charset="0"/>
                </a:defRPr>
              </a:lvl1pPr>
            </a:lstStyle>
            <a:p>
              <a:r>
                <a:rPr lang="en-US" sz="1500"/>
                <a:t>Ask The Community on</a:t>
              </a:r>
            </a:p>
            <a:p>
              <a:endParaRPr lang="en-US" sz="1500"/>
            </a:p>
          </p:txBody>
        </p:sp>
        <p:sp>
          <p:nvSpPr>
            <p:cNvPr id="28" name="Title 1"/>
            <p:cNvSpPr txBox="1">
              <a:spLocks/>
            </p:cNvSpPr>
            <p:nvPr/>
          </p:nvSpPr>
          <p:spPr>
            <a:xfrm>
              <a:off x="5025876" y="3741589"/>
              <a:ext cx="3255667" cy="802788"/>
            </a:xfrm>
            <a:prstGeom prst="rect">
              <a:avLst/>
            </a:prstGeom>
          </p:spPr>
          <p:txBody>
            <a:bodyPr vert="horz" lIns="68580" tIns="34290" rIns="68580" bIns="34290" rtlCol="0" anchor="ctr">
              <a:normAutofit/>
            </a:bodyPr>
            <a:lstStyle>
              <a:lvl1pPr algn="l" defTabSz="914400" rtl="0" eaLnBrk="1" latinLnBrk="0" hangingPunct="1">
                <a:spcBef>
                  <a:spcPct val="0"/>
                </a:spcBef>
                <a:buNone/>
                <a:defRPr sz="2800" b="1" kern="1200">
                  <a:solidFill>
                    <a:srgbClr val="0071BA"/>
                  </a:solidFill>
                  <a:latin typeface="+mj-lt"/>
                  <a:ea typeface="+mj-ea"/>
                  <a:cs typeface="Arial" pitchFamily="34" charset="0"/>
                </a:defRPr>
              </a:lvl1pPr>
            </a:lstStyle>
            <a:p>
              <a:r>
                <a:rPr lang="en-US" sz="1500"/>
                <a:t>Ask an Engineer from</a:t>
              </a:r>
            </a:p>
            <a:p>
              <a:endParaRPr lang="en-US" sz="1500"/>
            </a:p>
          </p:txBody>
        </p:sp>
        <p:pic>
          <p:nvPicPr>
            <p:cNvPr id="29" name="Picture 28"/>
            <p:cNvPicPr>
              <a:picLocks noChangeAspect="1"/>
            </p:cNvPicPr>
            <p:nvPr/>
          </p:nvPicPr>
          <p:blipFill>
            <a:blip r:embed="rId3"/>
            <a:stretch>
              <a:fillRect/>
            </a:stretch>
          </p:blipFill>
          <p:spPr>
            <a:xfrm>
              <a:off x="4932069" y="4261532"/>
              <a:ext cx="2553932" cy="565691"/>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2520" y="4306298"/>
              <a:ext cx="1918747" cy="664443"/>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6113" y="1777853"/>
              <a:ext cx="1491561" cy="2320205"/>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63255" y="1777853"/>
              <a:ext cx="1491561" cy="2320205"/>
            </a:xfrm>
            <a:prstGeom prst="rect">
              <a:avLst/>
            </a:prstGeom>
          </p:spPr>
        </p:pic>
      </p:grpSp>
    </p:spTree>
    <p:extLst>
      <p:ext uri="{BB962C8B-B14F-4D97-AF65-F5344CB8AC3E}">
        <p14:creationId xmlns:p14="http://schemas.microsoft.com/office/powerpoint/2010/main" val="1117881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351" y="252549"/>
            <a:ext cx="8229600" cy="550239"/>
          </a:xfrm>
        </p:spPr>
        <p:txBody>
          <a:bodyPr>
            <a:normAutofit fontScale="90000"/>
          </a:bodyPr>
          <a:lstStyle/>
          <a:p>
            <a:r>
              <a:rPr lang="en-US"/>
              <a:t>What information does Tech Support need?</a:t>
            </a:r>
          </a:p>
        </p:txBody>
      </p:sp>
      <p:sp>
        <p:nvSpPr>
          <p:cNvPr id="13" name="Content Placeholder 12"/>
          <p:cNvSpPr>
            <a:spLocks noGrp="1"/>
          </p:cNvSpPr>
          <p:nvPr>
            <p:ph idx="1"/>
          </p:nvPr>
        </p:nvSpPr>
        <p:spPr>
          <a:xfrm>
            <a:off x="3236814" y="1578358"/>
            <a:ext cx="4339353" cy="2420915"/>
          </a:xfrm>
        </p:spPr>
        <p:txBody>
          <a:bodyPr>
            <a:normAutofit lnSpcReduction="10000"/>
          </a:bodyPr>
          <a:lstStyle/>
          <a:p>
            <a:pPr marL="342900" indent="-342900">
              <a:buFont typeface="+mj-lt"/>
              <a:buAutoNum type="arabicPeriod"/>
            </a:pPr>
            <a:r>
              <a:rPr lang="en-US"/>
              <a:t>A clear description of the issue</a:t>
            </a:r>
          </a:p>
          <a:p>
            <a:pPr marL="342900" indent="-342900">
              <a:buFont typeface="+mj-lt"/>
              <a:buAutoNum type="arabicPeriod"/>
            </a:pPr>
            <a:r>
              <a:rPr lang="en-US"/>
              <a:t>Product and version information</a:t>
            </a:r>
          </a:p>
          <a:p>
            <a:pPr marL="342900" indent="-342900">
              <a:buFont typeface="+mj-lt"/>
              <a:buAutoNum type="arabicPeriod"/>
            </a:pPr>
            <a:r>
              <a:rPr lang="en-US"/>
              <a:t>Relevant information (e.g. logs, steps to reproduce issue, OS version)</a:t>
            </a:r>
          </a:p>
          <a:p>
            <a:pPr marL="342900" indent="-342900">
              <a:buFont typeface="+mj-lt"/>
              <a:buAutoNum type="arabicPeriod"/>
            </a:pPr>
            <a:r>
              <a:rPr lang="en-US"/>
              <a:t>Urgency and Impact</a:t>
            </a:r>
          </a:p>
          <a:p>
            <a:pPr marL="342900" indent="-342900">
              <a:buFont typeface="+mj-lt"/>
              <a:buAutoNum type="arabicPeriod"/>
            </a:pPr>
            <a:r>
              <a:rPr lang="en-US"/>
              <a:t>PI Server Serial #</a:t>
            </a:r>
            <a:endParaRPr lang="en-US">
              <a:solidFill>
                <a:srgbClr val="FF0000"/>
              </a:solidFill>
            </a:endParaRPr>
          </a:p>
        </p:txBody>
      </p:sp>
      <p:sp>
        <p:nvSpPr>
          <p:cNvPr id="4" name="Slide Number Placeholder 3"/>
          <p:cNvSpPr>
            <a:spLocks noGrp="1"/>
          </p:cNvSpPr>
          <p:nvPr>
            <p:ph type="sldNum" sz="quarter" idx="10"/>
          </p:nvPr>
        </p:nvSpPr>
        <p:spPr/>
        <p:txBody>
          <a:bodyPr/>
          <a:lstStyle/>
          <a:p>
            <a:fld id="{0D4F9E36-7025-49CB-B89D-D6B1006DBBBD}" type="slidenum">
              <a:rPr lang="en-US" smtClean="0"/>
              <a:pPr/>
              <a:t>24</a:t>
            </a:fld>
            <a:endParaRPr lang="en-US"/>
          </a:p>
        </p:txBody>
      </p:sp>
      <p:sp>
        <p:nvSpPr>
          <p:cNvPr id="12" name="Rounded Rectangular Callout 11"/>
          <p:cNvSpPr/>
          <p:nvPr/>
        </p:nvSpPr>
        <p:spPr>
          <a:xfrm>
            <a:off x="3018330" y="1353013"/>
            <a:ext cx="4618529" cy="2646260"/>
          </a:xfrm>
          <a:prstGeom prst="wedgeRoundRectCallout">
            <a:avLst>
              <a:gd name="adj1" fmla="val -63476"/>
              <a:gd name="adj2" fmla="val 22055"/>
              <a:gd name="adj3" fmla="val 16667"/>
            </a:avLst>
          </a:prstGeom>
          <a:noFill/>
          <a:ln>
            <a:solidFill>
              <a:srgbClr val="0D7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6034" y="2613297"/>
            <a:ext cx="1028702" cy="1600203"/>
          </a:xfrm>
          <a:prstGeom prst="rect">
            <a:avLst/>
          </a:prstGeom>
        </p:spPr>
      </p:pic>
    </p:spTree>
    <p:extLst>
      <p:ext uri="{BB962C8B-B14F-4D97-AF65-F5344CB8AC3E}">
        <p14:creationId xmlns:p14="http://schemas.microsoft.com/office/powerpoint/2010/main" val="247803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p:cNvSpPr>
            <a:spLocks noGrp="1" noChangeArrowheads="1"/>
          </p:cNvSpPr>
          <p:nvPr>
            <p:ph type="title"/>
          </p:nvPr>
        </p:nvSpPr>
        <p:spPr>
          <a:xfrm>
            <a:off x="222351" y="296091"/>
            <a:ext cx="8229600" cy="506697"/>
          </a:xfrm>
        </p:spPr>
        <p:txBody>
          <a:bodyPr>
            <a:normAutofit fontScale="90000"/>
          </a:bodyPr>
          <a:lstStyle/>
          <a:p>
            <a:pPr eaLnBrk="1" hangingPunct="1"/>
            <a:r>
              <a:rPr lang="en-US"/>
              <a:t>Evaluation</a:t>
            </a:r>
          </a:p>
        </p:txBody>
      </p:sp>
      <p:sp>
        <p:nvSpPr>
          <p:cNvPr id="9220" name="Body Text"/>
          <p:cNvSpPr>
            <a:spLocks noGrp="1" noChangeArrowheads="1"/>
          </p:cNvSpPr>
          <p:nvPr>
            <p:ph idx="1"/>
          </p:nvPr>
        </p:nvSpPr>
        <p:spPr/>
        <p:txBody>
          <a:bodyPr/>
          <a:lstStyle/>
          <a:p>
            <a:pPr marL="0" lvl="1"/>
            <a:r>
              <a:rPr lang="en-US" sz="2100">
                <a:solidFill>
                  <a:schemeClr val="tx1"/>
                </a:solidFill>
                <a:ea typeface="+mn-ea"/>
                <a:cs typeface="+mn-cs"/>
              </a:rPr>
              <a:t>Please take a few minutes to fill in the evaluation form (links provided on the desktop of the Virtual Learning Environment):</a:t>
            </a:r>
          </a:p>
          <a:p>
            <a:pPr marL="0" lvl="1"/>
            <a:endParaRPr lang="en-US" sz="2100">
              <a:solidFill>
                <a:schemeClr val="tx1"/>
              </a:solidFill>
              <a:ea typeface="+mn-ea"/>
              <a:cs typeface="+mn-cs"/>
            </a:endParaRPr>
          </a:p>
          <a:p>
            <a:pPr marL="0" lvl="1"/>
            <a:r>
              <a:rPr lang="en-US"/>
              <a:t>https://osisoft.az1.qualtrics.com/jfe/form/SV_1Tc407dAFmYgJlr</a:t>
            </a:r>
            <a:endParaRPr lang="en-US">
              <a:solidFill>
                <a:schemeClr val="tx2"/>
              </a:solidFill>
            </a:endParaRPr>
          </a:p>
          <a:p>
            <a:endParaRPr lang="en-US"/>
          </a:p>
        </p:txBody>
      </p:sp>
      <p:pic>
        <p:nvPicPr>
          <p:cNvPr id="2" name="Picture 1">
            <a:hlinkClick r:id="rId3"/>
          </p:cNvPr>
          <p:cNvPicPr>
            <a:picLocks noChangeAspect="1"/>
          </p:cNvPicPr>
          <p:nvPr/>
        </p:nvPicPr>
        <p:blipFill>
          <a:blip r:embed="rId4"/>
          <a:stretch>
            <a:fillRect/>
          </a:stretch>
        </p:blipFill>
        <p:spPr>
          <a:xfrm>
            <a:off x="4321935" y="3300215"/>
            <a:ext cx="500132" cy="778778"/>
          </a:xfrm>
          <a:prstGeom prst="rect">
            <a:avLst/>
          </a:prstGeom>
        </p:spPr>
      </p:pic>
    </p:spTree>
    <p:extLst>
      <p:ext uri="{BB962C8B-B14F-4D97-AF65-F5344CB8AC3E}">
        <p14:creationId xmlns:p14="http://schemas.microsoft.com/office/powerpoint/2010/main" val="3268691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415ADD-A4DC-4D5A-881B-C76EF2B29101}"/>
              </a:ext>
            </a:extLst>
          </p:cNvPr>
          <p:cNvSpPr>
            <a:spLocks noGrp="1"/>
          </p:cNvSpPr>
          <p:nvPr>
            <p:ph type="sldNum" sz="quarter" idx="10"/>
          </p:nvPr>
        </p:nvSpPr>
        <p:spPr/>
        <p:txBody>
          <a:bodyPr/>
          <a:lstStyle/>
          <a:p>
            <a:pPr>
              <a:defRPr/>
            </a:pPr>
            <a:fld id="{162AA707-7EA0-4F24-9585-D9B56B3BD83E}" type="slidenum">
              <a:rPr lang="en-US" smtClean="0"/>
              <a:pPr>
                <a:defRPr/>
              </a:pPr>
              <a:t>26</a:t>
            </a:fld>
            <a:endParaRPr lang="en-US"/>
          </a:p>
        </p:txBody>
      </p:sp>
      <p:pic>
        <p:nvPicPr>
          <p:cNvPr id="5" name="Picture 5" descr="A sign on the side of a river&#10;&#10;Description generated with very high confidence">
            <a:extLst>
              <a:ext uri="{FF2B5EF4-FFF2-40B4-BE49-F238E27FC236}">
                <a16:creationId xmlns:a16="http://schemas.microsoft.com/office/drawing/2014/main" id="{ECEC2D6D-5E64-4310-B9F1-9BDA53333CB2}"/>
              </a:ext>
            </a:extLst>
          </p:cNvPr>
          <p:cNvPicPr>
            <a:picLocks noChangeAspect="1"/>
          </p:cNvPicPr>
          <p:nvPr/>
        </p:nvPicPr>
        <p:blipFill>
          <a:blip r:embed="rId2"/>
          <a:stretch>
            <a:fillRect/>
          </a:stretch>
        </p:blipFill>
        <p:spPr>
          <a:xfrm>
            <a:off x="1738280" y="380208"/>
            <a:ext cx="5178755" cy="3456725"/>
          </a:xfrm>
          <a:prstGeom prst="rect">
            <a:avLst/>
          </a:prstGeom>
        </p:spPr>
      </p:pic>
      <p:sp>
        <p:nvSpPr>
          <p:cNvPr id="9" name="TextBox 8">
            <a:extLst>
              <a:ext uri="{FF2B5EF4-FFF2-40B4-BE49-F238E27FC236}">
                <a16:creationId xmlns:a16="http://schemas.microsoft.com/office/drawing/2014/main" id="{55BC15F6-DCC8-48F1-AD1A-651D727F918B}"/>
              </a:ext>
            </a:extLst>
          </p:cNvPr>
          <p:cNvSpPr txBox="1"/>
          <p:nvPr/>
        </p:nvSpPr>
        <p:spPr>
          <a:xfrm>
            <a:off x="113594" y="314677"/>
            <a:ext cx="2743199"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Save the Date</a:t>
            </a:r>
          </a:p>
        </p:txBody>
      </p:sp>
      <p:sp>
        <p:nvSpPr>
          <p:cNvPr id="10" name="TextBox 9">
            <a:extLst>
              <a:ext uri="{FF2B5EF4-FFF2-40B4-BE49-F238E27FC236}">
                <a16:creationId xmlns:a16="http://schemas.microsoft.com/office/drawing/2014/main" id="{3D8E462A-3A09-4B4D-81EE-8DEE48745BA3}"/>
              </a:ext>
            </a:extLst>
          </p:cNvPr>
          <p:cNvSpPr txBox="1"/>
          <p:nvPr/>
        </p:nvSpPr>
        <p:spPr>
          <a:xfrm>
            <a:off x="207081" y="3964163"/>
            <a:ext cx="873336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OSIsoft PI World Users Conference in Amsterdam; October 26-29, 2020.</a:t>
            </a:r>
          </a:p>
          <a:p>
            <a:r>
              <a:rPr lang="en-US">
                <a:ea typeface="+mn-lt"/>
                <a:cs typeface="+mn-lt"/>
              </a:rPr>
              <a:t>Register your interest now to receive updates and notification of early bird registration opening. </a:t>
            </a:r>
          </a:p>
          <a:p>
            <a:r>
              <a:rPr lang="en-US" u="sng">
                <a:ea typeface="+mn-lt"/>
                <a:cs typeface="+mn-lt"/>
                <a:hlinkClick r:id="rId3"/>
              </a:rPr>
              <a:t>https://pages.osisoft.com/UC-EMEA-2020-Q4-10-26-PI-World-AMS-Register-Your-Interest_Register-Your-Interest.html</a:t>
            </a:r>
            <a:endParaRPr lang="en-US">
              <a:ea typeface="+mn-lt"/>
              <a:cs typeface="+mn-lt"/>
            </a:endParaRPr>
          </a:p>
          <a:p>
            <a:pPr algn="l"/>
            <a:endParaRPr lang="en-US">
              <a:cs typeface="Calibri"/>
            </a:endParaRPr>
          </a:p>
        </p:txBody>
      </p:sp>
    </p:spTree>
    <p:extLst>
      <p:ext uri="{BB962C8B-B14F-4D97-AF65-F5344CB8AC3E}">
        <p14:creationId xmlns:p14="http://schemas.microsoft.com/office/powerpoint/2010/main" val="2750945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294314-6388-4135-BEE0-C4C9336C434D}"/>
              </a:ext>
            </a:extLst>
          </p:cNvPr>
          <p:cNvSpPr>
            <a:spLocks noGrp="1"/>
          </p:cNvSpPr>
          <p:nvPr>
            <p:ph type="sldNum" sz="quarter" idx="10"/>
          </p:nvPr>
        </p:nvSpPr>
        <p:spPr/>
        <p:txBody>
          <a:bodyPr/>
          <a:lstStyle/>
          <a:p>
            <a:pPr>
              <a:defRPr/>
            </a:pPr>
            <a:fld id="{162AA707-7EA0-4F24-9585-D9B56B3BD83E}" type="slidenum">
              <a:rPr lang="en-US" smtClean="0"/>
              <a:pPr>
                <a:defRPr/>
              </a:pPr>
              <a:t>27</a:t>
            </a:fld>
            <a:endParaRPr lang="en-US"/>
          </a:p>
        </p:txBody>
      </p:sp>
      <p:pic>
        <p:nvPicPr>
          <p:cNvPr id="5" name="Picture 5" descr="A screenshot of a computer screen&#10;&#10;Description generated with very high confidence">
            <a:extLst>
              <a:ext uri="{FF2B5EF4-FFF2-40B4-BE49-F238E27FC236}">
                <a16:creationId xmlns:a16="http://schemas.microsoft.com/office/drawing/2014/main" id="{E0685DE9-297D-40B6-857C-2326F4AAC2F0}"/>
              </a:ext>
            </a:extLst>
          </p:cNvPr>
          <p:cNvPicPr>
            <a:picLocks noChangeAspect="1"/>
          </p:cNvPicPr>
          <p:nvPr/>
        </p:nvPicPr>
        <p:blipFill>
          <a:blip r:embed="rId2"/>
          <a:stretch>
            <a:fillRect/>
          </a:stretch>
        </p:blipFill>
        <p:spPr>
          <a:xfrm>
            <a:off x="2052637" y="1042987"/>
            <a:ext cx="5038725" cy="3057525"/>
          </a:xfrm>
          <a:prstGeom prst="rect">
            <a:avLst/>
          </a:prstGeom>
        </p:spPr>
      </p:pic>
      <p:sp>
        <p:nvSpPr>
          <p:cNvPr id="7" name="TextBox 6">
            <a:extLst>
              <a:ext uri="{FF2B5EF4-FFF2-40B4-BE49-F238E27FC236}">
                <a16:creationId xmlns:a16="http://schemas.microsoft.com/office/drawing/2014/main" id="{FD42A43C-DD6A-41A9-8DC8-EB411BB97D1E}"/>
              </a:ext>
            </a:extLst>
          </p:cNvPr>
          <p:cNvSpPr txBox="1"/>
          <p:nvPr/>
        </p:nvSpPr>
        <p:spPr>
          <a:xfrm>
            <a:off x="3200400" y="2343150"/>
            <a:ext cx="2743200" cy="7771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50">
              <a:latin typeface="Times New Roman"/>
              <a:cs typeface="Segoe UI"/>
            </a:endParaRPr>
          </a:p>
          <a:p>
            <a:endParaRPr lang="en-US" sz="1000">
              <a:latin typeface="Times New Roman"/>
              <a:cs typeface="Times New Roman"/>
            </a:endParaRPr>
          </a:p>
          <a:p>
            <a:endParaRPr lang="en-US" sz="1000">
              <a:latin typeface="Times New Roman"/>
              <a:cs typeface="Times New Roman"/>
            </a:endParaRPr>
          </a:p>
          <a:p>
            <a:endParaRPr lang="en-US" sz="1000">
              <a:latin typeface="Times New Roman"/>
              <a:cs typeface="Times New Roman"/>
            </a:endParaRPr>
          </a:p>
        </p:txBody>
      </p:sp>
    </p:spTree>
    <p:extLst>
      <p:ext uri="{BB962C8B-B14F-4D97-AF65-F5344CB8AC3E}">
        <p14:creationId xmlns:p14="http://schemas.microsoft.com/office/powerpoint/2010/main" val="218142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a:ext>
            </a:extLst>
          </a:blip>
          <a:stretch>
            <a:fillRect/>
          </a:stretch>
        </p:blipFill>
        <p:spPr>
          <a:xfrm>
            <a:off x="4850473" y="1028642"/>
            <a:ext cx="1579877" cy="390995"/>
          </a:xfrm>
          <a:prstGeom prst="rect">
            <a:avLst/>
          </a:prstGeom>
        </p:spPr>
      </p:pic>
      <p:pic>
        <p:nvPicPr>
          <p:cNvPr id="5" name="Picture 4"/>
          <p:cNvPicPr>
            <a:picLocks noChangeAspect="1"/>
          </p:cNvPicPr>
          <p:nvPr/>
        </p:nvPicPr>
        <p:blipFill>
          <a:blip r:embed="rId4"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297167" y="1379608"/>
            <a:ext cx="1529024" cy="332168"/>
          </a:xfrm>
          <a:prstGeom prst="rect">
            <a:avLst/>
          </a:prstGeom>
        </p:spPr>
      </p:pic>
      <p:pic>
        <p:nvPicPr>
          <p:cNvPr id="7" name="Picture 6"/>
          <p:cNvPicPr>
            <a:picLocks noChangeAspect="1"/>
          </p:cNvPicPr>
          <p:nvPr/>
        </p:nvPicPr>
        <p:blipFill>
          <a:blip r:embed="rId5"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7124152" y="2569666"/>
            <a:ext cx="1612974" cy="307931"/>
          </a:xfrm>
          <a:prstGeom prst="rect">
            <a:avLst/>
          </a:prstGeom>
        </p:spPr>
      </p:pic>
      <p:pic>
        <p:nvPicPr>
          <p:cNvPr id="8" name="Picture 7"/>
          <p:cNvPicPr>
            <a:picLocks noChangeAspect="1"/>
          </p:cNvPicPr>
          <p:nvPr/>
        </p:nvPicPr>
        <p:blipFill>
          <a:blip r:embed="rId6"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686700" y="2474828"/>
            <a:ext cx="1525916" cy="296611"/>
          </a:xfrm>
          <a:prstGeom prst="rect">
            <a:avLst/>
          </a:prstGeom>
        </p:spPr>
      </p:pic>
      <p:pic>
        <p:nvPicPr>
          <p:cNvPr id="9" name="Picture 8"/>
          <p:cNvPicPr>
            <a:picLocks noChangeAspect="1"/>
          </p:cNvPicPr>
          <p:nvPr/>
        </p:nvPicPr>
        <p:blipFill>
          <a:blip r:embed="rId7" cstate="screen">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5600625" y="3250667"/>
            <a:ext cx="1822696" cy="393228"/>
          </a:xfrm>
          <a:prstGeom prst="rect">
            <a:avLst/>
          </a:prstGeom>
        </p:spPr>
      </p:pic>
      <p:pic>
        <p:nvPicPr>
          <p:cNvPr id="10" name="Picture 9"/>
          <p:cNvPicPr>
            <a:picLocks noChangeAspect="1"/>
          </p:cNvPicPr>
          <p:nvPr/>
        </p:nvPicPr>
        <p:blipFill>
          <a:blip r:embed="rId8"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593723" y="1276889"/>
            <a:ext cx="2063339" cy="368029"/>
          </a:xfrm>
          <a:prstGeom prst="rect">
            <a:avLst/>
          </a:prstGeom>
        </p:spPr>
      </p:pic>
      <p:pic>
        <p:nvPicPr>
          <p:cNvPr id="11" name="Picture 10"/>
          <p:cNvPicPr>
            <a:picLocks noChangeAspect="1"/>
          </p:cNvPicPr>
          <p:nvPr/>
        </p:nvPicPr>
        <p:blipFill>
          <a:blip r:embed="rId9" cstate="screen">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6597288" y="273161"/>
            <a:ext cx="1053729" cy="495873"/>
          </a:xfrm>
          <a:prstGeom prst="rect">
            <a:avLst/>
          </a:prstGeom>
        </p:spPr>
      </p:pic>
      <p:sp>
        <p:nvSpPr>
          <p:cNvPr id="12" name="Text Placeholder 2"/>
          <p:cNvSpPr>
            <a:spLocks noGrp="1"/>
          </p:cNvSpPr>
          <p:nvPr>
            <p:ph type="body" sz="quarter" idx="4294967295" hasCustomPrompt="1"/>
          </p:nvPr>
        </p:nvSpPr>
        <p:spPr>
          <a:xfrm>
            <a:off x="0" y="3892694"/>
            <a:ext cx="9143999" cy="652087"/>
          </a:xfrm>
          <a:prstGeom prst="rect">
            <a:avLst/>
          </a:prstGeom>
        </p:spPr>
        <p:txBody>
          <a:bodyPr>
            <a:noAutofit/>
          </a:bodyPr>
          <a:lstStyle>
            <a:lvl1pPr marL="0" indent="0">
              <a:buNone/>
              <a:defRPr sz="2000" baseline="0">
                <a:solidFill>
                  <a:schemeClr val="tx1">
                    <a:lumMod val="65000"/>
                    <a:lumOff val="35000"/>
                  </a:schemeClr>
                </a:solidFill>
                <a:latin typeface="Arial"/>
              </a:defRPr>
            </a:lvl1pPr>
            <a:lvl2pPr>
              <a:defRPr sz="2400">
                <a:solidFill>
                  <a:schemeClr val="bg1"/>
                </a:solidFill>
                <a:latin typeface="Proxima Nova Alt Rg" panose="02000506030000020004" pitchFamily="50" charset="0"/>
              </a:defRPr>
            </a:lvl2pPr>
            <a:lvl3pPr>
              <a:defRPr sz="2400">
                <a:solidFill>
                  <a:schemeClr val="bg1"/>
                </a:solidFill>
                <a:latin typeface="Proxima Nova Alt Rg" panose="02000506030000020004" pitchFamily="50" charset="0"/>
              </a:defRPr>
            </a:lvl3pPr>
            <a:lvl4pPr>
              <a:defRPr sz="2400">
                <a:solidFill>
                  <a:schemeClr val="bg1"/>
                </a:solidFill>
                <a:latin typeface="Proxima Nova Alt Rg" panose="02000506030000020004" pitchFamily="50" charset="0"/>
              </a:defRPr>
            </a:lvl4pPr>
            <a:lvl5pPr>
              <a:defRPr sz="2400">
                <a:solidFill>
                  <a:schemeClr val="bg1"/>
                </a:solidFill>
                <a:latin typeface="Proxima Nova Alt Rg" panose="02000506030000020004" pitchFamily="50" charset="0"/>
              </a:defRPr>
            </a:lvl5pPr>
          </a:lstStyle>
          <a:p>
            <a:pPr lvl="0" algn="ctr"/>
            <a:r>
              <a:rPr lang="en-US"/>
              <a:t>Optional: Click to add a takeaway you </a:t>
            </a:r>
            <a:br>
              <a:rPr lang="en-US"/>
            </a:br>
            <a:r>
              <a:rPr lang="en-US"/>
              <a:t>wish the audience to leave with.  </a:t>
            </a:r>
          </a:p>
        </p:txBody>
      </p:sp>
      <p:sp>
        <p:nvSpPr>
          <p:cNvPr id="13" name="TextBox 12"/>
          <p:cNvSpPr txBox="1"/>
          <p:nvPr/>
        </p:nvSpPr>
        <p:spPr>
          <a:xfrm>
            <a:off x="3" y="1737105"/>
            <a:ext cx="9144000" cy="938719"/>
          </a:xfrm>
          <a:prstGeom prst="rect">
            <a:avLst/>
          </a:prstGeom>
          <a:noFill/>
        </p:spPr>
        <p:txBody>
          <a:bodyPr wrap="square" rtlCol="0">
            <a:spAutoFit/>
          </a:bodyPr>
          <a:lstStyle/>
          <a:p>
            <a:pPr algn="ctr"/>
            <a:r>
              <a:rPr lang="en-US" sz="5500" i="0">
                <a:solidFill>
                  <a:srgbClr val="0070C0"/>
                </a:solidFill>
                <a:latin typeface="Arial"/>
              </a:rPr>
              <a:t>Thank You</a:t>
            </a:r>
          </a:p>
        </p:txBody>
      </p:sp>
      <p:sp>
        <p:nvSpPr>
          <p:cNvPr id="15" name="TextBox 14"/>
          <p:cNvSpPr txBox="1"/>
          <p:nvPr/>
        </p:nvSpPr>
        <p:spPr>
          <a:xfrm>
            <a:off x="1000045" y="346370"/>
            <a:ext cx="1425463" cy="646331"/>
          </a:xfrm>
          <a:prstGeom prst="rect">
            <a:avLst/>
          </a:prstGeom>
          <a:noFill/>
        </p:spPr>
        <p:txBody>
          <a:bodyPr wrap="square" rtlCol="0">
            <a:spAutoFit/>
          </a:bodyPr>
          <a:lstStyle/>
          <a:p>
            <a:r>
              <a:rPr lang="en-US" sz="3600">
                <a:solidFill>
                  <a:schemeClr val="bg2">
                    <a:lumMod val="25000"/>
                  </a:schemeClr>
                </a:solidFill>
                <a:latin typeface="Arial" charset="0"/>
                <a:ea typeface="Arial" charset="0"/>
                <a:cs typeface="Arial" charset="0"/>
              </a:rPr>
              <a:t>Merci</a:t>
            </a:r>
          </a:p>
        </p:txBody>
      </p:sp>
      <p:sp>
        <p:nvSpPr>
          <p:cNvPr id="17" name="TextBox 16"/>
          <p:cNvSpPr txBox="1"/>
          <p:nvPr/>
        </p:nvSpPr>
        <p:spPr>
          <a:xfrm>
            <a:off x="1795346" y="3121159"/>
            <a:ext cx="1425463" cy="584775"/>
          </a:xfrm>
          <a:prstGeom prst="rect">
            <a:avLst/>
          </a:prstGeom>
          <a:noFill/>
        </p:spPr>
        <p:txBody>
          <a:bodyPr wrap="square" rtlCol="0">
            <a:spAutoFit/>
          </a:bodyPr>
          <a:lstStyle/>
          <a:p>
            <a:r>
              <a:rPr lang="en-US" sz="3200">
                <a:solidFill>
                  <a:srgbClr val="0070C0"/>
                </a:solidFill>
                <a:latin typeface="Arial" charset="0"/>
                <a:ea typeface="Arial" charset="0"/>
                <a:cs typeface="Arial" charset="0"/>
              </a:rPr>
              <a:t>Grazie</a:t>
            </a:r>
          </a:p>
        </p:txBody>
      </p:sp>
      <p:sp>
        <p:nvSpPr>
          <p:cNvPr id="2" name="Slide Number Placeholder 1"/>
          <p:cNvSpPr>
            <a:spLocks noGrp="1"/>
          </p:cNvSpPr>
          <p:nvPr>
            <p:ph type="sldNum" sz="quarter" idx="12"/>
          </p:nvPr>
        </p:nvSpPr>
        <p:spPr/>
        <p:txBody>
          <a:bodyPr/>
          <a:lstStyle/>
          <a:p>
            <a:fld id="{5080FEB0-6D66-FB42-9EF2-CE81237E9A3E}" type="slidenum">
              <a:rPr lang="en-US" smtClean="0"/>
              <a:pPr/>
              <a:t>28</a:t>
            </a:fld>
            <a:endParaRPr lang="en-US"/>
          </a:p>
        </p:txBody>
      </p:sp>
    </p:spTree>
    <p:extLst>
      <p:ext uri="{BB962C8B-B14F-4D97-AF65-F5344CB8AC3E}">
        <p14:creationId xmlns:p14="http://schemas.microsoft.com/office/powerpoint/2010/main" val="1240877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4C45-9023-4B5D-8A38-9DB1E5100187}"/>
              </a:ext>
            </a:extLst>
          </p:cNvPr>
          <p:cNvSpPr>
            <a:spLocks noGrp="1"/>
          </p:cNvSpPr>
          <p:nvPr>
            <p:ph type="title"/>
          </p:nvPr>
        </p:nvSpPr>
        <p:spPr>
          <a:xfrm>
            <a:off x="257252" y="147478"/>
            <a:ext cx="8229600" cy="802789"/>
          </a:xfrm>
        </p:spPr>
        <p:txBody>
          <a:bodyPr/>
          <a:lstStyle/>
          <a:p>
            <a:r>
              <a:rPr lang="en-US"/>
              <a:t>Arrow Indicator Symbol</a:t>
            </a:r>
          </a:p>
        </p:txBody>
      </p:sp>
      <p:sp>
        <p:nvSpPr>
          <p:cNvPr id="3" name="Content Placeholder 2">
            <a:extLst>
              <a:ext uri="{FF2B5EF4-FFF2-40B4-BE49-F238E27FC236}">
                <a16:creationId xmlns:a16="http://schemas.microsoft.com/office/drawing/2014/main" id="{3007ED61-A6AA-42C7-B45B-59D7F624F935}"/>
              </a:ext>
            </a:extLst>
          </p:cNvPr>
          <p:cNvSpPr>
            <a:spLocks noGrp="1"/>
          </p:cNvSpPr>
          <p:nvPr>
            <p:ph idx="1"/>
          </p:nvPr>
        </p:nvSpPr>
        <p:spPr>
          <a:xfrm>
            <a:off x="457200" y="979204"/>
            <a:ext cx="8229600" cy="1882659"/>
          </a:xfrm>
        </p:spPr>
        <p:txBody>
          <a:bodyPr/>
          <a:lstStyle/>
          <a:p>
            <a:r>
              <a:rPr lang="en-US"/>
              <a:t>The symbol we will be creating in this lab is an arrow indicator.  That symbol consists of an arrow that’s position is based off the value of the data item and a configuration pane that can toggle the data item path, value, and timestamp on and off.</a:t>
            </a:r>
          </a:p>
        </p:txBody>
      </p:sp>
      <p:sp>
        <p:nvSpPr>
          <p:cNvPr id="4" name="Slide Number Placeholder 3">
            <a:extLst>
              <a:ext uri="{FF2B5EF4-FFF2-40B4-BE49-F238E27FC236}">
                <a16:creationId xmlns:a16="http://schemas.microsoft.com/office/drawing/2014/main" id="{E0197B82-5803-4557-9A5C-B34DF07167A1}"/>
              </a:ext>
            </a:extLst>
          </p:cNvPr>
          <p:cNvSpPr>
            <a:spLocks noGrp="1"/>
          </p:cNvSpPr>
          <p:nvPr>
            <p:ph type="sldNum" sz="quarter" idx="10"/>
          </p:nvPr>
        </p:nvSpPr>
        <p:spPr/>
        <p:txBody>
          <a:bodyPr/>
          <a:lstStyle/>
          <a:p>
            <a:pPr>
              <a:defRPr/>
            </a:pPr>
            <a:fld id="{162AA707-7EA0-4F24-9585-D9B56B3BD83E}" type="slidenum">
              <a:rPr lang="en-US" smtClean="0"/>
              <a:pPr>
                <a:defRPr/>
              </a:pPr>
              <a:t>3</a:t>
            </a:fld>
            <a:endParaRPr lang="en-US"/>
          </a:p>
        </p:txBody>
      </p:sp>
      <p:pic>
        <p:nvPicPr>
          <p:cNvPr id="5" name="Picture 8">
            <a:extLst>
              <a:ext uri="{FF2B5EF4-FFF2-40B4-BE49-F238E27FC236}">
                <a16:creationId xmlns:a16="http://schemas.microsoft.com/office/drawing/2014/main" id="{A2E77CAB-19CC-48F1-BD58-1653676AD0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82" y="2326611"/>
            <a:ext cx="3608739" cy="253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97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5C90-2C16-425D-9AEE-4E3AB11ED294}"/>
              </a:ext>
            </a:extLst>
          </p:cNvPr>
          <p:cNvSpPr>
            <a:spLocks noGrp="1"/>
          </p:cNvSpPr>
          <p:nvPr>
            <p:ph type="title"/>
          </p:nvPr>
        </p:nvSpPr>
        <p:spPr>
          <a:xfrm>
            <a:off x="303631" y="229204"/>
            <a:ext cx="8229600" cy="802789"/>
          </a:xfrm>
        </p:spPr>
        <p:txBody>
          <a:bodyPr/>
          <a:lstStyle/>
          <a:p>
            <a:r>
              <a:rPr lang="en-US"/>
              <a:t>Connecting to Your Lab VLE</a:t>
            </a:r>
          </a:p>
        </p:txBody>
      </p:sp>
      <p:sp>
        <p:nvSpPr>
          <p:cNvPr id="4" name="Content Placeholder 1">
            <a:extLst>
              <a:ext uri="{FF2B5EF4-FFF2-40B4-BE49-F238E27FC236}">
                <a16:creationId xmlns:a16="http://schemas.microsoft.com/office/drawing/2014/main" id="{DB29A966-AE4D-496F-A665-1C08622E8BF1}"/>
              </a:ext>
            </a:extLst>
          </p:cNvPr>
          <p:cNvSpPr>
            <a:spLocks noGrp="1"/>
          </p:cNvSpPr>
          <p:nvPr>
            <p:ph idx="1"/>
          </p:nvPr>
        </p:nvSpPr>
        <p:spPr>
          <a:xfrm>
            <a:off x="455930" y="1189473"/>
            <a:ext cx="7002780" cy="3278387"/>
          </a:xfrm>
        </p:spPr>
        <p:txBody>
          <a:bodyPr>
            <a:normAutofit/>
          </a:bodyPr>
          <a:lstStyle/>
          <a:p>
            <a:pPr>
              <a:lnSpc>
                <a:spcPct val="107000"/>
              </a:lnSpc>
              <a:spcAft>
                <a:spcPts val="600"/>
              </a:spcAft>
            </a:pPr>
            <a:r>
              <a:rPr lang="en-US" sz="1800">
                <a:latin typeface="Calibri" panose="020F0502020204030204" pitchFamily="34" charset="0"/>
                <a:ea typeface="Calibri" panose="020F0502020204030204" pitchFamily="34" charset="0"/>
                <a:cs typeface="Times New Roman" panose="02020603050405020304" pitchFamily="18" charset="0"/>
              </a:rPr>
              <a:t>Locate the slip of paper on your desk that indicates your client number. </a:t>
            </a:r>
          </a:p>
          <a:p>
            <a:pPr>
              <a:lnSpc>
                <a:spcPct val="107000"/>
              </a:lnSpc>
              <a:spcAft>
                <a:spcPts val="600"/>
              </a:spcAft>
            </a:pPr>
            <a:r>
              <a:rPr lang="en-US" sz="1800" b="1">
                <a:latin typeface="Calibri" panose="020F0502020204030204" pitchFamily="34" charset="0"/>
                <a:ea typeface="Calibri" panose="020F0502020204030204" pitchFamily="34" charset="0"/>
                <a:cs typeface="Times New Roman" panose="02020603050405020304" pitchFamily="18" charset="0"/>
              </a:rPr>
              <a:t>Step by Step:</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Bef>
                <a:spcPts val="0"/>
              </a:spcBef>
              <a:buFont typeface="+mj-lt"/>
              <a:buAutoNum type="arabicPeriod"/>
            </a:pPr>
            <a:r>
              <a:rPr lang="en-US" sz="1800">
                <a:latin typeface="Calibri" panose="020F0502020204030204" pitchFamily="34" charset="0"/>
                <a:ea typeface="Calibri" panose="020F0502020204030204" pitchFamily="34" charset="0"/>
                <a:cs typeface="Times New Roman" panose="02020603050405020304" pitchFamily="18" charset="0"/>
              </a:rPr>
              <a:t>Open Remote Desktop on your PC</a:t>
            </a:r>
          </a:p>
          <a:p>
            <a:pPr marL="257175" indent="-257175">
              <a:lnSpc>
                <a:spcPct val="107000"/>
              </a:lnSpc>
              <a:spcBef>
                <a:spcPts val="0"/>
              </a:spcBef>
              <a:buFont typeface="+mj-lt"/>
              <a:buAutoNum type="arabicPeriod"/>
            </a:pPr>
            <a:r>
              <a:rPr lang="en-US" sz="1800">
                <a:latin typeface="Calibri" panose="020F0502020204030204" pitchFamily="34" charset="0"/>
                <a:ea typeface="Calibri" panose="020F0502020204030204" pitchFamily="34" charset="0"/>
                <a:cs typeface="Times New Roman" panose="02020603050405020304" pitchFamily="18" charset="0"/>
              </a:rPr>
              <a:t>Enter the connection string you were provided for your Client machine (“PICLIENT##”)  and click OK</a:t>
            </a:r>
          </a:p>
          <a:p>
            <a:pPr marL="257175" indent="-257175">
              <a:lnSpc>
                <a:spcPct val="107000"/>
              </a:lnSpc>
              <a:spcBef>
                <a:spcPts val="0"/>
              </a:spcBef>
              <a:spcAft>
                <a:spcPts val="600"/>
              </a:spcAft>
              <a:buFont typeface="+mj-lt"/>
              <a:buAutoNum type="arabicPeriod"/>
            </a:pPr>
            <a:r>
              <a:rPr lang="en-US" sz="1800">
                <a:latin typeface="Calibri" panose="020F0502020204030204" pitchFamily="34" charset="0"/>
                <a:ea typeface="Calibri" panose="020F0502020204030204" pitchFamily="34" charset="0"/>
                <a:cs typeface="Times New Roman" panose="02020603050405020304" pitchFamily="18" charset="0"/>
              </a:rPr>
              <a:t>Log into the machine</a:t>
            </a:r>
          </a:p>
          <a:p>
            <a:pPr marL="685800"/>
            <a:r>
              <a:rPr lang="en-US" err="1"/>
              <a:t>UserID</a:t>
            </a:r>
            <a:r>
              <a:rPr lang="en-US"/>
              <a:t>: </a:t>
            </a:r>
            <a:r>
              <a:rPr lang="en-US" err="1"/>
              <a:t>pischool</a:t>
            </a:r>
            <a:r>
              <a:rPr lang="en-US"/>
              <a:t>\student##</a:t>
            </a:r>
          </a:p>
          <a:p>
            <a:pPr marL="685800"/>
            <a:r>
              <a:rPr lang="en-US"/>
              <a:t>Password: </a:t>
            </a:r>
            <a:r>
              <a:rPr lang="en-US">
                <a:solidFill>
                  <a:srgbClr val="FF0000"/>
                </a:solidFill>
              </a:rPr>
              <a:t>TBD</a:t>
            </a:r>
          </a:p>
        </p:txBody>
      </p:sp>
    </p:spTree>
    <p:extLst>
      <p:ext uri="{BB962C8B-B14F-4D97-AF65-F5344CB8AC3E}">
        <p14:creationId xmlns:p14="http://schemas.microsoft.com/office/powerpoint/2010/main" val="158523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4659-5732-4022-B607-1E7458401204}"/>
              </a:ext>
            </a:extLst>
          </p:cNvPr>
          <p:cNvSpPr>
            <a:spLocks noGrp="1"/>
          </p:cNvSpPr>
          <p:nvPr>
            <p:ph type="title"/>
          </p:nvPr>
        </p:nvSpPr>
        <p:spPr>
          <a:xfrm>
            <a:off x="194430" y="147478"/>
            <a:ext cx="8229600" cy="802789"/>
          </a:xfrm>
        </p:spPr>
        <p:txBody>
          <a:bodyPr/>
          <a:lstStyle/>
          <a:p>
            <a:r>
              <a:rPr lang="en-US"/>
              <a:t>Getting Started</a:t>
            </a:r>
          </a:p>
        </p:txBody>
      </p:sp>
      <p:sp>
        <p:nvSpPr>
          <p:cNvPr id="4" name="Slide Number Placeholder 3">
            <a:extLst>
              <a:ext uri="{FF2B5EF4-FFF2-40B4-BE49-F238E27FC236}">
                <a16:creationId xmlns:a16="http://schemas.microsoft.com/office/drawing/2014/main" id="{E787B797-C883-4809-B836-68A8047FB128}"/>
              </a:ext>
            </a:extLst>
          </p:cNvPr>
          <p:cNvSpPr>
            <a:spLocks noGrp="1"/>
          </p:cNvSpPr>
          <p:nvPr>
            <p:ph type="sldNum" sz="quarter" idx="10"/>
          </p:nvPr>
        </p:nvSpPr>
        <p:spPr/>
        <p:txBody>
          <a:bodyPr/>
          <a:lstStyle/>
          <a:p>
            <a:pPr>
              <a:defRPr/>
            </a:pPr>
            <a:fld id="{162AA707-7EA0-4F24-9585-D9B56B3BD83E}" type="slidenum">
              <a:rPr lang="en-US" smtClean="0"/>
              <a:pPr>
                <a:defRPr/>
              </a:pPr>
              <a:t>5</a:t>
            </a:fld>
            <a:endParaRPr lang="en-US"/>
          </a:p>
        </p:txBody>
      </p:sp>
      <p:sp>
        <p:nvSpPr>
          <p:cNvPr id="3" name="Content Placeholder 2">
            <a:extLst>
              <a:ext uri="{FF2B5EF4-FFF2-40B4-BE49-F238E27FC236}">
                <a16:creationId xmlns:a16="http://schemas.microsoft.com/office/drawing/2014/main" id="{EACA1A87-60C0-44E4-893D-81E1A511BA3C}"/>
              </a:ext>
            </a:extLst>
          </p:cNvPr>
          <p:cNvSpPr>
            <a:spLocks noGrp="1"/>
          </p:cNvSpPr>
          <p:nvPr>
            <p:ph idx="1"/>
          </p:nvPr>
        </p:nvSpPr>
        <p:spPr>
          <a:xfrm>
            <a:off x="507259" y="950267"/>
            <a:ext cx="8032442" cy="3621168"/>
          </a:xfrm>
        </p:spPr>
        <p:txBody>
          <a:bodyPr/>
          <a:lstStyle/>
          <a:p>
            <a:pPr marL="457200" indent="-457200">
              <a:buFont typeface="+mj-lt"/>
              <a:buAutoNum type="arabicPeriod"/>
            </a:pPr>
            <a:r>
              <a:rPr lang="en-US"/>
              <a:t>Enable Compilation debug mode to prevent file minification</a:t>
            </a:r>
          </a:p>
          <a:p>
            <a:pPr marL="800092" lvl="1" indent="-457200">
              <a:buFont typeface="+mj-lt"/>
              <a:buAutoNum type="alphaLcPeriod"/>
            </a:pPr>
            <a:r>
              <a:rPr lang="en-US" err="1"/>
              <a:t>system.web</a:t>
            </a:r>
            <a:r>
              <a:rPr lang="en-US"/>
              <a:t>/compilation </a:t>
            </a:r>
          </a:p>
          <a:p>
            <a:pPr marL="800092" lvl="1" indent="-457200">
              <a:buFont typeface="+mj-lt"/>
              <a:buAutoNum type="alphaLcPeriod"/>
            </a:pPr>
            <a:endParaRPr lang="en-US"/>
          </a:p>
          <a:p>
            <a:pPr marL="800092" lvl="1" indent="-457200">
              <a:buFont typeface="+mj-lt"/>
              <a:buAutoNum type="alphaLcPeriod"/>
            </a:pPr>
            <a:endParaRPr lang="en-US"/>
          </a:p>
          <a:p>
            <a:pPr lvl="1"/>
            <a:endParaRPr lang="en-US"/>
          </a:p>
          <a:p>
            <a:pPr marL="457200" indent="-457200">
              <a:buFont typeface="+mj-lt"/>
              <a:buAutoNum type="arabicPeriod"/>
            </a:pPr>
            <a:endParaRPr lang="en-US"/>
          </a:p>
          <a:p>
            <a:pPr marL="457200" indent="-457200">
              <a:buFont typeface="+mj-lt"/>
              <a:buAutoNum type="arabicPeriod"/>
            </a:pPr>
            <a:r>
              <a:rPr lang="en-US"/>
              <a:t>Create the </a:t>
            </a:r>
            <a:r>
              <a:rPr lang="en-US" err="1"/>
              <a:t>ext</a:t>
            </a:r>
            <a:r>
              <a:rPr lang="en-US"/>
              <a:t> folder to house the custom symbols</a:t>
            </a:r>
          </a:p>
          <a:p>
            <a:pPr marL="800092" lvl="1" indent="-457200">
              <a:buFont typeface="+mj-lt"/>
              <a:buAutoNum type="alphaLcPeriod"/>
            </a:pPr>
            <a:r>
              <a:rPr lang="en-US"/>
              <a:t>%PIHOME64%\</a:t>
            </a:r>
            <a:r>
              <a:rPr lang="en-US" err="1"/>
              <a:t>PIVision</a:t>
            </a:r>
            <a:r>
              <a:rPr lang="en-US"/>
              <a:t>\Scripts\app\editor\symbols\</a:t>
            </a:r>
            <a:r>
              <a:rPr lang="en-US" err="1"/>
              <a:t>ext</a:t>
            </a:r>
            <a:r>
              <a:rPr lang="en-US"/>
              <a:t>\</a:t>
            </a:r>
          </a:p>
        </p:txBody>
      </p:sp>
      <p:pic>
        <p:nvPicPr>
          <p:cNvPr id="2050" name="Picture 2">
            <a:extLst>
              <a:ext uri="{FF2B5EF4-FFF2-40B4-BE49-F238E27FC236}">
                <a16:creationId xmlns:a16="http://schemas.microsoft.com/office/drawing/2014/main" id="{930EEE63-154E-440F-8938-601AF58EC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986" y="1753056"/>
            <a:ext cx="5962585" cy="915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81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A83A-DB28-4FE6-80F5-210033153396}"/>
              </a:ext>
            </a:extLst>
          </p:cNvPr>
          <p:cNvSpPr>
            <a:spLocks noGrp="1"/>
          </p:cNvSpPr>
          <p:nvPr>
            <p:ph type="title"/>
          </p:nvPr>
        </p:nvSpPr>
        <p:spPr>
          <a:xfrm>
            <a:off x="208391" y="176415"/>
            <a:ext cx="8229600" cy="802789"/>
          </a:xfrm>
        </p:spPr>
        <p:txBody>
          <a:bodyPr/>
          <a:lstStyle/>
          <a:p>
            <a:r>
              <a:rPr lang="en-US"/>
              <a:t>Parts of a PI Vision Symbol</a:t>
            </a:r>
          </a:p>
        </p:txBody>
      </p:sp>
      <p:sp>
        <p:nvSpPr>
          <p:cNvPr id="3" name="Content Placeholder 2">
            <a:extLst>
              <a:ext uri="{FF2B5EF4-FFF2-40B4-BE49-F238E27FC236}">
                <a16:creationId xmlns:a16="http://schemas.microsoft.com/office/drawing/2014/main" id="{A0E7A5C6-71C6-4D4E-B925-0E54018D88BA}"/>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a:t>Implementation</a:t>
            </a:r>
          </a:p>
          <a:p>
            <a:pPr marL="685792" lvl="1" indent="-342900">
              <a:buFont typeface="Arial" panose="020B0604020202020204" pitchFamily="34" charset="0"/>
              <a:buChar char="•"/>
            </a:pPr>
            <a:r>
              <a:rPr lang="en-US"/>
              <a:t>JavaScript file with three parts</a:t>
            </a:r>
          </a:p>
          <a:p>
            <a:pPr marL="1028683" lvl="2" indent="-342900">
              <a:buFont typeface="Arial" panose="020B0604020202020204" pitchFamily="34" charset="0"/>
              <a:buChar char="•"/>
            </a:pPr>
            <a:r>
              <a:rPr lang="en-US"/>
              <a:t>Definition</a:t>
            </a:r>
          </a:p>
          <a:p>
            <a:pPr marL="1028683" lvl="2" indent="-342900">
              <a:buFont typeface="Arial" panose="020B0604020202020204" pitchFamily="34" charset="0"/>
              <a:buChar char="•"/>
            </a:pPr>
            <a:r>
              <a:rPr lang="en-US"/>
              <a:t>Initialization</a:t>
            </a:r>
          </a:p>
          <a:p>
            <a:pPr marL="1028683" lvl="2" indent="-342900">
              <a:buFont typeface="Arial" panose="020B0604020202020204" pitchFamily="34" charset="0"/>
              <a:buChar char="•"/>
            </a:pPr>
            <a:r>
              <a:rPr lang="en-US"/>
              <a:t>Registration</a:t>
            </a:r>
          </a:p>
          <a:p>
            <a:pPr marL="685792" lvl="1" indent="-342900">
              <a:buFont typeface="Arial" panose="020B0604020202020204" pitchFamily="34" charset="0"/>
              <a:buChar char="•"/>
            </a:pPr>
            <a:r>
              <a:rPr lang="en-US"/>
              <a:t>Naming convention: </a:t>
            </a:r>
            <a:r>
              <a:rPr lang="en-US" err="1"/>
              <a:t>sym</a:t>
            </a:r>
            <a:r>
              <a:rPr lang="en-US"/>
              <a:t>-&lt;symbol name&gt;.</a:t>
            </a:r>
            <a:r>
              <a:rPr lang="en-US" err="1"/>
              <a:t>js</a:t>
            </a:r>
            <a:endParaRPr lang="en-US"/>
          </a:p>
          <a:p>
            <a:pPr marL="342900" indent="-342900">
              <a:buFont typeface="Arial" panose="020B0604020202020204" pitchFamily="34" charset="0"/>
              <a:buChar char="•"/>
            </a:pPr>
            <a:r>
              <a:rPr lang="en-US"/>
              <a:t>Presentation</a:t>
            </a:r>
          </a:p>
          <a:p>
            <a:pPr marL="685792" lvl="1" indent="-342900">
              <a:buFont typeface="Arial" panose="020B0604020202020204" pitchFamily="34" charset="0"/>
              <a:buChar char="•"/>
            </a:pPr>
            <a:r>
              <a:rPr lang="en-US"/>
              <a:t>HTML template file &amp; CSS</a:t>
            </a:r>
          </a:p>
          <a:p>
            <a:pPr marL="685792" lvl="1" indent="-342900">
              <a:buFont typeface="Arial" panose="020B0604020202020204" pitchFamily="34" charset="0"/>
              <a:buChar char="•"/>
            </a:pPr>
            <a:r>
              <a:rPr lang="en-US"/>
              <a:t>Naming convention: </a:t>
            </a:r>
            <a:r>
              <a:rPr lang="en-US" err="1"/>
              <a:t>sym</a:t>
            </a:r>
            <a:r>
              <a:rPr lang="en-US"/>
              <a:t>-&lt;symbol name&gt;-template.html</a:t>
            </a:r>
          </a:p>
          <a:p>
            <a:pPr marL="342900" indent="-342900">
              <a:buFont typeface="Arial" panose="020B0604020202020204" pitchFamily="34" charset="0"/>
              <a:buChar char="•"/>
            </a:pPr>
            <a:r>
              <a:rPr lang="en-US"/>
              <a:t>Configuration</a:t>
            </a:r>
          </a:p>
          <a:p>
            <a:pPr marL="685792" lvl="1" indent="-342900">
              <a:buFont typeface="Arial" panose="020B0604020202020204" pitchFamily="34" charset="0"/>
              <a:buChar char="•"/>
            </a:pPr>
            <a:r>
              <a:rPr lang="en-US"/>
              <a:t>HTML template file &amp; CSS</a:t>
            </a:r>
          </a:p>
          <a:p>
            <a:pPr marL="1028683" lvl="2" indent="-342900">
              <a:buFont typeface="Arial" panose="020B0604020202020204" pitchFamily="34" charset="0"/>
              <a:buChar char="•"/>
            </a:pPr>
            <a:r>
              <a:rPr lang="en-US"/>
              <a:t>Responsible for configuration pane</a:t>
            </a:r>
          </a:p>
          <a:p>
            <a:pPr marL="685792" lvl="1" indent="-342900">
              <a:buFont typeface="Arial" panose="020B0604020202020204" pitchFamily="34" charset="0"/>
              <a:buChar char="•"/>
            </a:pPr>
            <a:r>
              <a:rPr lang="en-US"/>
              <a:t>Naming convention: </a:t>
            </a:r>
            <a:r>
              <a:rPr lang="en-US" err="1"/>
              <a:t>sym</a:t>
            </a:r>
            <a:r>
              <a:rPr lang="en-US"/>
              <a:t>-&lt;symbol name&gt;-config.html</a:t>
            </a:r>
          </a:p>
        </p:txBody>
      </p:sp>
      <p:sp>
        <p:nvSpPr>
          <p:cNvPr id="4" name="Slide Number Placeholder 3">
            <a:extLst>
              <a:ext uri="{FF2B5EF4-FFF2-40B4-BE49-F238E27FC236}">
                <a16:creationId xmlns:a16="http://schemas.microsoft.com/office/drawing/2014/main" id="{53C47DF0-8A25-4276-94FC-B18B6EF27519}"/>
              </a:ext>
            </a:extLst>
          </p:cNvPr>
          <p:cNvSpPr>
            <a:spLocks noGrp="1"/>
          </p:cNvSpPr>
          <p:nvPr>
            <p:ph type="sldNum" sz="quarter" idx="10"/>
          </p:nvPr>
        </p:nvSpPr>
        <p:spPr/>
        <p:txBody>
          <a:bodyPr/>
          <a:lstStyle/>
          <a:p>
            <a:pPr>
              <a:defRPr/>
            </a:pPr>
            <a:fld id="{162AA707-7EA0-4F24-9585-D9B56B3BD83E}" type="slidenum">
              <a:rPr lang="en-US" smtClean="0"/>
              <a:pPr>
                <a:defRPr/>
              </a:pPr>
              <a:t>6</a:t>
            </a:fld>
            <a:endParaRPr lang="en-US"/>
          </a:p>
        </p:txBody>
      </p:sp>
    </p:spTree>
    <p:extLst>
      <p:ext uri="{BB962C8B-B14F-4D97-AF65-F5344CB8AC3E}">
        <p14:creationId xmlns:p14="http://schemas.microsoft.com/office/powerpoint/2010/main" val="599849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5B06-983C-4853-900D-C6B6346E2859}"/>
              </a:ext>
            </a:extLst>
          </p:cNvPr>
          <p:cNvSpPr>
            <a:spLocks noGrp="1"/>
          </p:cNvSpPr>
          <p:nvPr>
            <p:ph type="title"/>
          </p:nvPr>
        </p:nvSpPr>
        <p:spPr>
          <a:xfrm>
            <a:off x="215371" y="147478"/>
            <a:ext cx="8229600" cy="802789"/>
          </a:xfrm>
        </p:spPr>
        <p:txBody>
          <a:bodyPr/>
          <a:lstStyle/>
          <a:p>
            <a:r>
              <a:rPr lang="en-US"/>
              <a:t>Implementation - Definition</a:t>
            </a:r>
          </a:p>
        </p:txBody>
      </p:sp>
      <p:sp>
        <p:nvSpPr>
          <p:cNvPr id="3" name="Content Placeholder 2">
            <a:extLst>
              <a:ext uri="{FF2B5EF4-FFF2-40B4-BE49-F238E27FC236}">
                <a16:creationId xmlns:a16="http://schemas.microsoft.com/office/drawing/2014/main" id="{D692E040-87B6-45C8-BD59-A8D2244FF0A3}"/>
              </a:ext>
            </a:extLst>
          </p:cNvPr>
          <p:cNvSpPr>
            <a:spLocks noGrp="1"/>
          </p:cNvSpPr>
          <p:nvPr>
            <p:ph idx="1"/>
          </p:nvPr>
        </p:nvSpPr>
        <p:spPr/>
        <p:txBody>
          <a:bodyPr/>
          <a:lstStyle/>
          <a:p>
            <a:pPr marL="457200" indent="-457200">
              <a:buFont typeface="+mj-lt"/>
              <a:buAutoNum type="arabicPeriod"/>
            </a:pPr>
            <a:r>
              <a:rPr lang="en-US"/>
              <a:t>Create the JavaScript file using correct naming convention and place in the </a:t>
            </a:r>
            <a:r>
              <a:rPr lang="en-US" err="1"/>
              <a:t>ext</a:t>
            </a:r>
            <a:r>
              <a:rPr lang="en-US"/>
              <a:t> folder</a:t>
            </a:r>
          </a:p>
          <a:p>
            <a:pPr marL="457200" indent="-457200">
              <a:buFont typeface="+mj-lt"/>
              <a:buAutoNum type="arabicPeriod"/>
            </a:pPr>
            <a:r>
              <a:rPr lang="en-US"/>
              <a:t>Define the immediately invoked function expression (IFFE)</a:t>
            </a:r>
          </a:p>
          <a:p>
            <a:pPr marL="457200" indent="-457200">
              <a:buFont typeface="+mj-lt"/>
              <a:buAutoNum type="arabicPeriod"/>
            </a:pPr>
            <a:endParaRPr lang="en-US"/>
          </a:p>
          <a:p>
            <a:pPr marL="457200" indent="-457200">
              <a:buFont typeface="+mj-lt"/>
              <a:buAutoNum type="arabicPeriod"/>
            </a:pPr>
            <a:endParaRPr lang="en-US"/>
          </a:p>
          <a:p>
            <a:pPr marL="457200" indent="-457200">
              <a:buFont typeface="+mj-lt"/>
              <a:buAutoNum type="arabicPeriod"/>
            </a:pPr>
            <a:r>
              <a:rPr lang="en-US"/>
              <a:t>Define visualization object and use the </a:t>
            </a:r>
            <a:r>
              <a:rPr lang="en-US" i="1" err="1"/>
              <a:t>PV.deriveVisualizationFromBase</a:t>
            </a:r>
            <a:r>
              <a:rPr lang="en-US" i="1"/>
              <a:t>()</a:t>
            </a:r>
            <a:r>
              <a:rPr lang="en-US"/>
              <a:t> method to add default symbol behavior</a:t>
            </a:r>
          </a:p>
        </p:txBody>
      </p:sp>
      <p:sp>
        <p:nvSpPr>
          <p:cNvPr id="4" name="Slide Number Placeholder 3">
            <a:extLst>
              <a:ext uri="{FF2B5EF4-FFF2-40B4-BE49-F238E27FC236}">
                <a16:creationId xmlns:a16="http://schemas.microsoft.com/office/drawing/2014/main" id="{355735E7-4B6B-4265-9950-BD1E6D91F1DB}"/>
              </a:ext>
            </a:extLst>
          </p:cNvPr>
          <p:cNvSpPr>
            <a:spLocks noGrp="1"/>
          </p:cNvSpPr>
          <p:nvPr>
            <p:ph type="sldNum" sz="quarter" idx="10"/>
          </p:nvPr>
        </p:nvSpPr>
        <p:spPr/>
        <p:txBody>
          <a:bodyPr/>
          <a:lstStyle/>
          <a:p>
            <a:pPr>
              <a:defRPr/>
            </a:pPr>
            <a:fld id="{162AA707-7EA0-4F24-9585-D9B56B3BD83E}" type="slidenum">
              <a:rPr lang="en-US" smtClean="0"/>
              <a:pPr>
                <a:defRPr/>
              </a:pPr>
              <a:t>7</a:t>
            </a:fld>
            <a:endParaRPr lang="en-US"/>
          </a:p>
        </p:txBody>
      </p:sp>
      <p:pic>
        <p:nvPicPr>
          <p:cNvPr id="3074" name="Picture 2">
            <a:extLst>
              <a:ext uri="{FF2B5EF4-FFF2-40B4-BE49-F238E27FC236}">
                <a16:creationId xmlns:a16="http://schemas.microsoft.com/office/drawing/2014/main" id="{77CEA2D9-E3D4-40C7-952F-412ECDCE4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529" y="2128002"/>
            <a:ext cx="5953125" cy="5524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DC86AAA-2038-4750-AD9A-070A74D9F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046" y="3829250"/>
            <a:ext cx="5953125"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03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C5B06-983C-4853-900D-C6B6346E2859}"/>
              </a:ext>
            </a:extLst>
          </p:cNvPr>
          <p:cNvSpPr>
            <a:spLocks noGrp="1"/>
          </p:cNvSpPr>
          <p:nvPr>
            <p:ph type="title"/>
          </p:nvPr>
        </p:nvSpPr>
        <p:spPr>
          <a:xfrm>
            <a:off x="215371" y="147478"/>
            <a:ext cx="8229600" cy="802789"/>
          </a:xfrm>
        </p:spPr>
        <p:txBody>
          <a:bodyPr/>
          <a:lstStyle/>
          <a:p>
            <a:r>
              <a:rPr lang="en-US"/>
              <a:t>Implementation – Definition cont.</a:t>
            </a:r>
          </a:p>
        </p:txBody>
      </p:sp>
      <p:sp>
        <p:nvSpPr>
          <p:cNvPr id="3" name="Content Placeholder 2">
            <a:extLst>
              <a:ext uri="{FF2B5EF4-FFF2-40B4-BE49-F238E27FC236}">
                <a16:creationId xmlns:a16="http://schemas.microsoft.com/office/drawing/2014/main" id="{D692E040-87B6-45C8-BD59-A8D2244FF0A3}"/>
              </a:ext>
            </a:extLst>
          </p:cNvPr>
          <p:cNvSpPr>
            <a:spLocks noGrp="1"/>
          </p:cNvSpPr>
          <p:nvPr>
            <p:ph idx="1"/>
          </p:nvPr>
        </p:nvSpPr>
        <p:spPr/>
        <p:txBody>
          <a:bodyPr/>
          <a:lstStyle/>
          <a:p>
            <a:pPr marL="457200" indent="-457200">
              <a:buFont typeface="+mj-lt"/>
              <a:buAutoNum type="arabicPeriod" startAt="4"/>
            </a:pPr>
            <a:r>
              <a:rPr lang="en-US"/>
              <a:t>Define the symbol definition object with required properties</a:t>
            </a:r>
          </a:p>
          <a:p>
            <a:pPr marL="800092" lvl="1" indent="-457200">
              <a:buFont typeface="+mj-lt"/>
              <a:buAutoNum type="alphaLcParenR"/>
            </a:pPr>
            <a:r>
              <a:rPr lang="en-US" err="1"/>
              <a:t>typeName</a:t>
            </a:r>
            <a:r>
              <a:rPr lang="en-US"/>
              <a:t>: Unique name for symbol</a:t>
            </a:r>
          </a:p>
          <a:p>
            <a:pPr marL="800092" lvl="1" indent="-457200">
              <a:buFont typeface="+mj-lt"/>
              <a:buAutoNum type="alphaLcParenR"/>
            </a:pPr>
            <a:r>
              <a:rPr lang="en-US" err="1"/>
              <a:t>visObjectType</a:t>
            </a:r>
            <a:r>
              <a:rPr lang="en-US"/>
              <a:t>: symbol object from previous step (</a:t>
            </a:r>
            <a:r>
              <a:rPr lang="en-US" err="1"/>
              <a:t>symbolVis</a:t>
            </a:r>
            <a:r>
              <a:rPr lang="en-US"/>
              <a:t>)</a:t>
            </a:r>
          </a:p>
          <a:p>
            <a:pPr marL="800092" lvl="1" indent="-457200">
              <a:buFont typeface="+mj-lt"/>
              <a:buAutoNum type="alphaLcParenR"/>
            </a:pPr>
            <a:r>
              <a:rPr lang="en-US" err="1"/>
              <a:t>iconUrl</a:t>
            </a:r>
            <a:r>
              <a:rPr lang="en-US"/>
              <a:t>: path to image to display in Vision symbol selector</a:t>
            </a:r>
          </a:p>
          <a:p>
            <a:pPr marL="800092" lvl="1" indent="-457200">
              <a:buFont typeface="+mj-lt"/>
              <a:buAutoNum type="alphaLcParenR"/>
            </a:pPr>
            <a:r>
              <a:rPr lang="en-US" err="1"/>
              <a:t>datasourceBehavior</a:t>
            </a:r>
            <a:r>
              <a:rPr lang="en-US"/>
              <a:t>: number of allowed data sources</a:t>
            </a:r>
          </a:p>
          <a:p>
            <a:pPr marL="1142983" lvl="2" indent="-457200">
              <a:buFont typeface="+mj-lt"/>
              <a:buAutoNum type="romanLcPeriod"/>
            </a:pPr>
            <a:r>
              <a:rPr lang="en-US"/>
              <a:t>Determined by object in \Scripts\app\common\PIVisualization.enumerations.js</a:t>
            </a:r>
          </a:p>
          <a:p>
            <a:pPr marL="1142983" lvl="2" indent="-457200">
              <a:buFont typeface="+mj-lt"/>
              <a:buAutoNum type="romanLcPeriod"/>
            </a:pPr>
            <a:endParaRPr lang="en-US"/>
          </a:p>
          <a:p>
            <a:pPr marL="800092" lvl="1" indent="-457200">
              <a:buFont typeface="+mj-lt"/>
              <a:buAutoNum type="alphaLcParenR"/>
            </a:pPr>
            <a:endParaRPr lang="en-US"/>
          </a:p>
          <a:p>
            <a:pPr marL="457200" indent="-457200">
              <a:buFont typeface="+mj-lt"/>
              <a:buAutoNum type="arabicPeriod" startAt="4"/>
            </a:pPr>
            <a:endParaRPr lang="en-US"/>
          </a:p>
        </p:txBody>
      </p:sp>
      <p:sp>
        <p:nvSpPr>
          <p:cNvPr id="4" name="Slide Number Placeholder 3">
            <a:extLst>
              <a:ext uri="{FF2B5EF4-FFF2-40B4-BE49-F238E27FC236}">
                <a16:creationId xmlns:a16="http://schemas.microsoft.com/office/drawing/2014/main" id="{355735E7-4B6B-4265-9950-BD1E6D91F1DB}"/>
              </a:ext>
            </a:extLst>
          </p:cNvPr>
          <p:cNvSpPr>
            <a:spLocks noGrp="1"/>
          </p:cNvSpPr>
          <p:nvPr>
            <p:ph type="sldNum" sz="quarter" idx="10"/>
          </p:nvPr>
        </p:nvSpPr>
        <p:spPr/>
        <p:txBody>
          <a:bodyPr/>
          <a:lstStyle/>
          <a:p>
            <a:pPr>
              <a:defRPr/>
            </a:pPr>
            <a:fld id="{162AA707-7EA0-4F24-9585-D9B56B3BD83E}" type="slidenum">
              <a:rPr lang="en-US" smtClean="0"/>
              <a:pPr>
                <a:defRPr/>
              </a:pPr>
              <a:t>8</a:t>
            </a:fld>
            <a:endParaRPr lang="en-US"/>
          </a:p>
        </p:txBody>
      </p:sp>
      <p:pic>
        <p:nvPicPr>
          <p:cNvPr id="5" name="Picture 4">
            <a:extLst>
              <a:ext uri="{FF2B5EF4-FFF2-40B4-BE49-F238E27FC236}">
                <a16:creationId xmlns:a16="http://schemas.microsoft.com/office/drawing/2014/main" id="{EDEB001D-1CF2-44A9-9531-3761C6D1F34D}"/>
              </a:ext>
            </a:extLst>
          </p:cNvPr>
          <p:cNvPicPr>
            <a:picLocks noChangeAspect="1"/>
          </p:cNvPicPr>
          <p:nvPr/>
        </p:nvPicPr>
        <p:blipFill>
          <a:blip r:embed="rId2"/>
          <a:stretch>
            <a:fillRect/>
          </a:stretch>
        </p:blipFill>
        <p:spPr>
          <a:xfrm>
            <a:off x="1654296" y="2836995"/>
            <a:ext cx="4572000" cy="1487278"/>
          </a:xfrm>
          <a:prstGeom prst="rect">
            <a:avLst/>
          </a:prstGeom>
        </p:spPr>
      </p:pic>
    </p:spTree>
    <p:extLst>
      <p:ext uri="{BB962C8B-B14F-4D97-AF65-F5344CB8AC3E}">
        <p14:creationId xmlns:p14="http://schemas.microsoft.com/office/powerpoint/2010/main" val="635699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AED5-62BA-421E-923B-663B2AF4C568}"/>
              </a:ext>
            </a:extLst>
          </p:cNvPr>
          <p:cNvSpPr>
            <a:spLocks noGrp="1"/>
          </p:cNvSpPr>
          <p:nvPr>
            <p:ph type="title"/>
          </p:nvPr>
        </p:nvSpPr>
        <p:spPr>
          <a:xfrm>
            <a:off x="215371" y="176415"/>
            <a:ext cx="8229600" cy="802789"/>
          </a:xfrm>
        </p:spPr>
        <p:txBody>
          <a:bodyPr/>
          <a:lstStyle/>
          <a:p>
            <a:r>
              <a:rPr lang="en-US"/>
              <a:t>Implementation – Definition cont.</a:t>
            </a:r>
          </a:p>
        </p:txBody>
      </p:sp>
      <p:sp>
        <p:nvSpPr>
          <p:cNvPr id="4" name="Slide Number Placeholder 3">
            <a:extLst>
              <a:ext uri="{FF2B5EF4-FFF2-40B4-BE49-F238E27FC236}">
                <a16:creationId xmlns:a16="http://schemas.microsoft.com/office/drawing/2014/main" id="{050675FA-12B5-458F-A32D-1F4AB6D6575E}"/>
              </a:ext>
            </a:extLst>
          </p:cNvPr>
          <p:cNvSpPr>
            <a:spLocks noGrp="1"/>
          </p:cNvSpPr>
          <p:nvPr>
            <p:ph type="sldNum" sz="quarter" idx="10"/>
          </p:nvPr>
        </p:nvSpPr>
        <p:spPr/>
        <p:txBody>
          <a:bodyPr/>
          <a:lstStyle/>
          <a:p>
            <a:pPr>
              <a:defRPr/>
            </a:pPr>
            <a:fld id="{162AA707-7EA0-4F24-9585-D9B56B3BD83E}" type="slidenum">
              <a:rPr lang="en-US" smtClean="0"/>
              <a:pPr>
                <a:defRPr/>
              </a:pPr>
              <a:t>9</a:t>
            </a:fld>
            <a:endParaRPr lang="en-US"/>
          </a:p>
        </p:txBody>
      </p:sp>
      <p:sp>
        <p:nvSpPr>
          <p:cNvPr id="5" name="Content Placeholder 2">
            <a:extLst>
              <a:ext uri="{FF2B5EF4-FFF2-40B4-BE49-F238E27FC236}">
                <a16:creationId xmlns:a16="http://schemas.microsoft.com/office/drawing/2014/main" id="{9008960E-EEEF-4F68-829A-D1D48F5C97A1}"/>
              </a:ext>
            </a:extLst>
          </p:cNvPr>
          <p:cNvSpPr>
            <a:spLocks noGrp="1"/>
          </p:cNvSpPr>
          <p:nvPr>
            <p:ph idx="1"/>
          </p:nvPr>
        </p:nvSpPr>
        <p:spPr>
          <a:xfrm>
            <a:off x="457200" y="979204"/>
            <a:ext cx="8229600" cy="3615423"/>
          </a:xfrm>
        </p:spPr>
        <p:txBody>
          <a:bodyPr/>
          <a:lstStyle/>
          <a:p>
            <a:pPr marL="457200" indent="-457200">
              <a:buFont typeface="+mj-lt"/>
              <a:buAutoNum type="arabicPeriod" startAt="4"/>
            </a:pPr>
            <a:r>
              <a:rPr lang="en-US"/>
              <a:t>Define the symbol definition object with required properties</a:t>
            </a:r>
          </a:p>
          <a:p>
            <a:pPr marL="800092" lvl="1" indent="-457200">
              <a:buFont typeface="+mj-lt"/>
              <a:buAutoNum type="alphaLcParenR" startAt="5"/>
            </a:pPr>
            <a:r>
              <a:rPr lang="en-US" err="1"/>
              <a:t>getDefaultConfig</a:t>
            </a:r>
            <a:endParaRPr lang="en-US"/>
          </a:p>
          <a:p>
            <a:pPr marL="1142983" lvl="2" indent="-457200">
              <a:buFont typeface="+mj-lt"/>
              <a:buAutoNum type="romanLcPeriod"/>
            </a:pPr>
            <a:r>
              <a:rPr lang="en-US"/>
              <a:t>Method that returns an object specifying default configuration</a:t>
            </a:r>
          </a:p>
          <a:p>
            <a:pPr marL="1142983" lvl="2" indent="-457200">
              <a:buFont typeface="+mj-lt"/>
              <a:buAutoNum type="romanLcPeriod"/>
            </a:pPr>
            <a:r>
              <a:rPr lang="en-US"/>
              <a:t>Need to define Height and Width for symbol to appear</a:t>
            </a:r>
          </a:p>
          <a:p>
            <a:pPr marL="1142983" lvl="2" indent="-457200">
              <a:buFont typeface="+mj-lt"/>
              <a:buAutoNum type="romanLcPeriod"/>
            </a:pPr>
            <a:endParaRPr lang="en-US"/>
          </a:p>
          <a:p>
            <a:pPr marL="800092" lvl="1" indent="-457200">
              <a:buFont typeface="+mj-lt"/>
              <a:buAutoNum type="alphaLcParenR" startAt="5"/>
            </a:pPr>
            <a:endParaRPr lang="en-US"/>
          </a:p>
          <a:p>
            <a:pPr marL="457200" indent="-457200">
              <a:buFont typeface="+mj-lt"/>
              <a:buAutoNum type="arabicPeriod" startAt="4"/>
            </a:pPr>
            <a:endParaRPr lang="en-US"/>
          </a:p>
        </p:txBody>
      </p:sp>
      <p:pic>
        <p:nvPicPr>
          <p:cNvPr id="4098" name="Picture 2">
            <a:extLst>
              <a:ext uri="{FF2B5EF4-FFF2-40B4-BE49-F238E27FC236}">
                <a16:creationId xmlns:a16="http://schemas.microsoft.com/office/drawing/2014/main" id="{5B28F133-0F9B-4764-BC29-212909461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350" y="2293374"/>
            <a:ext cx="5298477" cy="194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8625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3|0.8"/>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FEE66D75523E46A095EDA78E25F716" ma:contentTypeVersion="3" ma:contentTypeDescription="Create a new document." ma:contentTypeScope="" ma:versionID="db097f6706097ff6a2280c37809de7ac">
  <xsd:schema xmlns:xsd="http://www.w3.org/2001/XMLSchema" xmlns:xs="http://www.w3.org/2001/XMLSchema" xmlns:p="http://schemas.microsoft.com/office/2006/metadata/properties" xmlns:ns3="f22c165c-3163-47b3-9e6b-e338bd413513" targetNamespace="http://schemas.microsoft.com/office/2006/metadata/properties" ma:root="true" ma:fieldsID="ad2f0898a07a4831c1f8c9aa319519c9" ns3:_="">
    <xsd:import namespace="f22c165c-3163-47b3-9e6b-e338bd413513"/>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c165c-3163-47b3-9e6b-e338bd41351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F79FCF-0E07-4066-9218-3058C77C8FCB}">
  <ds:schemaRefs>
    <ds:schemaRef ds:uri="http://schemas.microsoft.com/sharepoint/v3/contenttype/forms"/>
  </ds:schemaRefs>
</ds:datastoreItem>
</file>

<file path=customXml/itemProps2.xml><?xml version="1.0" encoding="utf-8"?>
<ds:datastoreItem xmlns:ds="http://schemas.openxmlformats.org/officeDocument/2006/customXml" ds:itemID="{B49C1F5D-AC3D-43C1-82B6-A3282F437F3D}">
  <ds:schemaRefs>
    <ds:schemaRef ds:uri="http://schemas.microsoft.com/office/infopath/2007/PartnerControls"/>
    <ds:schemaRef ds:uri="http://www.w3.org/XML/1998/namespace"/>
    <ds:schemaRef ds:uri="http://schemas.openxmlformats.org/package/2006/metadata/core-properties"/>
    <ds:schemaRef ds:uri="http://purl.org/dc/terms/"/>
    <ds:schemaRef ds:uri="http://schemas.microsoft.com/office/2006/documentManagement/types"/>
    <ds:schemaRef ds:uri="http://purl.org/dc/elements/1.1/"/>
    <ds:schemaRef ds:uri="f22c165c-3163-47b3-9e6b-e338bd41351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42E6E0C-6562-4B6F-8800-7B831A6D7012}">
  <ds:schemaRefs>
    <ds:schemaRef ds:uri="f22c165c-3163-47b3-9e6b-e338bd4135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1239</Words>
  <Application>Microsoft Office PowerPoint</Application>
  <PresentationFormat>On-screen Show (16:9)</PresentationFormat>
  <Paragraphs>209</Paragraphs>
  <Slides>28</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Calibri Light</vt:lpstr>
      <vt:lpstr>Optimum</vt:lpstr>
      <vt:lpstr>Times New Roman</vt:lpstr>
      <vt:lpstr>Office Theme</vt:lpstr>
      <vt:lpstr>Document</vt:lpstr>
      <vt:lpstr>PI Vision Extensibility, Creating a Custom Symbol</vt:lpstr>
      <vt:lpstr>Course Overview</vt:lpstr>
      <vt:lpstr>Arrow Indicator Symbol</vt:lpstr>
      <vt:lpstr>Connecting to Your Lab VLE</vt:lpstr>
      <vt:lpstr>Getting Started</vt:lpstr>
      <vt:lpstr>Parts of a PI Vision Symbol</vt:lpstr>
      <vt:lpstr>Implementation - Definition</vt:lpstr>
      <vt:lpstr>Implementation – Definition cont.</vt:lpstr>
      <vt:lpstr>Implementation – Definition cont.</vt:lpstr>
      <vt:lpstr>Implementation – Initialization  &amp; Registration</vt:lpstr>
      <vt:lpstr>Presentation</vt:lpstr>
      <vt:lpstr>Exercise 1: Create and Load Symbol</vt:lpstr>
      <vt:lpstr>PI Vision Data Shapes</vt:lpstr>
      <vt:lpstr>PI Vision Data Updates</vt:lpstr>
      <vt:lpstr>PI Vision Data Update Metadata</vt:lpstr>
      <vt:lpstr>Exercise 2: Update Symbol with Data</vt:lpstr>
      <vt:lpstr>Updating Presentation through Scope and AngularJS </vt:lpstr>
      <vt:lpstr>Exercise 3: Show Value, Timestamp, Label and Units</vt:lpstr>
      <vt:lpstr>Configuration</vt:lpstr>
      <vt:lpstr>Exercise 4: Create a Configuration Pane</vt:lpstr>
      <vt:lpstr>Adding CSS to custom symbols</vt:lpstr>
      <vt:lpstr>Exercise 5: Add Styles to Symbol and Configuration Pane</vt:lpstr>
      <vt:lpstr>Have a question or technical issue?</vt:lpstr>
      <vt:lpstr>What information does Tech Support need?</vt:lpstr>
      <vt:lpstr>Evaluation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Title</dc:title>
  <dc:creator>Martin Straubinger</dc:creator>
  <cp:lastModifiedBy>Alex Riveron</cp:lastModifiedBy>
  <cp:revision>2</cp:revision>
  <dcterms:modified xsi:type="dcterms:W3CDTF">2020-02-26T20:54:18Z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0x0101000AFEE66D75523E46A095EDA78E25F716</vt:lpwstr>
  </property>
</Properties>
</file>