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18" r:id="rId2"/>
    <p:sldId id="256" r:id="rId3"/>
    <p:sldId id="257" r:id="rId4"/>
    <p:sldId id="314" r:id="rId5"/>
    <p:sldId id="315" r:id="rId6"/>
    <p:sldId id="319" r:id="rId7"/>
    <p:sldId id="320" r:id="rId8"/>
    <p:sldId id="312" r:id="rId9"/>
    <p:sldId id="258" r:id="rId10"/>
    <p:sldId id="260" r:id="rId11"/>
    <p:sldId id="259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64" r:id="rId21"/>
    <p:sldId id="270" r:id="rId22"/>
    <p:sldId id="271" r:id="rId23"/>
    <p:sldId id="272" r:id="rId24"/>
    <p:sldId id="296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7" r:id="rId45"/>
    <p:sldId id="292" r:id="rId46"/>
    <p:sldId id="293" r:id="rId47"/>
    <p:sldId id="294" r:id="rId48"/>
    <p:sldId id="298" r:id="rId49"/>
    <p:sldId id="295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72802" autoAdjust="0"/>
  </p:normalViewPr>
  <p:slideViewPr>
    <p:cSldViewPr snapToGrid="0">
      <p:cViewPr varScale="1">
        <p:scale>
          <a:sx n="71" d="100"/>
          <a:sy n="71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E2872-6E06-44AA-AE42-ED4DB032B2F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B5E4-C642-491A-A45E-EF3AE75A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curFree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prevFree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freelist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baseline="0" dirty="0" smtClean="0"/>
          </a:p>
          <a:p>
            <a:r>
              <a:rPr lang="en-US" baseline="0" dirty="0" err="1" smtClean="0"/>
              <a:t>prefAllo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B5E4-C642-491A-A45E-EF3AE75A2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curFree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prevFree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freelist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baseline="0" dirty="0" smtClean="0"/>
          </a:p>
          <a:p>
            <a:r>
              <a:rPr lang="en-US" baseline="0" dirty="0" err="1" smtClean="0"/>
              <a:t>prefAllo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B5E4-C642-491A-A45E-EF3AE75A2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curFree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prevFree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freelist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baseline="0" dirty="0" smtClean="0"/>
          </a:p>
          <a:p>
            <a:r>
              <a:rPr lang="en-US" baseline="0" dirty="0" err="1" smtClean="0"/>
              <a:t>prefAllo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alloclist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curList</a:t>
            </a:r>
            <a:r>
              <a:rPr lang="en-US" baseline="0" dirty="0" smtClean="0"/>
              <a:t> = 0; // This is the allocated list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B5E4-C642-491A-A45E-EF3AE75A2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A2CF-B572-45F2-BB97-35B6BAB0D53A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C308-B5E2-4F71-BDFA-4C51535F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1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Traversing Two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Setup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6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89738" y="788274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38647" y="1413640"/>
            <a:ext cx="83587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6"/>
            <a:ext cx="2110578" cy="332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6"/>
            <a:ext cx="1948033" cy="440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4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" idx="0"/>
            <a:endCxn id="7" idx="2"/>
          </p:cNvCxnSpPr>
          <p:nvPr/>
        </p:nvCxnSpPr>
        <p:spPr>
          <a:xfrm flipH="1" flipV="1">
            <a:off x="1045211" y="1598307"/>
            <a:ext cx="424459" cy="35832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1045211" y="1598307"/>
            <a:ext cx="505731" cy="46658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4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4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1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2" idx="0"/>
          </p:cNvCxnSpPr>
          <p:nvPr/>
        </p:nvCxnSpPr>
        <p:spPr>
          <a:xfrm>
            <a:off x="1045211" y="1598307"/>
            <a:ext cx="424459" cy="35832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0"/>
            <a:endCxn id="14" idx="1"/>
          </p:cNvCxnSpPr>
          <p:nvPr/>
        </p:nvCxnSpPr>
        <p:spPr>
          <a:xfrm flipV="1">
            <a:off x="1469670" y="1413641"/>
            <a:ext cx="4904856" cy="37679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1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55580" y="2442497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 flipV="1">
            <a:off x="5604489" y="1413641"/>
            <a:ext cx="770037" cy="1654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3693229"/>
            <a:ext cx="2176420" cy="1673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3693229"/>
            <a:ext cx="2013875" cy="2755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0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0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" idx="0"/>
            <a:endCxn id="7" idx="2"/>
          </p:cNvCxnSpPr>
          <p:nvPr/>
        </p:nvCxnSpPr>
        <p:spPr>
          <a:xfrm flipH="1" flipV="1">
            <a:off x="1045211" y="1598307"/>
            <a:ext cx="424459" cy="35832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1045211" y="1598307"/>
            <a:ext cx="505731" cy="46658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14" idx="1"/>
          </p:cNvCxnSpPr>
          <p:nvPr/>
        </p:nvCxnSpPr>
        <p:spPr>
          <a:xfrm flipV="1">
            <a:off x="1045211" y="1413641"/>
            <a:ext cx="5329315" cy="184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426309" y="1413641"/>
            <a:ext cx="184241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268719" y="2359571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8579" y="2800271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466576" y="2984937"/>
            <a:ext cx="18021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77154" y="2359570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80333" y="2359570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717628" y="2984936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823435" y="2984936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40166" y="273269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both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1"/>
          </p:cNvCxnSpPr>
          <p:nvPr/>
        </p:nvCxnSpPr>
        <p:spPr>
          <a:xfrm flipV="1">
            <a:off x="1877794" y="1413641"/>
            <a:ext cx="4496732" cy="3952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4" idx="1"/>
          </p:cNvCxnSpPr>
          <p:nvPr/>
        </p:nvCxnSpPr>
        <p:spPr>
          <a:xfrm flipV="1">
            <a:off x="2040339" y="1413641"/>
            <a:ext cx="4334187" cy="5035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2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1"/>
          </p:cNvCxnSpPr>
          <p:nvPr/>
        </p:nvCxnSpPr>
        <p:spPr>
          <a:xfrm flipV="1">
            <a:off x="1877794" y="1413641"/>
            <a:ext cx="4496732" cy="3952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0"/>
            <a:endCxn id="2" idx="2"/>
          </p:cNvCxnSpPr>
          <p:nvPr/>
        </p:nvCxnSpPr>
        <p:spPr>
          <a:xfrm flipH="1" flipV="1">
            <a:off x="1469670" y="5550932"/>
            <a:ext cx="81272" cy="71323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4" idx="1"/>
          </p:cNvCxnSpPr>
          <p:nvPr/>
        </p:nvCxnSpPr>
        <p:spPr>
          <a:xfrm flipV="1">
            <a:off x="1469670" y="1413641"/>
            <a:ext cx="4904856" cy="41372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7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1"/>
          </p:cNvCxnSpPr>
          <p:nvPr/>
        </p:nvCxnSpPr>
        <p:spPr>
          <a:xfrm flipV="1">
            <a:off x="1877794" y="1413640"/>
            <a:ext cx="7602539" cy="395262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  <a:endCxn id="14" idx="1"/>
          </p:cNvCxnSpPr>
          <p:nvPr/>
        </p:nvCxnSpPr>
        <p:spPr>
          <a:xfrm flipV="1">
            <a:off x="2040339" y="1413641"/>
            <a:ext cx="4334187" cy="5035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9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3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in the Middle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4023" y="4713069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curLink</a:t>
            </a:r>
            <a:r>
              <a:rPr lang="en-US" b="1" dirty="0" smtClean="0"/>
              <a:t> = </a:t>
            </a:r>
            <a:r>
              <a:rPr lang="en-US" b="1" dirty="0" err="1" smtClean="0"/>
              <a:t>curLink</a:t>
            </a:r>
            <a:r>
              <a:rPr lang="en-US" b="1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0" idx="0"/>
          </p:cNvCxnSpPr>
          <p:nvPr/>
        </p:nvCxnSpPr>
        <p:spPr>
          <a:xfrm flipH="1">
            <a:off x="4189686" y="1413641"/>
            <a:ext cx="1527942" cy="48505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200" y="273269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 smtClean="0"/>
              <a:t>-&gt;next = </a:t>
            </a:r>
            <a:r>
              <a:rPr lang="en-US" dirty="0" err="1" smtClean="0"/>
              <a:t>newLink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4023" y="4713069"/>
            <a:ext cx="26881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b="1" dirty="0" err="1"/>
              <a:t>prevLink</a:t>
            </a:r>
            <a:r>
              <a:rPr lang="en-US" b="1" dirty="0"/>
              <a:t>-&gt;next = </a:t>
            </a:r>
            <a:r>
              <a:rPr lang="en-US" b="1" dirty="0" err="1" smtClean="0"/>
              <a:t>newLink</a:t>
            </a:r>
            <a:r>
              <a:rPr lang="en-US" b="1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83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0"/>
          </p:cNvCxnSpPr>
          <p:nvPr/>
        </p:nvCxnSpPr>
        <p:spPr>
          <a:xfrm flipH="1">
            <a:off x="5273567" y="1413641"/>
            <a:ext cx="444061" cy="28302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6881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b="1" dirty="0" err="1"/>
              <a:t>prevLink</a:t>
            </a:r>
            <a:r>
              <a:rPr lang="en-US" b="1" dirty="0"/>
              <a:t>-&gt;next = </a:t>
            </a:r>
            <a:r>
              <a:rPr lang="en-US" b="1" dirty="0" err="1" smtClean="0"/>
              <a:t>newLink</a:t>
            </a:r>
            <a:r>
              <a:rPr lang="en-US" b="1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3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0"/>
          </p:cNvCxnSpPr>
          <p:nvPr/>
        </p:nvCxnSpPr>
        <p:spPr>
          <a:xfrm flipH="1">
            <a:off x="5273567" y="1413641"/>
            <a:ext cx="444061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3"/>
            <a:endCxn id="2" idx="3"/>
          </p:cNvCxnSpPr>
          <p:nvPr/>
        </p:nvCxnSpPr>
        <p:spPr>
          <a:xfrm flipH="1">
            <a:off x="1877794" y="4869285"/>
            <a:ext cx="4946048" cy="496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59" y="234278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r>
              <a:rPr lang="en-US" dirty="0" smtClean="0"/>
              <a:t>-&gt;next = </a:t>
            </a:r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4023" y="4713069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b="1" dirty="0" err="1"/>
              <a:t>newLink</a:t>
            </a:r>
            <a:r>
              <a:rPr lang="en-US" b="1" dirty="0"/>
              <a:t>-&gt;next = </a:t>
            </a:r>
            <a:r>
              <a:rPr lang="en-US" b="1" dirty="0" err="1" smtClean="0"/>
              <a:t>curLink</a:t>
            </a:r>
            <a:r>
              <a:rPr lang="en-US" b="1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553" y="1583312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0413" y="2024012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355926" y="2208678"/>
            <a:ext cx="174462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06360" y="1583311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12167" y="1583311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49462" y="2208678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655269" y="2208677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00553" y="3395578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0413" y="3836278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298410" y="4020944"/>
            <a:ext cx="18021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208988" y="3395577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2167" y="3395577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549462" y="4020943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655269" y="4020943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curFree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prevFree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99242" y="14640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curAllo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9224" y="571748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prevAllo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15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0"/>
          </p:cNvCxnSpPr>
          <p:nvPr/>
        </p:nvCxnSpPr>
        <p:spPr>
          <a:xfrm flipH="1">
            <a:off x="5273567" y="1413641"/>
            <a:ext cx="444061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14" idx="2"/>
          </p:cNvCxnSpPr>
          <p:nvPr/>
        </p:nvCxnSpPr>
        <p:spPr>
          <a:xfrm flipV="1">
            <a:off x="6823842" y="2039006"/>
            <a:ext cx="449318" cy="28302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21110" y="4661223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b="1" dirty="0" err="1"/>
              <a:t>newLink</a:t>
            </a:r>
            <a:r>
              <a:rPr lang="en-US" b="1" dirty="0"/>
              <a:t>-&gt;next = </a:t>
            </a:r>
            <a:r>
              <a:rPr lang="en-US" b="1" dirty="0" err="1" smtClean="0"/>
              <a:t>curLink</a:t>
            </a:r>
            <a:r>
              <a:rPr lang="en-US" b="1" dirty="0" smtClean="0"/>
              <a:t>;</a:t>
            </a:r>
          </a:p>
          <a:p>
            <a:r>
              <a:rPr lang="en-US" dirty="0" err="1"/>
              <a:t>prevLink</a:t>
            </a:r>
            <a:r>
              <a:rPr lang="en-US" dirty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3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0"/>
          </p:cNvCxnSpPr>
          <p:nvPr/>
        </p:nvCxnSpPr>
        <p:spPr>
          <a:xfrm flipH="1">
            <a:off x="5273567" y="1413641"/>
            <a:ext cx="444061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14" idx="2"/>
          </p:cNvCxnSpPr>
          <p:nvPr/>
        </p:nvCxnSpPr>
        <p:spPr>
          <a:xfrm flipV="1">
            <a:off x="6823842" y="2039006"/>
            <a:ext cx="449318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2040339" y="6448832"/>
            <a:ext cx="1668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44500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newLink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14023" y="4713069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b="1" dirty="0" err="1"/>
              <a:t>prevLink</a:t>
            </a:r>
            <a:r>
              <a:rPr lang="en-US" b="1" dirty="0"/>
              <a:t> = </a:t>
            </a:r>
            <a:r>
              <a:rPr lang="en-US" b="1" dirty="0" err="1" smtClean="0"/>
              <a:t>newLink</a:t>
            </a:r>
            <a:r>
              <a:rPr lang="en-US" b="1" dirty="0" smtClean="0"/>
              <a:t>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between A and 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0"/>
          </p:cNvCxnSpPr>
          <p:nvPr/>
        </p:nvCxnSpPr>
        <p:spPr>
          <a:xfrm flipH="1">
            <a:off x="5273567" y="1413641"/>
            <a:ext cx="444061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14" idx="2"/>
          </p:cNvCxnSpPr>
          <p:nvPr/>
        </p:nvCxnSpPr>
        <p:spPr>
          <a:xfrm flipV="1">
            <a:off x="6823842" y="2039006"/>
            <a:ext cx="449318" cy="283027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23" idx="1"/>
          </p:cNvCxnSpPr>
          <p:nvPr/>
        </p:nvCxnSpPr>
        <p:spPr>
          <a:xfrm flipV="1">
            <a:off x="2040339" y="4869286"/>
            <a:ext cx="2334594" cy="15795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14023" y="4713069"/>
            <a:ext cx="2637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err="1"/>
              <a:t>prevLink</a:t>
            </a:r>
            <a:r>
              <a:rPr lang="en-US" dirty="0"/>
              <a:t>-&gt;next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r>
              <a:rPr lang="en-US" dirty="0" err="1"/>
              <a:t>newLink</a:t>
            </a:r>
            <a:r>
              <a:rPr lang="en-US" dirty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b="1" dirty="0" err="1"/>
              <a:t>prevLink</a:t>
            </a:r>
            <a:r>
              <a:rPr lang="en-US" b="1" dirty="0"/>
              <a:t> = </a:t>
            </a:r>
            <a:r>
              <a:rPr lang="en-US" b="1" dirty="0" err="1" smtClean="0"/>
              <a:t>newLink</a:t>
            </a:r>
            <a:r>
              <a:rPr lang="en-US" b="1" dirty="0" smtClean="0"/>
              <a:t>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618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12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1794" y="4243919"/>
            <a:ext cx="2428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r>
              <a:rPr lang="en-US" dirty="0" smtClean="0"/>
              <a:t>-&gt;next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Freelist</a:t>
            </a:r>
            <a:r>
              <a:rPr lang="en-US" dirty="0" smtClean="0"/>
              <a:t> = </a:t>
            </a:r>
            <a:r>
              <a:rPr lang="en-US" dirty="0" err="1" smtClean="0"/>
              <a:t>newLink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14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  <a:endCxn id="2" idx="3"/>
          </p:cNvCxnSpPr>
          <p:nvPr/>
        </p:nvCxnSpPr>
        <p:spPr>
          <a:xfrm flipH="1">
            <a:off x="1877794" y="4869285"/>
            <a:ext cx="4946048" cy="4969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5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  <a:endCxn id="4" idx="2"/>
          </p:cNvCxnSpPr>
          <p:nvPr/>
        </p:nvCxnSpPr>
        <p:spPr>
          <a:xfrm flipH="1" flipV="1">
            <a:off x="4167353" y="2039007"/>
            <a:ext cx="2656489" cy="28302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87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2040339" y="6448832"/>
            <a:ext cx="1668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  <a:endCxn id="4" idx="2"/>
          </p:cNvCxnSpPr>
          <p:nvPr/>
        </p:nvCxnSpPr>
        <p:spPr>
          <a:xfrm flipH="1" flipV="1">
            <a:off x="4167353" y="2039007"/>
            <a:ext cx="2656489" cy="283027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12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23" idx="1"/>
          </p:cNvCxnSpPr>
          <p:nvPr/>
        </p:nvCxnSpPr>
        <p:spPr>
          <a:xfrm flipV="1">
            <a:off x="2040339" y="4869286"/>
            <a:ext cx="2334594" cy="15795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List Insert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  <a:endCxn id="4" idx="2"/>
          </p:cNvCxnSpPr>
          <p:nvPr/>
        </p:nvCxnSpPr>
        <p:spPr>
          <a:xfrm flipH="1" flipV="1">
            <a:off x="4167353" y="2039007"/>
            <a:ext cx="2656489" cy="283027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9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553" y="1583312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0413" y="2024012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355926" y="2208678"/>
            <a:ext cx="1744627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06360" y="1583311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12167" y="1583311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49462" y="2208678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655269" y="2208677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00553" y="3395578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0413" y="3836278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298410" y="4020944"/>
            <a:ext cx="1802143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208988" y="3395577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2167" y="3395577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549462" y="4020943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655269" y="4020943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2" idx="2"/>
            <a:endCxn id="7" idx="0"/>
          </p:cNvCxnSpPr>
          <p:nvPr/>
        </p:nvCxnSpPr>
        <p:spPr>
          <a:xfrm flipH="1">
            <a:off x="888170" y="1117434"/>
            <a:ext cx="8816" cy="9065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2"/>
            <a:endCxn id="7" idx="0"/>
          </p:cNvCxnSpPr>
          <p:nvPr/>
        </p:nvCxnSpPr>
        <p:spPr>
          <a:xfrm>
            <a:off x="868174" y="692095"/>
            <a:ext cx="19996" cy="133191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7" idx="0"/>
            <a:endCxn id="28" idx="2"/>
          </p:cNvCxnSpPr>
          <p:nvPr/>
        </p:nvCxnSpPr>
        <p:spPr>
          <a:xfrm flipH="1" flipV="1">
            <a:off x="859412" y="4205610"/>
            <a:ext cx="69859" cy="817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0"/>
            <a:endCxn id="28" idx="2"/>
          </p:cNvCxnSpPr>
          <p:nvPr/>
        </p:nvCxnSpPr>
        <p:spPr>
          <a:xfrm flipH="1" flipV="1">
            <a:off x="859412" y="4205610"/>
            <a:ext cx="128689" cy="190013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5622" y="32276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curAllo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5604" y="748102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prevAllo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0173" y="5023178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curFree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173" y="6105744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prevFree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886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094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84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90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6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88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0" idx="0"/>
          </p:cNvCxnSpPr>
          <p:nvPr/>
        </p:nvCxnSpPr>
        <p:spPr>
          <a:xfrm flipH="1">
            <a:off x="4573281" y="1418893"/>
            <a:ext cx="7355961" cy="43122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2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7390946" y="1418893"/>
            <a:ext cx="4538296" cy="38715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8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7" idx="2"/>
          </p:cNvCxnSpPr>
          <p:nvPr/>
        </p:nvCxnSpPr>
        <p:spPr>
          <a:xfrm flipV="1">
            <a:off x="2040339" y="2039005"/>
            <a:ext cx="8338628" cy="44098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7390946" y="1418893"/>
            <a:ext cx="4538296" cy="387154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1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1877794" y="5366266"/>
            <a:ext cx="4614518" cy="5495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7" idx="2"/>
          </p:cNvCxnSpPr>
          <p:nvPr/>
        </p:nvCxnSpPr>
        <p:spPr>
          <a:xfrm flipV="1">
            <a:off x="2040339" y="2039005"/>
            <a:ext cx="8338628" cy="4409827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 Insert</a:t>
            </a:r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92312" y="5290433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1995" y="5731132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>
            <a:off x="5054566" y="5915798"/>
            <a:ext cx="1437746" cy="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7390946" y="1418893"/>
            <a:ext cx="4538296" cy="387154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22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0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553" y="1583312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0413" y="202401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err="1" smtClean="0"/>
              <a:t>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378368" y="2208678"/>
            <a:ext cx="172218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06360" y="1583311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12167" y="1583311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49462" y="2208678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655269" y="2208677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00553" y="3395578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0413" y="3836278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333676" y="4020944"/>
            <a:ext cx="17668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208988" y="3395577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2167" y="3395577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549462" y="4020943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655269" y="4020943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2" idx="2"/>
            <a:endCxn id="4" idx="1"/>
          </p:cNvCxnSpPr>
          <p:nvPr/>
        </p:nvCxnSpPr>
        <p:spPr>
          <a:xfrm>
            <a:off x="1050874" y="973308"/>
            <a:ext cx="2049679" cy="12353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2"/>
            <a:endCxn id="4" idx="1"/>
          </p:cNvCxnSpPr>
          <p:nvPr/>
        </p:nvCxnSpPr>
        <p:spPr>
          <a:xfrm>
            <a:off x="1022062" y="547969"/>
            <a:ext cx="2078491" cy="166071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7" idx="0"/>
            <a:endCxn id="26" idx="1"/>
          </p:cNvCxnSpPr>
          <p:nvPr/>
        </p:nvCxnSpPr>
        <p:spPr>
          <a:xfrm flipV="1">
            <a:off x="884579" y="4020945"/>
            <a:ext cx="2215974" cy="10109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0"/>
            <a:endCxn id="26" idx="1"/>
          </p:cNvCxnSpPr>
          <p:nvPr/>
        </p:nvCxnSpPr>
        <p:spPr>
          <a:xfrm flipV="1">
            <a:off x="1333676" y="4020945"/>
            <a:ext cx="1766877" cy="202184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9510" y="1786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curAllo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9492" y="60397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prevAllo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481" y="5031866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curFree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5748" y="604278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prevFree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96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98076" y="16291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NULL</a:t>
            </a:r>
          </a:p>
        </p:txBody>
      </p:sp>
      <p:cxnSp>
        <p:nvCxnSpPr>
          <p:cNvPr id="19" name="Straight Arrow Connector 18"/>
          <p:cNvCxnSpPr>
            <a:stCxn id="7" idx="3"/>
            <a:endCxn id="23" idx="1"/>
          </p:cNvCxnSpPr>
          <p:nvPr/>
        </p:nvCxnSpPr>
        <p:spPr>
          <a:xfrm>
            <a:off x="1501842" y="1413641"/>
            <a:ext cx="2873091" cy="34556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74933" y="4243919"/>
            <a:ext cx="2448909" cy="1250732"/>
            <a:chOff x="3268719" y="788275"/>
            <a:chExt cx="2448909" cy="1250732"/>
          </a:xfrm>
        </p:grpSpPr>
        <p:sp>
          <p:nvSpPr>
            <p:cNvPr id="23" name="Rectangle 22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08400" y="626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newLink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  <a:endCxn id="23" idx="2"/>
          </p:cNvCxnSpPr>
          <p:nvPr/>
        </p:nvCxnSpPr>
        <p:spPr>
          <a:xfrm flipV="1">
            <a:off x="4670971" y="5494651"/>
            <a:ext cx="602596" cy="95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1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377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2039007"/>
            <a:ext cx="2289559" cy="3327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Front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4253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6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42041" y="2199980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2"/>
          </p:cNvCxnSpPr>
          <p:nvPr/>
        </p:nvCxnSpPr>
        <p:spPr>
          <a:xfrm flipV="1">
            <a:off x="1877794" y="3450712"/>
            <a:ext cx="2362881" cy="1915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3450712"/>
            <a:ext cx="2200336" cy="2998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Front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463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Freelist</a:t>
            </a:r>
            <a:r>
              <a:rPr lang="en-US" b="1" dirty="0" smtClean="0"/>
              <a:t> = </a:t>
            </a:r>
            <a:r>
              <a:rPr lang="en-US" b="1" dirty="0" err="1" smtClean="0"/>
              <a:t>curLink</a:t>
            </a:r>
            <a:r>
              <a:rPr lang="en-US" b="1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5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Front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463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b="1" dirty="0" smtClean="0"/>
              <a:t>Delete </a:t>
            </a:r>
            <a:r>
              <a:rPr lang="en-US" b="1" dirty="0" err="1" smtClean="0"/>
              <a:t>curLink</a:t>
            </a:r>
            <a:r>
              <a:rPr lang="en-US" b="1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 smtClean="0"/>
          </a:p>
          <a:p>
            <a:r>
              <a:rPr lang="en-US" dirty="0" err="1" smtClean="0"/>
              <a:t>prevLink</a:t>
            </a:r>
            <a:r>
              <a:rPr lang="en-US" dirty="0" smtClean="0"/>
              <a:t> = </a:t>
            </a:r>
            <a:r>
              <a:rPr lang="en-US" dirty="0" err="1" smtClean="0"/>
              <a:t>freelist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24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71697" y="273269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Front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1501842" y="1413641"/>
            <a:ext cx="487268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4023" y="4713069"/>
            <a:ext cx="2463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r>
              <a:rPr lang="en-US" dirty="0" smtClean="0"/>
              <a:t>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curLink</a:t>
            </a:r>
            <a:r>
              <a:rPr lang="en-US" b="1" dirty="0" smtClean="0"/>
              <a:t> = </a:t>
            </a:r>
            <a:r>
              <a:rPr lang="en-US" b="1" dirty="0" err="1" smtClean="0"/>
              <a:t>freelist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prevLink</a:t>
            </a:r>
            <a:r>
              <a:rPr lang="en-US" b="1" dirty="0" smtClean="0"/>
              <a:t> = </a:t>
            </a:r>
            <a:r>
              <a:rPr lang="en-US" b="1" dirty="0" err="1" smtClean="0"/>
              <a:t>freelist</a:t>
            </a:r>
            <a:r>
              <a:rPr lang="en-US" b="1" dirty="0" smtClean="0"/>
              <a:t>;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64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708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2"/>
          </p:cNvCxnSpPr>
          <p:nvPr/>
        </p:nvCxnSpPr>
        <p:spPr>
          <a:xfrm flipV="1">
            <a:off x="1877794" y="2039006"/>
            <a:ext cx="5395366" cy="3327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Middle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379" y="4203032"/>
            <a:ext cx="3132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 smtClean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prevLink</a:t>
            </a:r>
            <a:r>
              <a:rPr lang="en-US" dirty="0" smtClean="0"/>
              <a:t>-&gt;next</a:t>
            </a:r>
          </a:p>
        </p:txBody>
      </p:sp>
    </p:spTree>
    <p:extLst>
      <p:ext uri="{BB962C8B-B14F-4D97-AF65-F5344CB8AC3E}">
        <p14:creationId xmlns:p14="http://schemas.microsoft.com/office/powerpoint/2010/main" val="307102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98022" y="2374045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 flipV="1">
            <a:off x="5717628" y="1413640"/>
            <a:ext cx="3762705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4" idx="1"/>
          </p:cNvCxnSpPr>
          <p:nvPr/>
        </p:nvCxnSpPr>
        <p:spPr>
          <a:xfrm flipV="1">
            <a:off x="1877794" y="2999412"/>
            <a:ext cx="4620228" cy="2366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Middle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379" y="4203032"/>
            <a:ext cx="318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prevLink</a:t>
            </a:r>
            <a:r>
              <a:rPr lang="en-US" b="1" dirty="0" smtClean="0"/>
              <a:t>-&gt;next = </a:t>
            </a:r>
            <a:r>
              <a:rPr lang="en-US" b="1" dirty="0" err="1" smtClean="0"/>
              <a:t>curLink</a:t>
            </a:r>
            <a:r>
              <a:rPr lang="en-US" b="1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prevLink</a:t>
            </a:r>
            <a:r>
              <a:rPr lang="en-US" dirty="0" smtClean="0"/>
              <a:t>-&gt;next</a:t>
            </a:r>
          </a:p>
        </p:txBody>
      </p:sp>
    </p:spTree>
    <p:extLst>
      <p:ext uri="{BB962C8B-B14F-4D97-AF65-F5344CB8AC3E}">
        <p14:creationId xmlns:p14="http://schemas.microsoft.com/office/powerpoint/2010/main" val="335086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 flipV="1">
            <a:off x="5717628" y="1413640"/>
            <a:ext cx="3762705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Middle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379" y="4203032"/>
            <a:ext cx="318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 smtClean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b="1" dirty="0" smtClean="0"/>
              <a:t>Delete </a:t>
            </a:r>
            <a:r>
              <a:rPr lang="en-US" b="1" dirty="0" err="1" smtClean="0"/>
              <a:t>curLink</a:t>
            </a:r>
            <a:r>
              <a:rPr lang="en-US" b="1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prevLink</a:t>
            </a:r>
            <a:r>
              <a:rPr lang="en-US" dirty="0" smtClean="0"/>
              <a:t>-&gt;next</a:t>
            </a:r>
          </a:p>
        </p:txBody>
      </p:sp>
    </p:spTree>
    <p:extLst>
      <p:ext uri="{BB962C8B-B14F-4D97-AF65-F5344CB8AC3E}">
        <p14:creationId xmlns:p14="http://schemas.microsoft.com/office/powerpoint/2010/main" val="320663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Traversing Two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Start with </a:t>
            </a:r>
            <a:r>
              <a:rPr lang="en-US" dirty="0" err="1" smtClean="0">
                <a:solidFill>
                  <a:schemeClr val="bg1"/>
                </a:solidFill>
              </a:rPr>
              <a:t>Alloc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8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 flipV="1">
            <a:off x="5717628" y="1413640"/>
            <a:ext cx="3762705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4" idx="2"/>
          </p:cNvCxnSpPr>
          <p:nvPr/>
        </p:nvCxnSpPr>
        <p:spPr>
          <a:xfrm flipV="1">
            <a:off x="2040339" y="2039007"/>
            <a:ext cx="2127014" cy="4409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Middle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379" y="4203032"/>
            <a:ext cx="318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 smtClean="0"/>
              <a:t>-&gt;next = </a:t>
            </a:r>
            <a:r>
              <a:rPr lang="en-US" dirty="0" err="1" smtClean="0"/>
              <a:t>curLink</a:t>
            </a:r>
            <a:r>
              <a:rPr lang="en-US" dirty="0" smtClean="0"/>
              <a:t>-&gt;next;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curLink</a:t>
            </a:r>
            <a:r>
              <a:rPr lang="en-US" b="1" dirty="0" smtClean="0"/>
              <a:t> = </a:t>
            </a:r>
            <a:r>
              <a:rPr lang="en-US" b="1" dirty="0" err="1" smtClean="0"/>
              <a:t>prevLink</a:t>
            </a:r>
            <a:r>
              <a:rPr lang="en-US" b="1" dirty="0" smtClean="0"/>
              <a:t>-&gt;next</a:t>
            </a:r>
          </a:p>
        </p:txBody>
      </p:sp>
      <p:cxnSp>
        <p:nvCxnSpPr>
          <p:cNvPr id="9" name="Straight Arrow Connector 8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3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795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17" idx="2"/>
          </p:cNvCxnSpPr>
          <p:nvPr/>
        </p:nvCxnSpPr>
        <p:spPr>
          <a:xfrm flipV="1">
            <a:off x="1877794" y="2039005"/>
            <a:ext cx="8501173" cy="3327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14" idx="2"/>
          </p:cNvCxnSpPr>
          <p:nvPr/>
        </p:nvCxnSpPr>
        <p:spPr>
          <a:xfrm flipV="1">
            <a:off x="2040339" y="2039006"/>
            <a:ext cx="5232821" cy="440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</a:t>
            </a:r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4379" y="4203032"/>
            <a:ext cx="2473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r>
              <a:rPr lang="en-US" dirty="0" smtClean="0"/>
              <a:t>-&gt;next= null;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curLink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curLink</a:t>
            </a:r>
            <a:r>
              <a:rPr lang="en-US" dirty="0" smtClean="0"/>
              <a:t> = </a:t>
            </a:r>
            <a:r>
              <a:rPr lang="en-US" dirty="0" err="1" smtClean="0"/>
              <a:t>prevLink</a:t>
            </a:r>
            <a:r>
              <a:rPr lang="en-US" dirty="0" smtClean="0"/>
              <a:t>-&gt;next</a:t>
            </a:r>
          </a:p>
        </p:txBody>
      </p:sp>
    </p:spTree>
    <p:extLst>
      <p:ext uri="{BB962C8B-B14F-4D97-AF65-F5344CB8AC3E}">
        <p14:creationId xmlns:p14="http://schemas.microsoft.com/office/powerpoint/2010/main" val="406610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0553" y="1583312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0413" y="202401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err="1" smtClean="0"/>
              <a:t>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378368" y="2208678"/>
            <a:ext cx="172218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06360" y="1583311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12167" y="1583311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549462" y="2208678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655269" y="2208677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00553" y="3395578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0413" y="3836278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333676" y="4020944"/>
            <a:ext cx="17668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208988" y="3395577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2167" y="3395577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549462" y="4020943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655269" y="4020943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2" idx="2"/>
            <a:endCxn id="4" idx="1"/>
          </p:cNvCxnSpPr>
          <p:nvPr/>
        </p:nvCxnSpPr>
        <p:spPr>
          <a:xfrm>
            <a:off x="1050874" y="973308"/>
            <a:ext cx="2049679" cy="12353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2"/>
            <a:endCxn id="4" idx="1"/>
          </p:cNvCxnSpPr>
          <p:nvPr/>
        </p:nvCxnSpPr>
        <p:spPr>
          <a:xfrm>
            <a:off x="1022062" y="547969"/>
            <a:ext cx="2078491" cy="166071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7" idx="0"/>
            <a:endCxn id="26" idx="1"/>
          </p:cNvCxnSpPr>
          <p:nvPr/>
        </p:nvCxnSpPr>
        <p:spPr>
          <a:xfrm flipV="1">
            <a:off x="884579" y="4020945"/>
            <a:ext cx="2215974" cy="10109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0"/>
            <a:endCxn id="26" idx="1"/>
          </p:cNvCxnSpPr>
          <p:nvPr/>
        </p:nvCxnSpPr>
        <p:spPr>
          <a:xfrm flipV="1">
            <a:off x="1333676" y="4020945"/>
            <a:ext cx="1766877" cy="202184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9510" y="1786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curAllo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9492" y="60397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prevAllo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481" y="5031866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curFree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5748" y="604278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prevFree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81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94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68719" y="788275"/>
            <a:ext cx="2448909" cy="1250732"/>
            <a:chOff x="3268719" y="788275"/>
            <a:chExt cx="2448909" cy="1250732"/>
          </a:xfrm>
        </p:grpSpPr>
        <p:sp>
          <p:nvSpPr>
            <p:cNvPr id="4" name="Rectangle 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8579" y="122897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501842" y="1413641"/>
            <a:ext cx="17668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374526" y="788274"/>
            <a:ext cx="2448909" cy="1250732"/>
            <a:chOff x="3268719" y="788275"/>
            <a:chExt cx="2448909" cy="1250732"/>
          </a:xfrm>
        </p:grpSpPr>
        <p:sp>
          <p:nvSpPr>
            <p:cNvPr id="14" name="Rectangle 13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0333" y="788274"/>
            <a:ext cx="2448909" cy="1255984"/>
            <a:chOff x="3268719" y="783022"/>
            <a:chExt cx="2448909" cy="1255984"/>
          </a:xfrm>
        </p:grpSpPr>
        <p:sp>
          <p:nvSpPr>
            <p:cNvPr id="17" name="Rectangle 16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5717628" y="1413641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8823435" y="1413640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268719" y="2359571"/>
            <a:ext cx="2448909" cy="1250732"/>
            <a:chOff x="3268719" y="788275"/>
            <a:chExt cx="2448909" cy="1250732"/>
          </a:xfrm>
        </p:grpSpPr>
        <p:sp>
          <p:nvSpPr>
            <p:cNvPr id="26" name="Rectangle 25"/>
            <p:cNvSpPr/>
            <p:nvPr/>
          </p:nvSpPr>
          <p:spPr>
            <a:xfrm>
              <a:off x="3268719" y="788276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8579" y="2800271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AllocList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>
            <a:off x="1546534" y="2984937"/>
            <a:ext cx="172218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377154" y="2359570"/>
            <a:ext cx="2446281" cy="1250731"/>
            <a:chOff x="3271347" y="788275"/>
            <a:chExt cx="2446281" cy="1250731"/>
          </a:xfrm>
        </p:grpSpPr>
        <p:sp>
          <p:nvSpPr>
            <p:cNvPr id="31" name="Rectangle 30"/>
            <p:cNvSpPr/>
            <p:nvPr/>
          </p:nvSpPr>
          <p:spPr>
            <a:xfrm>
              <a:off x="3271347" y="788275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80333" y="2359570"/>
            <a:ext cx="2448909" cy="1255984"/>
            <a:chOff x="3268719" y="783022"/>
            <a:chExt cx="2448909" cy="1255984"/>
          </a:xfrm>
        </p:grpSpPr>
        <p:sp>
          <p:nvSpPr>
            <p:cNvPr id="34" name="Rectangle 33"/>
            <p:cNvSpPr/>
            <p:nvPr/>
          </p:nvSpPr>
          <p:spPr>
            <a:xfrm>
              <a:off x="3268719" y="783022"/>
              <a:ext cx="1797268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5987" y="788275"/>
              <a:ext cx="651641" cy="1250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5717628" y="2984936"/>
            <a:ext cx="6595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4" idx="1"/>
          </p:cNvCxnSpPr>
          <p:nvPr/>
        </p:nvCxnSpPr>
        <p:spPr>
          <a:xfrm>
            <a:off x="8823435" y="2984936"/>
            <a:ext cx="6568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545" y="5181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26" idx="2"/>
          </p:cNvCxnSpPr>
          <p:nvPr/>
        </p:nvCxnSpPr>
        <p:spPr>
          <a:xfrm flipV="1">
            <a:off x="1877794" y="3610303"/>
            <a:ext cx="2289559" cy="175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1545" y="6264166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prevLink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3"/>
            <a:endCxn id="26" idx="2"/>
          </p:cNvCxnSpPr>
          <p:nvPr/>
        </p:nvCxnSpPr>
        <p:spPr>
          <a:xfrm flipV="1">
            <a:off x="2040339" y="3610303"/>
            <a:ext cx="2127014" cy="28385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1697" y="27326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Link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931</Words>
  <Application>Microsoft Office PowerPoint</Application>
  <PresentationFormat>Widescreen</PresentationFormat>
  <Paragraphs>526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Traversing Two Lists</vt:lpstr>
      <vt:lpstr>PowerPoint Presentation</vt:lpstr>
      <vt:lpstr>PowerPoint Presentation</vt:lpstr>
      <vt:lpstr>PowerPoint Presentation</vt:lpstr>
      <vt:lpstr>PowerPoint Presentation</vt:lpstr>
      <vt:lpstr>Traversing Two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Noremac Skich</dc:creator>
  <cp:lastModifiedBy>Noremac Skich</cp:lastModifiedBy>
  <cp:revision>19</cp:revision>
  <dcterms:created xsi:type="dcterms:W3CDTF">2014-02-03T21:15:18Z</dcterms:created>
  <dcterms:modified xsi:type="dcterms:W3CDTF">2014-02-12T19:49:44Z</dcterms:modified>
</cp:coreProperties>
</file>