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7D2450B-425D-4040-B265-835A312890C6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531E013-3CDD-436E-A161-F2C7470435DD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B128E0-C810-49F4-BE72-760188FB668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5989C9E-5422-420A-87EE-5971E2BC6DD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B09C27A-1B04-4BEE-8AAE-8D34F4CA95A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56D42E9-C7B5-4175-966A-A804FD3AD94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9F603CC-05FC-49FF-A7EF-9ED6297B3B3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249B438-5AFE-46C3-9979-C2F596CC878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B765B46-A5FC-4D51-A148-773A51A9D5F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D0C028D-0A98-4EBA-97A7-97B5C305D56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FD07054-8553-4B9B-A0CF-125794E0AB2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Novellanalyse: 'Heime-aleine-fest' og 'Kveld'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Av Janet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21.05. 2025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Introduksjon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Kort presentasjon av novellene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Forfattere og kontekst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Formålet med analysen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Sammendrag av 'Heime-aleine-fest'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Steffen forbereder seg på nyttårsaften, reflekterer over familie og fest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Miljø: Trygg barndomsheim, kald vinternatt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Sammendrag av 'Kveld'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Sindre besøker sine besteforeldre og opplever varme og omsorg i en kald vinterkveld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Miljø: Hjemmekoselig, preget av tradisjon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Sammenligning av Personskildringer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Steffen: Ungdommelig refleksjon og uavhengighet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Sindre: Familie og tilhørighet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Foreldre vs. Besteforeldre: Kontraster i omsorg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Sammenligning av Miljøskildringer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Trygghet vs. Selvstendighet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Symbolikk i vinteren – kulde som kontrast til varme familiebånd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Likheter og Forskjeller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Begge noveller skildrer vinter og familiebånd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Steffen opplever frigjøring, Sindre opplever tilknytning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Konklusjon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Hvordan person- og miljøskildringer bygger opp novellenes budskap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Overgangen mellom barndom, ungdom og familieforhold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Kilder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Referanser til novellene og annen relevant litteratur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</TotalTime>
  <Application>LibreOffice/25.2.3.2$Linux_X86_64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2025-05-21T14:09:34Z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