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5" r:id="rId4"/>
    <p:sldId id="266" r:id="rId5"/>
    <p:sldId id="267" r:id="rId6"/>
    <p:sldId id="269" r:id="rId7"/>
    <p:sldId id="257" r:id="rId8"/>
    <p:sldId id="262" r:id="rId9"/>
    <p:sldId id="260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4723F-9328-C212-4F99-B4A9A794DB95}" v="1" dt="2025-03-10T10:43:23.072"/>
    <p1510:client id="{705B3BCC-EA23-4BD2-AF45-E698A58B1823}" v="189" dt="2025-03-10T11:48:05.299"/>
    <p1510:client id="{9A9696A5-84D3-45B6-960F-C3E9741C8AC6}" v="1179" dt="2025-03-10T11:13:09.003"/>
    <p1510:client id="{AAFDA8A8-C54D-467D-B257-D6BC62DAADF9}" v="703" dt="2025-03-10T11:50:20.644"/>
    <p1510:client id="{B899C82D-10B8-4EBB-7E65-CF351AC38506}" v="343" dt="2025-03-10T10:41:01.086"/>
    <p1510:client id="{C6050017-F6E2-7EDC-3E46-A7D7DC35D9D0}" v="198" dt="2025-03-10T11:39:4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ja Sofie Mietinen Bjørkås" userId="abd52cc2-5a73-40b9-b329-fb21bbacb10d" providerId="ADAL" clId="{705B3BCC-EA23-4BD2-AF45-E698A58B1823}"/>
    <pc:docChg chg="undo custSel addSld modSld">
      <pc:chgData name="Maja Sofie Mietinen Bjørkås" userId="abd52cc2-5a73-40b9-b329-fb21bbacb10d" providerId="ADAL" clId="{705B3BCC-EA23-4BD2-AF45-E698A58B1823}" dt="2025-03-10T11:48:05.299" v="192"/>
      <pc:docMkLst>
        <pc:docMk/>
      </pc:docMkLst>
      <pc:sldChg chg="addSp modSp mod setBg addAnim">
        <pc:chgData name="Maja Sofie Mietinen Bjørkås" userId="abd52cc2-5a73-40b9-b329-fb21bbacb10d" providerId="ADAL" clId="{705B3BCC-EA23-4BD2-AF45-E698A58B1823}" dt="2025-03-10T11:48:05.299" v="192"/>
        <pc:sldMkLst>
          <pc:docMk/>
          <pc:sldMk cId="109857222" sldId="256"/>
        </pc:sldMkLst>
        <pc:spChg chg="mod">
          <ac:chgData name="Maja Sofie Mietinen Bjørkås" userId="abd52cc2-5a73-40b9-b329-fb21bbacb10d" providerId="ADAL" clId="{705B3BCC-EA23-4BD2-AF45-E698A58B1823}" dt="2025-03-10T11:48:05.289" v="191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ja Sofie Mietinen Bjørkås" userId="abd52cc2-5a73-40b9-b329-fb21bbacb10d" providerId="ADAL" clId="{705B3BCC-EA23-4BD2-AF45-E698A58B1823}" dt="2025-03-10T11:48:05.289" v="191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aja Sofie Mietinen Bjørkås" userId="abd52cc2-5a73-40b9-b329-fb21bbacb10d" providerId="ADAL" clId="{705B3BCC-EA23-4BD2-AF45-E698A58B1823}" dt="2025-03-10T11:48:05.289" v="191" actId="26606"/>
          <ac:spMkLst>
            <pc:docMk/>
            <pc:sldMk cId="109857222" sldId="256"/>
            <ac:spMk id="6" creationId="{EB0222B5-B739-82A9-5CCC-C5585AE12A69}"/>
          </ac:spMkLst>
        </pc:spChg>
        <pc:spChg chg="add">
          <ac:chgData name="Maja Sofie Mietinen Bjørkås" userId="abd52cc2-5a73-40b9-b329-fb21bbacb10d" providerId="ADAL" clId="{705B3BCC-EA23-4BD2-AF45-E698A58B1823}" dt="2025-03-10T11:48:05.289" v="191" actId="26606"/>
          <ac:spMkLst>
            <pc:docMk/>
            <pc:sldMk cId="109857222" sldId="256"/>
            <ac:spMk id="11" creationId="{5BE23E75-E7E9-4D9F-6D25-5512363F8621}"/>
          </ac:spMkLst>
        </pc:spChg>
        <pc:picChg chg="add">
          <ac:chgData name="Maja Sofie Mietinen Bjørkås" userId="abd52cc2-5a73-40b9-b329-fb21bbacb10d" providerId="ADAL" clId="{705B3BCC-EA23-4BD2-AF45-E698A58B1823}" dt="2025-03-10T11:48:05.289" v="191" actId="26606"/>
          <ac:picMkLst>
            <pc:docMk/>
            <pc:sldMk cId="109857222" sldId="256"/>
            <ac:picMk id="5" creationId="{0F5FE860-92BF-03B0-ED91-C28A6FADCA56}"/>
          </ac:picMkLst>
        </pc:picChg>
        <pc:cxnChg chg="add">
          <ac:chgData name="Maja Sofie Mietinen Bjørkås" userId="abd52cc2-5a73-40b9-b329-fb21bbacb10d" providerId="ADAL" clId="{705B3BCC-EA23-4BD2-AF45-E698A58B1823}" dt="2025-03-10T11:48:05.289" v="191" actId="26606"/>
          <ac:cxnSpMkLst>
            <pc:docMk/>
            <pc:sldMk cId="109857222" sldId="256"/>
            <ac:cxnSpMk id="13" creationId="{61B115DB-65EB-3FC3-7284-CFDF4ADC60B6}"/>
          </ac:cxnSpMkLst>
        </pc:cxnChg>
      </pc:sldChg>
      <pc:sldChg chg="addSp modSp mod setBg modNotesTx">
        <pc:chgData name="Maja Sofie Mietinen Bjørkås" userId="abd52cc2-5a73-40b9-b329-fb21bbacb10d" providerId="ADAL" clId="{705B3BCC-EA23-4BD2-AF45-E698A58B1823}" dt="2025-03-10T11:43:02.456" v="190" actId="26606"/>
        <pc:sldMkLst>
          <pc:docMk/>
          <pc:sldMk cId="2569386444" sldId="261"/>
        </pc:sldMkLst>
        <pc:spChg chg="mod">
          <ac:chgData name="Maja Sofie Mietinen Bjørkås" userId="abd52cc2-5a73-40b9-b329-fb21bbacb10d" providerId="ADAL" clId="{705B3BCC-EA23-4BD2-AF45-E698A58B1823}" dt="2025-03-10T11:43:02.456" v="190" actId="26606"/>
          <ac:spMkLst>
            <pc:docMk/>
            <pc:sldMk cId="2569386444" sldId="261"/>
            <ac:spMk id="2" creationId="{E66E04FF-9143-A06D-0C17-8B42823C1274}"/>
          </ac:spMkLst>
        </pc:spChg>
        <pc:spChg chg="mod">
          <ac:chgData name="Maja Sofie Mietinen Bjørkås" userId="abd52cc2-5a73-40b9-b329-fb21bbacb10d" providerId="ADAL" clId="{705B3BCC-EA23-4BD2-AF45-E698A58B1823}" dt="2025-03-10T11:43:02.456" v="190" actId="26606"/>
          <ac:spMkLst>
            <pc:docMk/>
            <pc:sldMk cId="2569386444" sldId="261"/>
            <ac:spMk id="3" creationId="{13FF334A-7E7E-4B77-5274-04C5E40BFFEE}"/>
          </ac:spMkLst>
        </pc:spChg>
        <pc:spChg chg="add">
          <ac:chgData name="Maja Sofie Mietinen Bjørkås" userId="abd52cc2-5a73-40b9-b329-fb21bbacb10d" providerId="ADAL" clId="{705B3BCC-EA23-4BD2-AF45-E698A58B1823}" dt="2025-03-10T11:43:02.456" v="190" actId="26606"/>
          <ac:spMkLst>
            <pc:docMk/>
            <pc:sldMk cId="2569386444" sldId="261"/>
            <ac:spMk id="9" creationId="{6B5E2835-4E47-45B3-9CFE-732FF7B05472}"/>
          </ac:spMkLst>
        </pc:spChg>
        <pc:spChg chg="add">
          <ac:chgData name="Maja Sofie Mietinen Bjørkås" userId="abd52cc2-5a73-40b9-b329-fb21bbacb10d" providerId="ADAL" clId="{705B3BCC-EA23-4BD2-AF45-E698A58B1823}" dt="2025-03-10T11:43:02.456" v="190" actId="26606"/>
          <ac:spMkLst>
            <pc:docMk/>
            <pc:sldMk cId="2569386444" sldId="261"/>
            <ac:spMk id="11" creationId="{5B45AD5D-AA52-4F7B-9362-576A39AD9E09}"/>
          </ac:spMkLst>
        </pc:spChg>
        <pc:spChg chg="add">
          <ac:chgData name="Maja Sofie Mietinen Bjørkås" userId="abd52cc2-5a73-40b9-b329-fb21bbacb10d" providerId="ADAL" clId="{705B3BCC-EA23-4BD2-AF45-E698A58B1823}" dt="2025-03-10T11:43:02.456" v="190" actId="26606"/>
          <ac:spMkLst>
            <pc:docMk/>
            <pc:sldMk cId="2569386444" sldId="261"/>
            <ac:spMk id="13" creationId="{AEDD7960-4866-4399-BEF6-DD1431AB4E34}"/>
          </ac:spMkLst>
        </pc:spChg>
        <pc:spChg chg="add">
          <ac:chgData name="Maja Sofie Mietinen Bjørkås" userId="abd52cc2-5a73-40b9-b329-fb21bbacb10d" providerId="ADAL" clId="{705B3BCC-EA23-4BD2-AF45-E698A58B1823}" dt="2025-03-10T11:43:02.456" v="190" actId="26606"/>
          <ac:spMkLst>
            <pc:docMk/>
            <pc:sldMk cId="2569386444" sldId="261"/>
            <ac:spMk id="15" creationId="{55D4142C-5077-457F-A6AD-3FECFDB39685}"/>
          </ac:spMkLst>
        </pc:spChg>
        <pc:spChg chg="add">
          <ac:chgData name="Maja Sofie Mietinen Bjørkås" userId="abd52cc2-5a73-40b9-b329-fb21bbacb10d" providerId="ADAL" clId="{705B3BCC-EA23-4BD2-AF45-E698A58B1823}" dt="2025-03-10T11:43:02.456" v="190" actId="26606"/>
          <ac:spMkLst>
            <pc:docMk/>
            <pc:sldMk cId="2569386444" sldId="261"/>
            <ac:spMk id="17" creationId="{7A5F0580-5EE9-419F-96EE-B6529EF6E7D0}"/>
          </ac:spMkLst>
        </pc:spChg>
        <pc:picChg chg="add">
          <ac:chgData name="Maja Sofie Mietinen Bjørkås" userId="abd52cc2-5a73-40b9-b329-fb21bbacb10d" providerId="ADAL" clId="{705B3BCC-EA23-4BD2-AF45-E698A58B1823}" dt="2025-03-10T11:43:02.456" v="190" actId="26606"/>
          <ac:picMkLst>
            <pc:docMk/>
            <pc:sldMk cId="2569386444" sldId="261"/>
            <ac:picMk id="5" creationId="{1C9E0FE8-492E-15B7-D14F-318C976991E8}"/>
          </ac:picMkLst>
        </pc:picChg>
      </pc:sldChg>
      <pc:sldChg chg="addSp delSp modSp new mod setBg modNotesTx">
        <pc:chgData name="Maja Sofie Mietinen Bjørkås" userId="abd52cc2-5a73-40b9-b329-fb21bbacb10d" providerId="ADAL" clId="{705B3BCC-EA23-4BD2-AF45-E698A58B1823}" dt="2025-03-10T11:42:03.659" v="106" actId="20577"/>
        <pc:sldMkLst>
          <pc:docMk/>
          <pc:sldMk cId="2041122167" sldId="265"/>
        </pc:sldMkLst>
        <pc:spChg chg="mod">
          <ac:chgData name="Maja Sofie Mietinen Bjørkås" userId="abd52cc2-5a73-40b9-b329-fb21bbacb10d" providerId="ADAL" clId="{705B3BCC-EA23-4BD2-AF45-E698A58B1823}" dt="2025-03-10T11:41:41.947" v="77" actId="26606"/>
          <ac:spMkLst>
            <pc:docMk/>
            <pc:sldMk cId="2041122167" sldId="265"/>
            <ac:spMk id="2" creationId="{AFF38DAC-9658-83A6-020B-70512CBD7C75}"/>
          </ac:spMkLst>
        </pc:spChg>
        <pc:spChg chg="mod">
          <ac:chgData name="Maja Sofie Mietinen Bjørkås" userId="abd52cc2-5a73-40b9-b329-fb21bbacb10d" providerId="ADAL" clId="{705B3BCC-EA23-4BD2-AF45-E698A58B1823}" dt="2025-03-10T11:42:03.659" v="106" actId="20577"/>
          <ac:spMkLst>
            <pc:docMk/>
            <pc:sldMk cId="2041122167" sldId="265"/>
            <ac:spMk id="3" creationId="{D6972FDE-C2E9-C7CE-D2A4-EF8D1BAF8BDB}"/>
          </ac:spMkLst>
        </pc:spChg>
        <pc:spChg chg="add del">
          <ac:chgData name="Maja Sofie Mietinen Bjørkås" userId="abd52cc2-5a73-40b9-b329-fb21bbacb10d" providerId="ADAL" clId="{705B3BCC-EA23-4BD2-AF45-E698A58B1823}" dt="2025-03-10T11:41:41.916" v="76" actId="26606"/>
          <ac:spMkLst>
            <pc:docMk/>
            <pc:sldMk cId="2041122167" sldId="265"/>
            <ac:spMk id="1031" creationId="{F13C74B1-5B17-4795-BED0-7140497B445A}"/>
          </ac:spMkLst>
        </pc:spChg>
        <pc:spChg chg="add del">
          <ac:chgData name="Maja Sofie Mietinen Bjørkås" userId="abd52cc2-5a73-40b9-b329-fb21bbacb10d" providerId="ADAL" clId="{705B3BCC-EA23-4BD2-AF45-E698A58B1823}" dt="2025-03-10T11:41:41.916" v="76" actId="26606"/>
          <ac:spMkLst>
            <pc:docMk/>
            <pc:sldMk cId="2041122167" sldId="265"/>
            <ac:spMk id="1033" creationId="{D4974D33-8DC5-464E-8C6D-BE58F0669C17}"/>
          </ac:spMkLst>
        </pc:spChg>
        <pc:spChg chg="add">
          <ac:chgData name="Maja Sofie Mietinen Bjørkås" userId="abd52cc2-5a73-40b9-b329-fb21bbacb10d" providerId="ADAL" clId="{705B3BCC-EA23-4BD2-AF45-E698A58B1823}" dt="2025-03-10T11:41:41.947" v="77" actId="26606"/>
          <ac:spMkLst>
            <pc:docMk/>
            <pc:sldMk cId="2041122167" sldId="265"/>
            <ac:spMk id="1035" creationId="{AEDD7960-4866-4399-BEF6-DD1431AB4E34}"/>
          </ac:spMkLst>
        </pc:spChg>
        <pc:spChg chg="add">
          <ac:chgData name="Maja Sofie Mietinen Bjørkås" userId="abd52cc2-5a73-40b9-b329-fb21bbacb10d" providerId="ADAL" clId="{705B3BCC-EA23-4BD2-AF45-E698A58B1823}" dt="2025-03-10T11:41:41.947" v="77" actId="26606"/>
          <ac:spMkLst>
            <pc:docMk/>
            <pc:sldMk cId="2041122167" sldId="265"/>
            <ac:spMk id="1036" creationId="{6B5E2835-4E47-45B3-9CFE-732FF7B05472}"/>
          </ac:spMkLst>
        </pc:spChg>
        <pc:spChg chg="add">
          <ac:chgData name="Maja Sofie Mietinen Bjørkås" userId="abd52cc2-5a73-40b9-b329-fb21bbacb10d" providerId="ADAL" clId="{705B3BCC-EA23-4BD2-AF45-E698A58B1823}" dt="2025-03-10T11:41:41.947" v="77" actId="26606"/>
          <ac:spMkLst>
            <pc:docMk/>
            <pc:sldMk cId="2041122167" sldId="265"/>
            <ac:spMk id="1037" creationId="{55D4142C-5077-457F-A6AD-3FECFDB39685}"/>
          </ac:spMkLst>
        </pc:spChg>
        <pc:spChg chg="add">
          <ac:chgData name="Maja Sofie Mietinen Bjørkås" userId="abd52cc2-5a73-40b9-b329-fb21bbacb10d" providerId="ADAL" clId="{705B3BCC-EA23-4BD2-AF45-E698A58B1823}" dt="2025-03-10T11:41:41.947" v="77" actId="26606"/>
          <ac:spMkLst>
            <pc:docMk/>
            <pc:sldMk cId="2041122167" sldId="265"/>
            <ac:spMk id="1038" creationId="{5B45AD5D-AA52-4F7B-9362-576A39AD9E09}"/>
          </ac:spMkLst>
        </pc:spChg>
        <pc:spChg chg="add">
          <ac:chgData name="Maja Sofie Mietinen Bjørkås" userId="abd52cc2-5a73-40b9-b329-fb21bbacb10d" providerId="ADAL" clId="{705B3BCC-EA23-4BD2-AF45-E698A58B1823}" dt="2025-03-10T11:41:41.947" v="77" actId="26606"/>
          <ac:spMkLst>
            <pc:docMk/>
            <pc:sldMk cId="2041122167" sldId="265"/>
            <ac:spMk id="1039" creationId="{7A5F0580-5EE9-419F-96EE-B6529EF6E7D0}"/>
          </ac:spMkLst>
        </pc:spChg>
        <pc:picChg chg="add mod ord">
          <ac:chgData name="Maja Sofie Mietinen Bjørkås" userId="abd52cc2-5a73-40b9-b329-fb21bbacb10d" providerId="ADAL" clId="{705B3BCC-EA23-4BD2-AF45-E698A58B1823}" dt="2025-03-10T11:41:41.947" v="77" actId="26606"/>
          <ac:picMkLst>
            <pc:docMk/>
            <pc:sldMk cId="2041122167" sldId="265"/>
            <ac:picMk id="1026" creationId="{A68C31ED-087A-EC0F-4299-160231A14D01}"/>
          </ac:picMkLst>
        </pc:picChg>
      </pc:sldChg>
      <pc:sldChg chg="addSp modSp new mod setBg modNotesTx">
        <pc:chgData name="Maja Sofie Mietinen Bjørkås" userId="abd52cc2-5a73-40b9-b329-fb21bbacb10d" providerId="ADAL" clId="{705B3BCC-EA23-4BD2-AF45-E698A58B1823}" dt="2025-03-10T11:42:24.652" v="144" actId="20577"/>
        <pc:sldMkLst>
          <pc:docMk/>
          <pc:sldMk cId="545821843" sldId="266"/>
        </pc:sldMkLst>
        <pc:spChg chg="mod">
          <ac:chgData name="Maja Sofie Mietinen Bjørkås" userId="abd52cc2-5a73-40b9-b329-fb21bbacb10d" providerId="ADAL" clId="{705B3BCC-EA23-4BD2-AF45-E698A58B1823}" dt="2025-03-10T11:41:28.282" v="74" actId="26606"/>
          <ac:spMkLst>
            <pc:docMk/>
            <pc:sldMk cId="545821843" sldId="266"/>
            <ac:spMk id="2" creationId="{E9651E3E-1209-06C1-3E0F-1A4B127F8D29}"/>
          </ac:spMkLst>
        </pc:spChg>
        <pc:spChg chg="mod">
          <ac:chgData name="Maja Sofie Mietinen Bjørkås" userId="abd52cc2-5a73-40b9-b329-fb21bbacb10d" providerId="ADAL" clId="{705B3BCC-EA23-4BD2-AF45-E698A58B1823}" dt="2025-03-10T11:42:24.652" v="144" actId="20577"/>
          <ac:spMkLst>
            <pc:docMk/>
            <pc:sldMk cId="545821843" sldId="266"/>
            <ac:spMk id="3" creationId="{34C84AB9-4613-827C-F52B-A4B82B29D812}"/>
          </ac:spMkLst>
        </pc:spChg>
        <pc:spChg chg="add">
          <ac:chgData name="Maja Sofie Mietinen Bjørkås" userId="abd52cc2-5a73-40b9-b329-fb21bbacb10d" providerId="ADAL" clId="{705B3BCC-EA23-4BD2-AF45-E698A58B1823}" dt="2025-03-10T11:41:28.282" v="74" actId="26606"/>
          <ac:spMkLst>
            <pc:docMk/>
            <pc:sldMk cId="545821843" sldId="266"/>
            <ac:spMk id="3079" creationId="{6B5E2835-4E47-45B3-9CFE-732FF7B05472}"/>
          </ac:spMkLst>
        </pc:spChg>
        <pc:spChg chg="add">
          <ac:chgData name="Maja Sofie Mietinen Bjørkås" userId="abd52cc2-5a73-40b9-b329-fb21bbacb10d" providerId="ADAL" clId="{705B3BCC-EA23-4BD2-AF45-E698A58B1823}" dt="2025-03-10T11:41:28.282" v="74" actId="26606"/>
          <ac:spMkLst>
            <pc:docMk/>
            <pc:sldMk cId="545821843" sldId="266"/>
            <ac:spMk id="3081" creationId="{5B45AD5D-AA52-4F7B-9362-576A39AD9E09}"/>
          </ac:spMkLst>
        </pc:spChg>
        <pc:spChg chg="add">
          <ac:chgData name="Maja Sofie Mietinen Bjørkås" userId="abd52cc2-5a73-40b9-b329-fb21bbacb10d" providerId="ADAL" clId="{705B3BCC-EA23-4BD2-AF45-E698A58B1823}" dt="2025-03-10T11:41:28.282" v="74" actId="26606"/>
          <ac:spMkLst>
            <pc:docMk/>
            <pc:sldMk cId="545821843" sldId="266"/>
            <ac:spMk id="3083" creationId="{AEDD7960-4866-4399-BEF6-DD1431AB4E34}"/>
          </ac:spMkLst>
        </pc:spChg>
        <pc:spChg chg="add">
          <ac:chgData name="Maja Sofie Mietinen Bjørkås" userId="abd52cc2-5a73-40b9-b329-fb21bbacb10d" providerId="ADAL" clId="{705B3BCC-EA23-4BD2-AF45-E698A58B1823}" dt="2025-03-10T11:41:28.282" v="74" actId="26606"/>
          <ac:spMkLst>
            <pc:docMk/>
            <pc:sldMk cId="545821843" sldId="266"/>
            <ac:spMk id="3085" creationId="{55D4142C-5077-457F-A6AD-3FECFDB39685}"/>
          </ac:spMkLst>
        </pc:spChg>
        <pc:spChg chg="add">
          <ac:chgData name="Maja Sofie Mietinen Bjørkås" userId="abd52cc2-5a73-40b9-b329-fb21bbacb10d" providerId="ADAL" clId="{705B3BCC-EA23-4BD2-AF45-E698A58B1823}" dt="2025-03-10T11:41:28.282" v="74" actId="26606"/>
          <ac:spMkLst>
            <pc:docMk/>
            <pc:sldMk cId="545821843" sldId="266"/>
            <ac:spMk id="3087" creationId="{7A5F0580-5EE9-419F-96EE-B6529EF6E7D0}"/>
          </ac:spMkLst>
        </pc:spChg>
        <pc:picChg chg="add mod ord">
          <ac:chgData name="Maja Sofie Mietinen Bjørkås" userId="abd52cc2-5a73-40b9-b329-fb21bbacb10d" providerId="ADAL" clId="{705B3BCC-EA23-4BD2-AF45-E698A58B1823}" dt="2025-03-10T11:41:28.282" v="74" actId="26606"/>
          <ac:picMkLst>
            <pc:docMk/>
            <pc:sldMk cId="545821843" sldId="266"/>
            <ac:picMk id="3074" creationId="{394ECFB3-DB38-786D-EF54-446400FD81DB}"/>
          </ac:picMkLst>
        </pc:picChg>
      </pc:sldChg>
      <pc:sldChg chg="addSp delSp modSp new mod setBg modNotesTx">
        <pc:chgData name="Maja Sofie Mietinen Bjørkås" userId="abd52cc2-5a73-40b9-b329-fb21bbacb10d" providerId="ADAL" clId="{705B3BCC-EA23-4BD2-AF45-E698A58B1823}" dt="2025-03-10T11:42:36.114" v="166" actId="20577"/>
        <pc:sldMkLst>
          <pc:docMk/>
          <pc:sldMk cId="1257654791" sldId="267"/>
        </pc:sldMkLst>
        <pc:spChg chg="mod">
          <ac:chgData name="Maja Sofie Mietinen Bjørkås" userId="abd52cc2-5a73-40b9-b329-fb21bbacb10d" providerId="ADAL" clId="{705B3BCC-EA23-4BD2-AF45-E698A58B1823}" dt="2025-03-10T11:40:53.238" v="70" actId="26606"/>
          <ac:spMkLst>
            <pc:docMk/>
            <pc:sldMk cId="1257654791" sldId="267"/>
            <ac:spMk id="2" creationId="{B5380F90-5822-591E-45D2-44051BC99BD3}"/>
          </ac:spMkLst>
        </pc:spChg>
        <pc:spChg chg="mod">
          <ac:chgData name="Maja Sofie Mietinen Bjørkås" userId="abd52cc2-5a73-40b9-b329-fb21bbacb10d" providerId="ADAL" clId="{705B3BCC-EA23-4BD2-AF45-E698A58B1823}" dt="2025-03-10T11:42:36.114" v="166" actId="20577"/>
          <ac:spMkLst>
            <pc:docMk/>
            <pc:sldMk cId="1257654791" sldId="267"/>
            <ac:spMk id="3" creationId="{2F337162-7A9C-DDDA-F3CE-E7907FC08B3F}"/>
          </ac:spMkLst>
        </pc:spChg>
        <pc:spChg chg="add del">
          <ac:chgData name="Maja Sofie Mietinen Bjørkås" userId="abd52cc2-5a73-40b9-b329-fb21bbacb10d" providerId="ADAL" clId="{705B3BCC-EA23-4BD2-AF45-E698A58B1823}" dt="2025-03-10T11:40:53.216" v="69" actId="26606"/>
          <ac:spMkLst>
            <pc:docMk/>
            <pc:sldMk cId="1257654791" sldId="267"/>
            <ac:spMk id="2055" creationId="{F13C74B1-5B17-4795-BED0-7140497B445A}"/>
          </ac:spMkLst>
        </pc:spChg>
        <pc:spChg chg="add del">
          <ac:chgData name="Maja Sofie Mietinen Bjørkås" userId="abd52cc2-5a73-40b9-b329-fb21bbacb10d" providerId="ADAL" clId="{705B3BCC-EA23-4BD2-AF45-E698A58B1823}" dt="2025-03-10T11:40:53.216" v="69" actId="26606"/>
          <ac:spMkLst>
            <pc:docMk/>
            <pc:sldMk cId="1257654791" sldId="267"/>
            <ac:spMk id="2057" creationId="{D4974D33-8DC5-464E-8C6D-BE58F0669C17}"/>
          </ac:spMkLst>
        </pc:spChg>
        <pc:spChg chg="add">
          <ac:chgData name="Maja Sofie Mietinen Bjørkås" userId="abd52cc2-5a73-40b9-b329-fb21bbacb10d" providerId="ADAL" clId="{705B3BCC-EA23-4BD2-AF45-E698A58B1823}" dt="2025-03-10T11:40:53.238" v="70" actId="26606"/>
          <ac:spMkLst>
            <pc:docMk/>
            <pc:sldMk cId="1257654791" sldId="267"/>
            <ac:spMk id="2059" creationId="{AEDD7960-4866-4399-BEF6-DD1431AB4E34}"/>
          </ac:spMkLst>
        </pc:spChg>
        <pc:spChg chg="add">
          <ac:chgData name="Maja Sofie Mietinen Bjørkås" userId="abd52cc2-5a73-40b9-b329-fb21bbacb10d" providerId="ADAL" clId="{705B3BCC-EA23-4BD2-AF45-E698A58B1823}" dt="2025-03-10T11:40:53.238" v="70" actId="26606"/>
          <ac:spMkLst>
            <pc:docMk/>
            <pc:sldMk cId="1257654791" sldId="267"/>
            <ac:spMk id="2060" creationId="{6B5E2835-4E47-45B3-9CFE-732FF7B05472}"/>
          </ac:spMkLst>
        </pc:spChg>
        <pc:spChg chg="add">
          <ac:chgData name="Maja Sofie Mietinen Bjørkås" userId="abd52cc2-5a73-40b9-b329-fb21bbacb10d" providerId="ADAL" clId="{705B3BCC-EA23-4BD2-AF45-E698A58B1823}" dt="2025-03-10T11:40:53.238" v="70" actId="26606"/>
          <ac:spMkLst>
            <pc:docMk/>
            <pc:sldMk cId="1257654791" sldId="267"/>
            <ac:spMk id="2061" creationId="{55D4142C-5077-457F-A6AD-3FECFDB39685}"/>
          </ac:spMkLst>
        </pc:spChg>
        <pc:spChg chg="add">
          <ac:chgData name="Maja Sofie Mietinen Bjørkås" userId="abd52cc2-5a73-40b9-b329-fb21bbacb10d" providerId="ADAL" clId="{705B3BCC-EA23-4BD2-AF45-E698A58B1823}" dt="2025-03-10T11:40:53.238" v="70" actId="26606"/>
          <ac:spMkLst>
            <pc:docMk/>
            <pc:sldMk cId="1257654791" sldId="267"/>
            <ac:spMk id="2062" creationId="{5B45AD5D-AA52-4F7B-9362-576A39AD9E09}"/>
          </ac:spMkLst>
        </pc:spChg>
        <pc:spChg chg="add">
          <ac:chgData name="Maja Sofie Mietinen Bjørkås" userId="abd52cc2-5a73-40b9-b329-fb21bbacb10d" providerId="ADAL" clId="{705B3BCC-EA23-4BD2-AF45-E698A58B1823}" dt="2025-03-10T11:40:53.238" v="70" actId="26606"/>
          <ac:spMkLst>
            <pc:docMk/>
            <pc:sldMk cId="1257654791" sldId="267"/>
            <ac:spMk id="2063" creationId="{7A5F0580-5EE9-419F-96EE-B6529EF6E7D0}"/>
          </ac:spMkLst>
        </pc:spChg>
        <pc:picChg chg="add mod ord">
          <ac:chgData name="Maja Sofie Mietinen Bjørkås" userId="abd52cc2-5a73-40b9-b329-fb21bbacb10d" providerId="ADAL" clId="{705B3BCC-EA23-4BD2-AF45-E698A58B1823}" dt="2025-03-10T11:40:53.238" v="70" actId="26606"/>
          <ac:picMkLst>
            <pc:docMk/>
            <pc:sldMk cId="1257654791" sldId="267"/>
            <ac:picMk id="2050" creationId="{CC8B6EBA-406D-5AB8-4A3B-D1F4B35A712B}"/>
          </ac:picMkLst>
        </pc:picChg>
      </pc:sldChg>
      <pc:sldChg chg="addSp delSp modSp new mod setBg modNotesTx">
        <pc:chgData name="Maja Sofie Mietinen Bjørkås" userId="abd52cc2-5a73-40b9-b329-fb21bbacb10d" providerId="ADAL" clId="{705B3BCC-EA23-4BD2-AF45-E698A58B1823}" dt="2025-03-10T11:42:51.981" v="189" actId="20577"/>
        <pc:sldMkLst>
          <pc:docMk/>
          <pc:sldMk cId="1292567778" sldId="269"/>
        </pc:sldMkLst>
        <pc:spChg chg="mod ord">
          <ac:chgData name="Maja Sofie Mietinen Bjørkås" userId="abd52cc2-5a73-40b9-b329-fb21bbacb10d" providerId="ADAL" clId="{705B3BCC-EA23-4BD2-AF45-E698A58B1823}" dt="2025-03-10T11:41:20.927" v="73" actId="26606"/>
          <ac:spMkLst>
            <pc:docMk/>
            <pc:sldMk cId="1292567778" sldId="269"/>
            <ac:spMk id="2" creationId="{1CB4DC49-2FCE-67F5-FADA-3F2B15C7ED00}"/>
          </ac:spMkLst>
        </pc:spChg>
        <pc:spChg chg="add del">
          <ac:chgData name="Maja Sofie Mietinen Bjørkås" userId="abd52cc2-5a73-40b9-b329-fb21bbacb10d" providerId="ADAL" clId="{705B3BCC-EA23-4BD2-AF45-E698A58B1823}" dt="2025-03-10T11:41:20.927" v="73" actId="26606"/>
          <ac:spMkLst>
            <pc:docMk/>
            <pc:sldMk cId="1292567778" sldId="269"/>
            <ac:spMk id="3" creationId="{FD18592B-0E5C-724C-B003-52DA0330AD58}"/>
          </ac:spMkLst>
        </pc:spChg>
        <pc:spChg chg="add del">
          <ac:chgData name="Maja Sofie Mietinen Bjørkås" userId="abd52cc2-5a73-40b9-b329-fb21bbacb10d" providerId="ADAL" clId="{705B3BCC-EA23-4BD2-AF45-E698A58B1823}" dt="2025-03-10T11:41:20.895" v="72" actId="26606"/>
          <ac:spMkLst>
            <pc:docMk/>
            <pc:sldMk cId="1292567778" sldId="269"/>
            <ac:spMk id="4103" creationId="{55666830-9A19-4E01-8505-D6C7F9AC5665}"/>
          </ac:spMkLst>
        </pc:spChg>
        <pc:spChg chg="add del">
          <ac:chgData name="Maja Sofie Mietinen Bjørkås" userId="abd52cc2-5a73-40b9-b329-fb21bbacb10d" providerId="ADAL" clId="{705B3BCC-EA23-4BD2-AF45-E698A58B1823}" dt="2025-03-10T11:41:20.895" v="72" actId="26606"/>
          <ac:spMkLst>
            <pc:docMk/>
            <pc:sldMk cId="1292567778" sldId="269"/>
            <ac:spMk id="4105" creationId="{AE9FC877-7FB6-4D22-9988-35420644E202}"/>
          </ac:spMkLst>
        </pc:spChg>
        <pc:spChg chg="add del">
          <ac:chgData name="Maja Sofie Mietinen Bjørkås" userId="abd52cc2-5a73-40b9-b329-fb21bbacb10d" providerId="ADAL" clId="{705B3BCC-EA23-4BD2-AF45-E698A58B1823}" dt="2025-03-10T11:41:20.895" v="72" actId="26606"/>
          <ac:spMkLst>
            <pc:docMk/>
            <pc:sldMk cId="1292567778" sldId="269"/>
            <ac:spMk id="4107" creationId="{E41809D1-F12E-46BB-B804-5F209D325E8B}"/>
          </ac:spMkLst>
        </pc:spChg>
        <pc:spChg chg="add del">
          <ac:chgData name="Maja Sofie Mietinen Bjørkås" userId="abd52cc2-5a73-40b9-b329-fb21bbacb10d" providerId="ADAL" clId="{705B3BCC-EA23-4BD2-AF45-E698A58B1823}" dt="2025-03-10T11:41:20.895" v="72" actId="26606"/>
          <ac:spMkLst>
            <pc:docMk/>
            <pc:sldMk cId="1292567778" sldId="269"/>
            <ac:spMk id="4109" creationId="{AF2F604E-43BE-4DC3-B983-E071523364F8}"/>
          </ac:spMkLst>
        </pc:spChg>
        <pc:spChg chg="add del">
          <ac:chgData name="Maja Sofie Mietinen Bjørkås" userId="abd52cc2-5a73-40b9-b329-fb21bbacb10d" providerId="ADAL" clId="{705B3BCC-EA23-4BD2-AF45-E698A58B1823}" dt="2025-03-10T11:41:20.895" v="72" actId="26606"/>
          <ac:spMkLst>
            <pc:docMk/>
            <pc:sldMk cId="1292567778" sldId="269"/>
            <ac:spMk id="4111" creationId="{08C9B587-E65E-4B52-B37C-ABEBB6E87928}"/>
          </ac:spMkLst>
        </pc:spChg>
        <pc:spChg chg="add">
          <ac:chgData name="Maja Sofie Mietinen Bjørkås" userId="abd52cc2-5a73-40b9-b329-fb21bbacb10d" providerId="ADAL" clId="{705B3BCC-EA23-4BD2-AF45-E698A58B1823}" dt="2025-03-10T11:41:20.927" v="73" actId="26606"/>
          <ac:spMkLst>
            <pc:docMk/>
            <pc:sldMk cId="1292567778" sldId="269"/>
            <ac:spMk id="4113" creationId="{6B5E2835-4E47-45B3-9CFE-732FF7B05472}"/>
          </ac:spMkLst>
        </pc:spChg>
        <pc:spChg chg="add">
          <ac:chgData name="Maja Sofie Mietinen Bjørkås" userId="abd52cc2-5a73-40b9-b329-fb21bbacb10d" providerId="ADAL" clId="{705B3BCC-EA23-4BD2-AF45-E698A58B1823}" dt="2025-03-10T11:41:20.927" v="73" actId="26606"/>
          <ac:spMkLst>
            <pc:docMk/>
            <pc:sldMk cId="1292567778" sldId="269"/>
            <ac:spMk id="4114" creationId="{5B45AD5D-AA52-4F7B-9362-576A39AD9E09}"/>
          </ac:spMkLst>
        </pc:spChg>
        <pc:spChg chg="add">
          <ac:chgData name="Maja Sofie Mietinen Bjørkås" userId="abd52cc2-5a73-40b9-b329-fb21bbacb10d" providerId="ADAL" clId="{705B3BCC-EA23-4BD2-AF45-E698A58B1823}" dt="2025-03-10T11:41:20.927" v="73" actId="26606"/>
          <ac:spMkLst>
            <pc:docMk/>
            <pc:sldMk cId="1292567778" sldId="269"/>
            <ac:spMk id="4115" creationId="{AEDD7960-4866-4399-BEF6-DD1431AB4E34}"/>
          </ac:spMkLst>
        </pc:spChg>
        <pc:spChg chg="add">
          <ac:chgData name="Maja Sofie Mietinen Bjørkås" userId="abd52cc2-5a73-40b9-b329-fb21bbacb10d" providerId="ADAL" clId="{705B3BCC-EA23-4BD2-AF45-E698A58B1823}" dt="2025-03-10T11:41:20.927" v="73" actId="26606"/>
          <ac:spMkLst>
            <pc:docMk/>
            <pc:sldMk cId="1292567778" sldId="269"/>
            <ac:spMk id="4116" creationId="{55D4142C-5077-457F-A6AD-3FECFDB39685}"/>
          </ac:spMkLst>
        </pc:spChg>
        <pc:spChg chg="add">
          <ac:chgData name="Maja Sofie Mietinen Bjørkås" userId="abd52cc2-5a73-40b9-b329-fb21bbacb10d" providerId="ADAL" clId="{705B3BCC-EA23-4BD2-AF45-E698A58B1823}" dt="2025-03-10T11:41:20.927" v="73" actId="26606"/>
          <ac:spMkLst>
            <pc:docMk/>
            <pc:sldMk cId="1292567778" sldId="269"/>
            <ac:spMk id="4117" creationId="{7A5F0580-5EE9-419F-96EE-B6529EF6E7D0}"/>
          </ac:spMkLst>
        </pc:spChg>
        <pc:spChg chg="add mod">
          <ac:chgData name="Maja Sofie Mietinen Bjørkås" userId="abd52cc2-5a73-40b9-b329-fb21bbacb10d" providerId="ADAL" clId="{705B3BCC-EA23-4BD2-AF45-E698A58B1823}" dt="2025-03-10T11:42:51.981" v="189" actId="20577"/>
          <ac:spMkLst>
            <pc:docMk/>
            <pc:sldMk cId="1292567778" sldId="269"/>
            <ac:spMk id="4118" creationId="{FD18592B-0E5C-724C-B003-52DA0330AD58}"/>
          </ac:spMkLst>
        </pc:spChg>
        <pc:picChg chg="add mod">
          <ac:chgData name="Maja Sofie Mietinen Bjørkås" userId="abd52cc2-5a73-40b9-b329-fb21bbacb10d" providerId="ADAL" clId="{705B3BCC-EA23-4BD2-AF45-E698A58B1823}" dt="2025-03-10T11:41:20.927" v="73" actId="26606"/>
          <ac:picMkLst>
            <pc:docMk/>
            <pc:sldMk cId="1292567778" sldId="269"/>
            <ac:picMk id="4098" creationId="{5FA661C8-6456-BBC5-7B76-BF3266720AB0}"/>
          </ac:picMkLst>
        </pc:picChg>
      </pc:sldChg>
    </pc:docChg>
  </pc:docChgLst>
  <pc:docChgLst>
    <pc:chgData name="Vadim Shelest" userId="S::shevad2901@elev.tromsfylke.no::ef0703b9-5433-4058-bc96-ab67b4c2571e" providerId="AD" clId="Web-{B899C82D-10B8-4EBB-7E65-CF351AC38506}"/>
    <pc:docChg chg="addSld delSld modSld sldOrd">
      <pc:chgData name="Vadim Shelest" userId="S::shevad2901@elev.tromsfylke.no::ef0703b9-5433-4058-bc96-ab67b4c2571e" providerId="AD" clId="Web-{B899C82D-10B8-4EBB-7E65-CF351AC38506}" dt="2025-03-10T10:41:01.086" v="378" actId="20577"/>
      <pc:docMkLst>
        <pc:docMk/>
      </pc:docMkLst>
      <pc:sldChg chg="modSp">
        <pc:chgData name="Vadim Shelest" userId="S::shevad2901@elev.tromsfylke.no::ef0703b9-5433-4058-bc96-ab67b4c2571e" providerId="AD" clId="Web-{B899C82D-10B8-4EBB-7E65-CF351AC38506}" dt="2025-03-10T09:54:06.896" v="14" actId="20577"/>
        <pc:sldMkLst>
          <pc:docMk/>
          <pc:sldMk cId="109857222" sldId="256"/>
        </pc:sldMkLst>
        <pc:spChg chg="mod">
          <ac:chgData name="Vadim Shelest" userId="S::shevad2901@elev.tromsfylke.no::ef0703b9-5433-4058-bc96-ab67b4c2571e" providerId="AD" clId="Web-{B899C82D-10B8-4EBB-7E65-CF351AC38506}" dt="2025-03-10T09:54:06.896" v="1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 setBg">
        <pc:chgData name="Vadim Shelest" userId="S::shevad2901@elev.tromsfylke.no::ef0703b9-5433-4058-bc96-ab67b4c2571e" providerId="AD" clId="Web-{B899C82D-10B8-4EBB-7E65-CF351AC38506}" dt="2025-03-10T09:59:46.112" v="82" actId="20577"/>
        <pc:sldMkLst>
          <pc:docMk/>
          <pc:sldMk cId="2264959025" sldId="257"/>
        </pc:sldMkLst>
        <pc:spChg chg="mod ord">
          <ac:chgData name="Vadim Shelest" userId="S::shevad2901@elev.tromsfylke.no::ef0703b9-5433-4058-bc96-ab67b4c2571e" providerId="AD" clId="Web-{B899C82D-10B8-4EBB-7E65-CF351AC38506}" dt="2025-03-10T09:59:46.112" v="82" actId="20577"/>
          <ac:spMkLst>
            <pc:docMk/>
            <pc:sldMk cId="2264959025" sldId="257"/>
            <ac:spMk id="2" creationId="{1AFCD3CB-9896-723E-BFAB-27E4B50C04C2}"/>
          </ac:spMkLst>
        </pc:spChg>
        <pc:spChg chg="del mod">
          <ac:chgData name="Vadim Shelest" userId="S::shevad2901@elev.tromsfylke.no::ef0703b9-5433-4058-bc96-ab67b4c2571e" providerId="AD" clId="Web-{B899C82D-10B8-4EBB-7E65-CF351AC38506}" dt="2025-03-10T09:58:58.673" v="77"/>
          <ac:spMkLst>
            <pc:docMk/>
            <pc:sldMk cId="2264959025" sldId="257"/>
            <ac:spMk id="3" creationId="{A060545D-6DC8-4815-38B8-69D1F6CCF322}"/>
          </ac:spMkLst>
        </pc:spChg>
        <pc:spChg chg="add">
          <ac:chgData name="Vadim Shelest" userId="S::shevad2901@elev.tromsfylke.no::ef0703b9-5433-4058-bc96-ab67b4c2571e" providerId="AD" clId="Web-{B899C82D-10B8-4EBB-7E65-CF351AC38506}" dt="2025-03-10T09:59:03.564" v="78"/>
          <ac:spMkLst>
            <pc:docMk/>
            <pc:sldMk cId="2264959025" sldId="257"/>
            <ac:spMk id="9" creationId="{37C89E4B-3C9F-44B9-8B86-D9E3D112D8EC}"/>
          </ac:spMkLst>
        </pc:spChg>
        <pc:picChg chg="add mod ord">
          <ac:chgData name="Vadim Shelest" userId="S::shevad2901@elev.tromsfylke.no::ef0703b9-5433-4058-bc96-ab67b4c2571e" providerId="AD" clId="Web-{B899C82D-10B8-4EBB-7E65-CF351AC38506}" dt="2025-03-10T09:59:03.564" v="78"/>
          <ac:picMkLst>
            <pc:docMk/>
            <pc:sldMk cId="2264959025" sldId="257"/>
            <ac:picMk id="4" creationId="{F6E8696D-0F9D-B397-C681-A90545AE09B6}"/>
          </ac:picMkLst>
        </pc:picChg>
        <pc:cxnChg chg="add">
          <ac:chgData name="Vadim Shelest" userId="S::shevad2901@elev.tromsfylke.no::ef0703b9-5433-4058-bc96-ab67b4c2571e" providerId="AD" clId="Web-{B899C82D-10B8-4EBB-7E65-CF351AC38506}" dt="2025-03-10T09:59:03.564" v="78"/>
          <ac:cxnSpMkLst>
            <pc:docMk/>
            <pc:sldMk cId="2264959025" sldId="257"/>
            <ac:cxnSpMk id="11" creationId="{AA2EAA10-076F-46BD-8F0F-B9A2FB77A85C}"/>
          </ac:cxnSpMkLst>
        </pc:cxnChg>
        <pc:cxnChg chg="add">
          <ac:chgData name="Vadim Shelest" userId="S::shevad2901@elev.tromsfylke.no::ef0703b9-5433-4058-bc96-ab67b4c2571e" providerId="AD" clId="Web-{B899C82D-10B8-4EBB-7E65-CF351AC38506}" dt="2025-03-10T09:59:03.564" v="78"/>
          <ac:cxnSpMkLst>
            <pc:docMk/>
            <pc:sldMk cId="2264959025" sldId="257"/>
            <ac:cxnSpMk id="13" creationId="{D891E407-403B-4764-86C9-33A56D3BCAA3}"/>
          </ac:cxnSpMkLst>
        </pc:cxnChg>
      </pc:sldChg>
      <pc:sldChg chg="addSp delSp modSp new del mod setBg modNotes">
        <pc:chgData name="Vadim Shelest" userId="S::shevad2901@elev.tromsfylke.no::ef0703b9-5433-4058-bc96-ab67b4c2571e" providerId="AD" clId="Web-{B899C82D-10B8-4EBB-7E65-CF351AC38506}" dt="2025-03-10T10:31:33.659" v="320"/>
        <pc:sldMkLst>
          <pc:docMk/>
          <pc:sldMk cId="3472035815" sldId="258"/>
        </pc:sldMkLst>
        <pc:spChg chg="mod">
          <ac:chgData name="Vadim Shelest" userId="S::shevad2901@elev.tromsfylke.no::ef0703b9-5433-4058-bc96-ab67b4c2571e" providerId="AD" clId="Web-{B899C82D-10B8-4EBB-7E65-CF351AC38506}" dt="2025-03-10T10:31:28.816" v="319" actId="1076"/>
          <ac:spMkLst>
            <pc:docMk/>
            <pc:sldMk cId="3472035815" sldId="258"/>
            <ac:spMk id="2" creationId="{0C702464-D88C-1EF7-926C-0BE4116237F4}"/>
          </ac:spMkLst>
        </pc:spChg>
        <pc:spChg chg="del">
          <ac:chgData name="Vadim Shelest" userId="S::shevad2901@elev.tromsfylke.no::ef0703b9-5433-4058-bc96-ab67b4c2571e" providerId="AD" clId="Web-{B899C82D-10B8-4EBB-7E65-CF351AC38506}" dt="2025-03-10T10:27:57.355" v="194"/>
          <ac:spMkLst>
            <pc:docMk/>
            <pc:sldMk cId="3472035815" sldId="258"/>
            <ac:spMk id="3" creationId="{EEF4CE5C-900B-D120-7512-2F7B1D26D56E}"/>
          </ac:spMkLst>
        </pc:spChg>
        <pc:spChg chg="add mod">
          <ac:chgData name="Vadim Shelest" userId="S::shevad2901@elev.tromsfylke.no::ef0703b9-5433-4058-bc96-ab67b4c2571e" providerId="AD" clId="Web-{B899C82D-10B8-4EBB-7E65-CF351AC38506}" dt="2025-03-10T10:31:24.925" v="315"/>
          <ac:spMkLst>
            <pc:docMk/>
            <pc:sldMk cId="3472035815" sldId="258"/>
            <ac:spMk id="6" creationId="{A9D2045D-EFE8-2D06-F667-A22EFDB585A2}"/>
          </ac:spMkLst>
        </pc:spChg>
        <pc:spChg chg="add">
          <ac:chgData name="Vadim Shelest" userId="S::shevad2901@elev.tromsfylke.no::ef0703b9-5433-4058-bc96-ab67b4c2571e" providerId="AD" clId="Web-{B899C82D-10B8-4EBB-7E65-CF351AC38506}" dt="2025-03-10T10:28:01.559" v="195"/>
          <ac:spMkLst>
            <pc:docMk/>
            <pc:sldMk cId="3472035815" sldId="258"/>
            <ac:spMk id="9" creationId="{9B7AD9F6-8CE7-4299-8FC6-328F4DCD3FF9}"/>
          </ac:spMkLst>
        </pc:spChg>
        <pc:spChg chg="add">
          <ac:chgData name="Vadim Shelest" userId="S::shevad2901@elev.tromsfylke.no::ef0703b9-5433-4058-bc96-ab67b4c2571e" providerId="AD" clId="Web-{B899C82D-10B8-4EBB-7E65-CF351AC38506}" dt="2025-03-10T10:28:01.559" v="195"/>
          <ac:spMkLst>
            <pc:docMk/>
            <pc:sldMk cId="3472035815" sldId="258"/>
            <ac:spMk id="11" creationId="{F49775AF-8896-43EE-92C6-83497D6DC56F}"/>
          </ac:spMkLst>
        </pc:spChg>
        <pc:picChg chg="add del mod ord">
          <ac:chgData name="Vadim Shelest" userId="S::shevad2901@elev.tromsfylke.no::ef0703b9-5433-4058-bc96-ab67b4c2571e" providerId="AD" clId="Web-{B899C82D-10B8-4EBB-7E65-CF351AC38506}" dt="2025-03-10T10:31:24.925" v="315"/>
          <ac:picMkLst>
            <pc:docMk/>
            <pc:sldMk cId="3472035815" sldId="258"/>
            <ac:picMk id="4" creationId="{055EB288-D650-AF29-32A4-4324FC1F641A}"/>
          </ac:picMkLst>
        </pc:picChg>
      </pc:sldChg>
      <pc:sldChg chg="modSp new">
        <pc:chgData name="Vadim Shelest" userId="S::shevad2901@elev.tromsfylke.no::ef0703b9-5433-4058-bc96-ab67b4c2571e" providerId="AD" clId="Web-{B899C82D-10B8-4EBB-7E65-CF351AC38506}" dt="2025-03-10T10:31:22.268" v="314" actId="20577"/>
        <pc:sldMkLst>
          <pc:docMk/>
          <pc:sldMk cId="1549611991" sldId="259"/>
        </pc:sldMkLst>
        <pc:spChg chg="mod">
          <ac:chgData name="Vadim Shelest" userId="S::shevad2901@elev.tromsfylke.no::ef0703b9-5433-4058-bc96-ab67b4c2571e" providerId="AD" clId="Web-{B899C82D-10B8-4EBB-7E65-CF351AC38506}" dt="2025-03-10T10:31:22.268" v="314" actId="20577"/>
          <ac:spMkLst>
            <pc:docMk/>
            <pc:sldMk cId="1549611991" sldId="259"/>
            <ac:spMk id="3" creationId="{6F841837-1075-CE50-99D3-ECFC9A1F5F1B}"/>
          </ac:spMkLst>
        </pc:spChg>
      </pc:sldChg>
      <pc:sldChg chg="addSp delSp modSp new mod ord setBg">
        <pc:chgData name="Vadim Shelest" userId="S::shevad2901@elev.tromsfylke.no::ef0703b9-5433-4058-bc96-ab67b4c2571e" providerId="AD" clId="Web-{B899C82D-10B8-4EBB-7E65-CF351AC38506}" dt="2025-03-10T10:41:01.086" v="378" actId="20577"/>
        <pc:sldMkLst>
          <pc:docMk/>
          <pc:sldMk cId="3934383509" sldId="260"/>
        </pc:sldMkLst>
        <pc:spChg chg="mod">
          <ac:chgData name="Vadim Shelest" userId="S::shevad2901@elev.tromsfylke.no::ef0703b9-5433-4058-bc96-ab67b4c2571e" providerId="AD" clId="Web-{B899C82D-10B8-4EBB-7E65-CF351AC38506}" dt="2025-03-10T10:41:01.086" v="378" actId="20577"/>
          <ac:spMkLst>
            <pc:docMk/>
            <pc:sldMk cId="3934383509" sldId="260"/>
            <ac:spMk id="2" creationId="{80B94FAB-E7E6-6648-82CC-2333C1C232B9}"/>
          </ac:spMkLst>
        </pc:spChg>
        <pc:spChg chg="del">
          <ac:chgData name="Vadim Shelest" userId="S::shevad2901@elev.tromsfylke.no::ef0703b9-5433-4058-bc96-ab67b4c2571e" providerId="AD" clId="Web-{B899C82D-10B8-4EBB-7E65-CF351AC38506}" dt="2025-03-10T10:36:09.216" v="323"/>
          <ac:spMkLst>
            <pc:docMk/>
            <pc:sldMk cId="3934383509" sldId="260"/>
            <ac:spMk id="3" creationId="{F0D28B8A-421F-2C38-581C-138B8397BC98}"/>
          </ac:spMkLst>
        </pc:spChg>
        <pc:spChg chg="add mod">
          <ac:chgData name="Vadim Shelest" userId="S::shevad2901@elev.tromsfylke.no::ef0703b9-5433-4058-bc96-ab67b4c2571e" providerId="AD" clId="Web-{B899C82D-10B8-4EBB-7E65-CF351AC38506}" dt="2025-03-10T10:40:57.320" v="377" actId="20577"/>
          <ac:spMkLst>
            <pc:docMk/>
            <pc:sldMk cId="3934383509" sldId="260"/>
            <ac:spMk id="7" creationId="{1876A493-C55F-7777-DA06-0F3C02479962}"/>
          </ac:spMkLst>
        </pc:spChg>
        <pc:spChg chg="add del">
          <ac:chgData name="Vadim Shelest" userId="S::shevad2901@elev.tromsfylke.no::ef0703b9-5433-4058-bc96-ab67b4c2571e" providerId="AD" clId="Web-{B899C82D-10B8-4EBB-7E65-CF351AC38506}" dt="2025-03-10T10:39:47.802" v="363"/>
          <ac:spMkLst>
            <pc:docMk/>
            <pc:sldMk cId="3934383509" sldId="260"/>
            <ac:spMk id="10" creationId="{F0087D53-9295-4463-AAE4-D5C626046E9F}"/>
          </ac:spMkLst>
        </pc:spChg>
        <pc:spChg chg="add del">
          <ac:chgData name="Vadim Shelest" userId="S::shevad2901@elev.tromsfylke.no::ef0703b9-5433-4058-bc96-ab67b4c2571e" providerId="AD" clId="Web-{B899C82D-10B8-4EBB-7E65-CF351AC38506}" dt="2025-03-10T10:39:47.802" v="363"/>
          <ac:spMkLst>
            <pc:docMk/>
            <pc:sldMk cId="3934383509" sldId="260"/>
            <ac:spMk id="12" creationId="{D6A9C53F-5F90-40A5-8C85-5412D39C8C68}"/>
          </ac:spMkLst>
        </pc:spChg>
        <pc:spChg chg="add">
          <ac:chgData name="Vadim Shelest" userId="S::shevad2901@elev.tromsfylke.no::ef0703b9-5433-4058-bc96-ab67b4c2571e" providerId="AD" clId="Web-{B899C82D-10B8-4EBB-7E65-CF351AC38506}" dt="2025-03-10T10:39:47.802" v="363"/>
          <ac:spMkLst>
            <pc:docMk/>
            <pc:sldMk cId="3934383509" sldId="260"/>
            <ac:spMk id="17" creationId="{743AA782-23D1-4521-8CAD-47662984AA08}"/>
          </ac:spMkLst>
        </pc:spChg>
        <pc:spChg chg="add">
          <ac:chgData name="Vadim Shelest" userId="S::shevad2901@elev.tromsfylke.no::ef0703b9-5433-4058-bc96-ab67b4c2571e" providerId="AD" clId="Web-{B899C82D-10B8-4EBB-7E65-CF351AC38506}" dt="2025-03-10T10:39:47.802" v="363"/>
          <ac:spMkLst>
            <pc:docMk/>
            <pc:sldMk cId="3934383509" sldId="260"/>
            <ac:spMk id="19" creationId="{71877DBC-BB60-40F0-AC93-2ACDBAAE60CE}"/>
          </ac:spMkLst>
        </pc:spChg>
        <pc:picChg chg="add del mod ord">
          <ac:chgData name="Vadim Shelest" userId="S::shevad2901@elev.tromsfylke.no::ef0703b9-5433-4058-bc96-ab67b4c2571e" providerId="AD" clId="Web-{B899C82D-10B8-4EBB-7E65-CF351AC38506}" dt="2025-03-10T10:39:43.052" v="362"/>
          <ac:picMkLst>
            <pc:docMk/>
            <pc:sldMk cId="3934383509" sldId="260"/>
            <ac:picMk id="4" creationId="{AF0237C3-B22D-F826-560E-A40A70665F0D}"/>
          </ac:picMkLst>
        </pc:picChg>
        <pc:picChg chg="add mod ord">
          <ac:chgData name="Vadim Shelest" userId="S::shevad2901@elev.tromsfylke.no::ef0703b9-5433-4058-bc96-ab67b4c2571e" providerId="AD" clId="Web-{B899C82D-10B8-4EBB-7E65-CF351AC38506}" dt="2025-03-10T10:39:47.802" v="363"/>
          <ac:picMkLst>
            <pc:docMk/>
            <pc:sldMk cId="3934383509" sldId="260"/>
            <ac:picMk id="5" creationId="{B91F5F5B-F5F1-BA5F-D800-140942007306}"/>
          </ac:picMkLst>
        </pc:picChg>
      </pc:sldChg>
    </pc:docChg>
  </pc:docChgLst>
  <pc:docChgLst>
    <pc:chgData name="Amalie Valle Bache-Wiig" userId="03263cf4-48ae-4749-90b8-f16c4e504377" providerId="ADAL" clId="{9A9696A5-84D3-45B6-960F-C3E9741C8AC6}"/>
    <pc:docChg chg="custSel modSld">
      <pc:chgData name="Amalie Valle Bache-Wiig" userId="03263cf4-48ae-4749-90b8-f16c4e504377" providerId="ADAL" clId="{9A9696A5-84D3-45B6-960F-C3E9741C8AC6}" dt="2025-03-10T11:13:09.003" v="1178" actId="20577"/>
      <pc:docMkLst>
        <pc:docMk/>
      </pc:docMkLst>
      <pc:sldChg chg="modSp mod modNotesTx">
        <pc:chgData name="Amalie Valle Bache-Wiig" userId="03263cf4-48ae-4749-90b8-f16c4e504377" providerId="ADAL" clId="{9A9696A5-84D3-45B6-960F-C3E9741C8AC6}" dt="2025-03-10T11:13:09.003" v="1178" actId="20577"/>
        <pc:sldMkLst>
          <pc:docMk/>
          <pc:sldMk cId="2569386444" sldId="261"/>
        </pc:sldMkLst>
        <pc:spChg chg="mod">
          <ac:chgData name="Amalie Valle Bache-Wiig" userId="03263cf4-48ae-4749-90b8-f16c4e504377" providerId="ADAL" clId="{9A9696A5-84D3-45B6-960F-C3E9741C8AC6}" dt="2025-03-10T11:08:53.641" v="969" actId="20577"/>
          <ac:spMkLst>
            <pc:docMk/>
            <pc:sldMk cId="2569386444" sldId="261"/>
            <ac:spMk id="2" creationId="{E66E04FF-9143-A06D-0C17-8B42823C1274}"/>
          </ac:spMkLst>
        </pc:spChg>
        <pc:spChg chg="mod">
          <ac:chgData name="Amalie Valle Bache-Wiig" userId="03263cf4-48ae-4749-90b8-f16c4e504377" providerId="ADAL" clId="{9A9696A5-84D3-45B6-960F-C3E9741C8AC6}" dt="2025-03-10T11:09:09.608" v="975" actId="20577"/>
          <ac:spMkLst>
            <pc:docMk/>
            <pc:sldMk cId="2569386444" sldId="261"/>
            <ac:spMk id="3" creationId="{13FF334A-7E7E-4B77-5274-04C5E40BFFEE}"/>
          </ac:spMkLst>
        </pc:spChg>
      </pc:sldChg>
    </pc:docChg>
  </pc:docChgLst>
  <pc:docChgLst>
    <pc:chgData name="Vadim Shelest" userId="S::shevad2901@elev.tromsfylke.no::ef0703b9-5433-4058-bc96-ab67b4c2571e" providerId="AD" clId="Web-{AAFDA8A8-C54D-467D-B257-D6BC62DAADF9}"/>
    <pc:docChg chg="addSld delSld modSld sldOrd">
      <pc:chgData name="Vadim Shelest" userId="S::shevad2901@elev.tromsfylke.no::ef0703b9-5433-4058-bc96-ab67b4c2571e" providerId="AD" clId="Web-{AAFDA8A8-C54D-467D-B257-D6BC62DAADF9}" dt="2025-03-10T11:50:19.175" v="1590" actId="20577"/>
      <pc:docMkLst>
        <pc:docMk/>
      </pc:docMkLst>
      <pc:sldChg chg="addSp delSp modSp mod setBg setClrOvrMap">
        <pc:chgData name="Vadim Shelest" userId="S::shevad2901@elev.tromsfylke.no::ef0703b9-5433-4058-bc96-ab67b4c2571e" providerId="AD" clId="Web-{AAFDA8A8-C54D-467D-B257-D6BC62DAADF9}" dt="2025-03-10T11:50:19.175" v="1590" actId="20577"/>
        <pc:sldMkLst>
          <pc:docMk/>
          <pc:sldMk cId="109857222" sldId="256"/>
        </pc:sldMkLst>
        <pc:spChg chg="mod">
          <ac:chgData name="Vadim Shelest" userId="S::shevad2901@elev.tromsfylke.no::ef0703b9-5433-4058-bc96-ab67b4c2571e" providerId="AD" clId="Web-{AAFDA8A8-C54D-467D-B257-D6BC62DAADF9}" dt="2025-03-10T11:49:38.625" v="158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dim Shelest" userId="S::shevad2901@elev.tromsfylke.no::ef0703b9-5433-4058-bc96-ab67b4c2571e" providerId="AD" clId="Web-{AAFDA8A8-C54D-467D-B257-D6BC62DAADF9}" dt="2025-03-10T11:50:19.175" v="1590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Vadim Shelest" userId="S::shevad2901@elev.tromsfylke.no::ef0703b9-5433-4058-bc96-ab67b4c2571e" providerId="AD" clId="Web-{AAFDA8A8-C54D-467D-B257-D6BC62DAADF9}" dt="2025-03-10T11:48:41.824" v="1534"/>
          <ac:spMkLst>
            <pc:docMk/>
            <pc:sldMk cId="109857222" sldId="256"/>
            <ac:spMk id="6" creationId="{EB0222B5-B739-82A9-5CCC-C5585AE12A69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46:57.489" v="1467"/>
          <ac:spMkLst>
            <pc:docMk/>
            <pc:sldMk cId="109857222" sldId="256"/>
            <ac:spMk id="9" creationId="{71B2258F-86CA-4D4D-8270-BC05FCDEBFB3}"/>
          </ac:spMkLst>
        </pc:spChg>
        <pc:spChg chg="del">
          <ac:chgData name="Vadim Shelest" userId="S::shevad2901@elev.tromsfylke.no::ef0703b9-5433-4058-bc96-ab67b4c2571e" providerId="AD" clId="Web-{AAFDA8A8-C54D-467D-B257-D6BC62DAADF9}" dt="2025-03-10T11:48:41.824" v="1534"/>
          <ac:spMkLst>
            <pc:docMk/>
            <pc:sldMk cId="109857222" sldId="256"/>
            <ac:spMk id="11" creationId="{5BE23E75-E7E9-4D9F-6D25-5512363F8621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49:38.625" v="1582"/>
          <ac:spMkLst>
            <pc:docMk/>
            <pc:sldMk cId="109857222" sldId="256"/>
            <ac:spMk id="18" creationId="{71B2258F-86CA-4D4D-8270-BC05FCDEBFB3}"/>
          </ac:spMkLst>
        </pc:spChg>
        <pc:spChg chg="add">
          <ac:chgData name="Vadim Shelest" userId="S::shevad2901@elev.tromsfylke.no::ef0703b9-5433-4058-bc96-ab67b4c2571e" providerId="AD" clId="Web-{AAFDA8A8-C54D-467D-B257-D6BC62DAADF9}" dt="2025-03-10T11:49:38.625" v="1582"/>
          <ac:spMkLst>
            <pc:docMk/>
            <pc:sldMk cId="109857222" sldId="256"/>
            <ac:spMk id="23" creationId="{657F69E0-C4B0-4BEC-A689-4F8D877F05D4}"/>
          </ac:spMkLst>
        </pc:spChg>
        <pc:spChg chg="add">
          <ac:chgData name="Vadim Shelest" userId="S::shevad2901@elev.tromsfylke.no::ef0703b9-5433-4058-bc96-ab67b4c2571e" providerId="AD" clId="Web-{AAFDA8A8-C54D-467D-B257-D6BC62DAADF9}" dt="2025-03-10T11:49:38.625" v="1582"/>
          <ac:spMkLst>
            <pc:docMk/>
            <pc:sldMk cId="109857222" sldId="256"/>
            <ac:spMk id="25" creationId="{9F6380B4-6A1C-481E-8408-B4E6C75B9B81}"/>
          </ac:spMkLst>
        </pc:spChg>
        <pc:picChg chg="add del mod ord">
          <ac:chgData name="Vadim Shelest" userId="S::shevad2901@elev.tromsfylke.no::ef0703b9-5433-4058-bc96-ab67b4c2571e" providerId="AD" clId="Web-{AAFDA8A8-C54D-467D-B257-D6BC62DAADF9}" dt="2025-03-10T11:46:58.739" v="1468"/>
          <ac:picMkLst>
            <pc:docMk/>
            <pc:sldMk cId="109857222" sldId="256"/>
            <ac:picMk id="4" creationId="{0A2D16B2-33D1-B96D-AFA1-C735E28896A2}"/>
          </ac:picMkLst>
        </pc:picChg>
        <pc:picChg chg="add mod ord">
          <ac:chgData name="Vadim Shelest" userId="S::shevad2901@elev.tromsfylke.no::ef0703b9-5433-4058-bc96-ab67b4c2571e" providerId="AD" clId="Web-{AAFDA8A8-C54D-467D-B257-D6BC62DAADF9}" dt="2025-03-10T11:49:38.625" v="1582"/>
          <ac:picMkLst>
            <pc:docMk/>
            <pc:sldMk cId="109857222" sldId="256"/>
            <ac:picMk id="4" creationId="{E77DD7A3-9C2A-06F6-04AB-98BF01B9B692}"/>
          </ac:picMkLst>
        </pc:picChg>
        <pc:picChg chg="del">
          <ac:chgData name="Vadim Shelest" userId="S::shevad2901@elev.tromsfylke.no::ef0703b9-5433-4058-bc96-ab67b4c2571e" providerId="AD" clId="Web-{AAFDA8A8-C54D-467D-B257-D6BC62DAADF9}" dt="2025-03-10T11:48:36.824" v="1532"/>
          <ac:picMkLst>
            <pc:docMk/>
            <pc:sldMk cId="109857222" sldId="256"/>
            <ac:picMk id="5" creationId="{0F5FE860-92BF-03B0-ED91-C28A6FADCA56}"/>
          </ac:picMkLst>
        </pc:picChg>
        <pc:picChg chg="add mod">
          <ac:chgData name="Vadim Shelest" userId="S::shevad2901@elev.tromsfylke.no::ef0703b9-5433-4058-bc96-ab67b4c2571e" providerId="AD" clId="Web-{AAFDA8A8-C54D-467D-B257-D6BC62DAADF9}" dt="2025-03-10T11:48:13.604" v="1499"/>
          <ac:picMkLst>
            <pc:docMk/>
            <pc:sldMk cId="109857222" sldId="256"/>
            <ac:picMk id="5" creationId="{8A7DAB48-A81E-AF44-70F8-782733B48741}"/>
          </ac:picMkLst>
        </pc:picChg>
        <pc:cxnChg chg="del">
          <ac:chgData name="Vadim Shelest" userId="S::shevad2901@elev.tromsfylke.no::ef0703b9-5433-4058-bc96-ab67b4c2571e" providerId="AD" clId="Web-{AAFDA8A8-C54D-467D-B257-D6BC62DAADF9}" dt="2025-03-10T11:48:41.824" v="1534"/>
          <ac:cxnSpMkLst>
            <pc:docMk/>
            <pc:sldMk cId="109857222" sldId="256"/>
            <ac:cxnSpMk id="13" creationId="{61B115DB-65EB-3FC3-7284-CFDF4ADC60B6}"/>
          </ac:cxnSpMkLst>
        </pc:cxnChg>
      </pc:sldChg>
      <pc:sldChg chg="modSp del">
        <pc:chgData name="Vadim Shelest" userId="S::shevad2901@elev.tromsfylke.no::ef0703b9-5433-4058-bc96-ab67b4c2571e" providerId="AD" clId="Web-{AAFDA8A8-C54D-467D-B257-D6BC62DAADF9}" dt="2025-03-10T11:40:43.119" v="1398"/>
        <pc:sldMkLst>
          <pc:docMk/>
          <pc:sldMk cId="1549611991" sldId="259"/>
        </pc:sldMkLst>
        <pc:spChg chg="mod">
          <ac:chgData name="Vadim Shelest" userId="S::shevad2901@elev.tromsfylke.no::ef0703b9-5433-4058-bc96-ab67b4c2571e" providerId="AD" clId="Web-{AAFDA8A8-C54D-467D-B257-D6BC62DAADF9}" dt="2025-03-10T11:00:16.982" v="488" actId="20577"/>
          <ac:spMkLst>
            <pc:docMk/>
            <pc:sldMk cId="1549611991" sldId="259"/>
            <ac:spMk id="3" creationId="{6F841837-1075-CE50-99D3-ECFC9A1F5F1B}"/>
          </ac:spMkLst>
        </pc:spChg>
      </pc:sldChg>
      <pc:sldChg chg="modSp modNotes">
        <pc:chgData name="Vadim Shelest" userId="S::shevad2901@elev.tromsfylke.no::ef0703b9-5433-4058-bc96-ab67b4c2571e" providerId="AD" clId="Web-{AAFDA8A8-C54D-467D-B257-D6BC62DAADF9}" dt="2025-03-10T11:38:33.626" v="1395" actId="20577"/>
        <pc:sldMkLst>
          <pc:docMk/>
          <pc:sldMk cId="3934383509" sldId="260"/>
        </pc:sldMkLst>
        <pc:spChg chg="mod">
          <ac:chgData name="Vadim Shelest" userId="S::shevad2901@elev.tromsfylke.no::ef0703b9-5433-4058-bc96-ab67b4c2571e" providerId="AD" clId="Web-{AAFDA8A8-C54D-467D-B257-D6BC62DAADF9}" dt="2025-03-10T10:56:43.546" v="378" actId="20577"/>
          <ac:spMkLst>
            <pc:docMk/>
            <pc:sldMk cId="3934383509" sldId="260"/>
            <ac:spMk id="2" creationId="{80B94FAB-E7E6-6648-82CC-2333C1C232B9}"/>
          </ac:spMkLst>
        </pc:spChg>
        <pc:spChg chg="mod">
          <ac:chgData name="Vadim Shelest" userId="S::shevad2901@elev.tromsfylke.no::ef0703b9-5433-4058-bc96-ab67b4c2571e" providerId="AD" clId="Web-{AAFDA8A8-C54D-467D-B257-D6BC62DAADF9}" dt="2025-03-10T11:38:33.626" v="1395" actId="20577"/>
          <ac:spMkLst>
            <pc:docMk/>
            <pc:sldMk cId="3934383509" sldId="260"/>
            <ac:spMk id="7" creationId="{1876A493-C55F-7777-DA06-0F3C02479962}"/>
          </ac:spMkLst>
        </pc:spChg>
      </pc:sldChg>
      <pc:sldChg chg="addSp delSp modSp mod ord setBg modNotes">
        <pc:chgData name="Vadim Shelest" userId="S::shevad2901@elev.tromsfylke.no::ef0703b9-5433-4058-bc96-ab67b4c2571e" providerId="AD" clId="Web-{AAFDA8A8-C54D-467D-B257-D6BC62DAADF9}" dt="2025-03-10T11:36:05.928" v="1392" actId="20577"/>
        <pc:sldMkLst>
          <pc:docMk/>
          <pc:sldMk cId="243270854" sldId="262"/>
        </pc:sldMkLst>
        <pc:spChg chg="mod">
          <ac:chgData name="Vadim Shelest" userId="S::shevad2901@elev.tromsfylke.no::ef0703b9-5433-4058-bc96-ab67b4c2571e" providerId="AD" clId="Web-{AAFDA8A8-C54D-467D-B257-D6BC62DAADF9}" dt="2025-03-10T11:20:23.690" v="1014"/>
          <ac:spMkLst>
            <pc:docMk/>
            <pc:sldMk cId="243270854" sldId="262"/>
            <ac:spMk id="2" creationId="{425C361B-FD30-AC2F-B60A-CA06286C7BF5}"/>
          </ac:spMkLst>
        </pc:spChg>
        <pc:spChg chg="del">
          <ac:chgData name="Vadim Shelest" userId="S::shevad2901@elev.tromsfylke.no::ef0703b9-5433-4058-bc96-ab67b4c2571e" providerId="AD" clId="Web-{AAFDA8A8-C54D-467D-B257-D6BC62DAADF9}" dt="2025-03-10T11:20:00.455" v="1011"/>
          <ac:spMkLst>
            <pc:docMk/>
            <pc:sldMk cId="243270854" sldId="262"/>
            <ac:spMk id="3" creationId="{3BEDDF84-FD2F-0A4B-6252-2A176368B7A3}"/>
          </ac:spMkLst>
        </pc:spChg>
        <pc:spChg chg="add del mod">
          <ac:chgData name="Vadim Shelest" userId="S::shevad2901@elev.tromsfylke.no::ef0703b9-5433-4058-bc96-ab67b4c2571e" providerId="AD" clId="Web-{AAFDA8A8-C54D-467D-B257-D6BC62DAADF9}" dt="2025-03-10T11:36:05.928" v="1392" actId="20577"/>
          <ac:spMkLst>
            <pc:docMk/>
            <pc:sldMk cId="243270854" sldId="262"/>
            <ac:spMk id="8" creationId="{39F7F4F3-8006-4FC3-AF6B-B6EAA5A45C27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20:23.690" v="1013"/>
          <ac:spMkLst>
            <pc:docMk/>
            <pc:sldMk cId="243270854" sldId="262"/>
            <ac:spMk id="9" creationId="{665DBBEF-238B-476B-96AB-8AAC3224ECEA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20:23.690" v="1013"/>
          <ac:spMkLst>
            <pc:docMk/>
            <pc:sldMk cId="243270854" sldId="262"/>
            <ac:spMk id="11" creationId="{3FCFB1DE-0B7E-48CC-BA90-B2AB0889F9D6}"/>
          </ac:spMkLst>
        </pc:spChg>
        <pc:spChg chg="add">
          <ac:chgData name="Vadim Shelest" userId="S::shevad2901@elev.tromsfylke.no::ef0703b9-5433-4058-bc96-ab67b4c2571e" providerId="AD" clId="Web-{AAFDA8A8-C54D-467D-B257-D6BC62DAADF9}" dt="2025-03-10T11:20:23.690" v="1014"/>
          <ac:spMkLst>
            <pc:docMk/>
            <pc:sldMk cId="243270854" sldId="262"/>
            <ac:spMk id="13" creationId="{CD8B4F24-440B-49E9-B85D-733523DC064B}"/>
          </ac:spMkLst>
        </pc:spChg>
        <pc:spChg chg="add">
          <ac:chgData name="Vadim Shelest" userId="S::shevad2901@elev.tromsfylke.no::ef0703b9-5433-4058-bc96-ab67b4c2571e" providerId="AD" clId="Web-{AAFDA8A8-C54D-467D-B257-D6BC62DAADF9}" dt="2025-03-10T11:20:23.690" v="1014"/>
          <ac:spMkLst>
            <pc:docMk/>
            <pc:sldMk cId="243270854" sldId="262"/>
            <ac:spMk id="14" creationId="{2B97F24A-32CE-4C1C-A50D-3016B394DCFB}"/>
          </ac:spMkLst>
        </pc:spChg>
        <pc:spChg chg="add del mod">
          <ac:chgData name="Vadim Shelest" userId="S::shevad2901@elev.tromsfylke.no::ef0703b9-5433-4058-bc96-ab67b4c2571e" providerId="AD" clId="Web-{AAFDA8A8-C54D-467D-B257-D6BC62DAADF9}" dt="2025-03-10T11:34:30.296" v="1378"/>
          <ac:spMkLst>
            <pc:docMk/>
            <pc:sldMk cId="243270854" sldId="262"/>
            <ac:spMk id="17" creationId="{8E5E7C64-38CC-4426-0856-7BC68B2DAC31}"/>
          </ac:spMkLst>
        </pc:spChg>
        <pc:graphicFrameChg chg="add del mod ord modGraphic">
          <ac:chgData name="Vadim Shelest" userId="S::shevad2901@elev.tromsfylke.no::ef0703b9-5433-4058-bc96-ab67b4c2571e" providerId="AD" clId="Web-{AAFDA8A8-C54D-467D-B257-D6BC62DAADF9}" dt="2025-03-10T11:20:27.175" v="1016"/>
          <ac:graphicFrameMkLst>
            <pc:docMk/>
            <pc:sldMk cId="243270854" sldId="262"/>
            <ac:graphicFrameMk id="5" creationId="{EAECB885-6F28-8C87-387A-B5BA7909BFF9}"/>
          </ac:graphicFrameMkLst>
        </pc:graphicFrameChg>
        <pc:picChg chg="add mod ord">
          <ac:chgData name="Vadim Shelest" userId="S::shevad2901@elev.tromsfylke.no::ef0703b9-5433-4058-bc96-ab67b4c2571e" providerId="AD" clId="Web-{AAFDA8A8-C54D-467D-B257-D6BC62DAADF9}" dt="2025-03-10T11:20:23.690" v="1014"/>
          <ac:picMkLst>
            <pc:docMk/>
            <pc:sldMk cId="243270854" sldId="262"/>
            <ac:picMk id="4" creationId="{DA99D23A-7F2A-5738-4AF9-82E8CA095235}"/>
          </ac:picMkLst>
        </pc:picChg>
      </pc:sldChg>
      <pc:sldChg chg="addSp delSp modSp">
        <pc:chgData name="Vadim Shelest" userId="S::shevad2901@elev.tromsfylke.no::ef0703b9-5433-4058-bc96-ab67b4c2571e" providerId="AD" clId="Web-{AAFDA8A8-C54D-467D-B257-D6BC62DAADF9}" dt="2025-03-10T11:48:24.479" v="1531"/>
        <pc:sldMkLst>
          <pc:docMk/>
          <pc:sldMk cId="2626353999" sldId="264"/>
        </pc:sldMkLst>
        <pc:spChg chg="mod">
          <ac:chgData name="Vadim Shelest" userId="S::shevad2901@elev.tromsfylke.no::ef0703b9-5433-4058-bc96-ab67b4c2571e" providerId="AD" clId="Web-{AAFDA8A8-C54D-467D-B257-D6BC62DAADF9}" dt="2025-03-10T11:45:31.639" v="1451"/>
          <ac:spMkLst>
            <pc:docMk/>
            <pc:sldMk cId="2626353999" sldId="264"/>
            <ac:spMk id="2" creationId="{ED3AC8EF-023A-D35D-4AE2-1124C624289C}"/>
          </ac:spMkLst>
        </pc:spChg>
        <pc:spChg chg="mod">
          <ac:chgData name="Vadim Shelest" userId="S::shevad2901@elev.tromsfylke.no::ef0703b9-5433-4058-bc96-ab67b4c2571e" providerId="AD" clId="Web-{AAFDA8A8-C54D-467D-B257-D6BC62DAADF9}" dt="2025-03-10T11:45:31.702" v="1452"/>
          <ac:spMkLst>
            <pc:docMk/>
            <pc:sldMk cId="2626353999" sldId="264"/>
            <ac:spMk id="3" creationId="{448F565D-FF51-9C2D-5B58-A78859A012A4}"/>
          </ac:spMkLst>
        </pc:spChg>
        <pc:spChg chg="del">
          <ac:chgData name="Vadim Shelest" userId="S::shevad2901@elev.tromsfylke.no::ef0703b9-5433-4058-bc96-ab67b4c2571e" providerId="AD" clId="Web-{AAFDA8A8-C54D-467D-B257-D6BC62DAADF9}" dt="2025-03-10T11:40:09.148" v="1397"/>
          <ac:spMkLst>
            <pc:docMk/>
            <pc:sldMk cId="2626353999" sldId="264"/>
            <ac:spMk id="9" creationId="{F13C74B1-5B17-4795-BED0-7140497B445A}"/>
          </ac:spMkLst>
        </pc:spChg>
        <pc:spChg chg="del">
          <ac:chgData name="Vadim Shelest" userId="S::shevad2901@elev.tromsfylke.no::ef0703b9-5433-4058-bc96-ab67b4c2571e" providerId="AD" clId="Web-{AAFDA8A8-C54D-467D-B257-D6BC62DAADF9}" dt="2025-03-10T11:40:09.148" v="1397"/>
          <ac:spMkLst>
            <pc:docMk/>
            <pc:sldMk cId="2626353999" sldId="264"/>
            <ac:spMk id="11" creationId="{D4974D33-8DC5-464E-8C6D-BE58F0669C17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45:31.702" v="1452"/>
          <ac:spMkLst>
            <pc:docMk/>
            <pc:sldMk cId="2626353999" sldId="264"/>
            <ac:spMk id="16" creationId="{F13C74B1-5B17-4795-BED0-7140497B445A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45:31.702" v="1452"/>
          <ac:spMkLst>
            <pc:docMk/>
            <pc:sldMk cId="2626353999" sldId="264"/>
            <ac:spMk id="18" creationId="{D4974D33-8DC5-464E-8C6D-BE58F0669C17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45:31.639" v="1451"/>
          <ac:spMkLst>
            <pc:docMk/>
            <pc:sldMk cId="2626353999" sldId="264"/>
            <ac:spMk id="23" creationId="{2B97F24A-32CE-4C1C-A50D-3016B394DCFB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45:31.639" v="1451"/>
          <ac:spMkLst>
            <pc:docMk/>
            <pc:sldMk cId="2626353999" sldId="264"/>
            <ac:spMk id="25" creationId="{CD8B4F24-440B-49E9-B85D-733523DC064B}"/>
          </ac:spMkLst>
        </pc:spChg>
        <pc:spChg chg="add">
          <ac:chgData name="Vadim Shelest" userId="S::shevad2901@elev.tromsfylke.no::ef0703b9-5433-4058-bc96-ab67b4c2571e" providerId="AD" clId="Web-{AAFDA8A8-C54D-467D-B257-D6BC62DAADF9}" dt="2025-03-10T11:45:31.702" v="1452"/>
          <ac:spMkLst>
            <pc:docMk/>
            <pc:sldMk cId="2626353999" sldId="264"/>
            <ac:spMk id="27" creationId="{F13C74B1-5B17-4795-BED0-7140497B445A}"/>
          </ac:spMkLst>
        </pc:spChg>
        <pc:spChg chg="add">
          <ac:chgData name="Vadim Shelest" userId="S::shevad2901@elev.tromsfylke.no::ef0703b9-5433-4058-bc96-ab67b4c2571e" providerId="AD" clId="Web-{AAFDA8A8-C54D-467D-B257-D6BC62DAADF9}" dt="2025-03-10T11:45:31.702" v="1452"/>
          <ac:spMkLst>
            <pc:docMk/>
            <pc:sldMk cId="2626353999" sldId="264"/>
            <ac:spMk id="28" creationId="{D4974D33-8DC5-464E-8C6D-BE58F0669C17}"/>
          </ac:spMkLst>
        </pc:spChg>
        <pc:picChg chg="add mod modCrop">
          <ac:chgData name="Vadim Shelest" userId="S::shevad2901@elev.tromsfylke.no::ef0703b9-5433-4058-bc96-ab67b4c2571e" providerId="AD" clId="Web-{AAFDA8A8-C54D-467D-B257-D6BC62DAADF9}" dt="2025-03-10T11:48:24.479" v="1531"/>
          <ac:picMkLst>
            <pc:docMk/>
            <pc:sldMk cId="2626353999" sldId="264"/>
            <ac:picMk id="5" creationId="{A006BA07-26B3-DAEE-0C8F-3A667C011257}"/>
          </ac:picMkLst>
        </pc:picChg>
      </pc:sldChg>
      <pc:sldChg chg="new">
        <pc:chgData name="Vadim Shelest" userId="S::shevad2901@elev.tromsfylke.no::ef0703b9-5433-4058-bc96-ab67b4c2571e" providerId="AD" clId="Web-{AAFDA8A8-C54D-467D-B257-D6BC62DAADF9}" dt="2025-03-10T11:17:40.179" v="940"/>
        <pc:sldMkLst>
          <pc:docMk/>
          <pc:sldMk cId="2277647218" sldId="266"/>
        </pc:sldMkLst>
      </pc:sldChg>
      <pc:sldChg chg="addSp delSp modSp mod setBg">
        <pc:chgData name="Vadim Shelest" userId="S::shevad2901@elev.tromsfylke.no::ef0703b9-5433-4058-bc96-ab67b4c2571e" providerId="AD" clId="Web-{AAFDA8A8-C54D-467D-B257-D6BC62DAADF9}" dt="2025-03-10T11:40:58.090" v="1401" actId="20577"/>
        <pc:sldMkLst>
          <pc:docMk/>
          <pc:sldMk cId="2277647218" sldId="268"/>
        </pc:sldMkLst>
        <pc:spChg chg="mod">
          <ac:chgData name="Vadim Shelest" userId="S::shevad2901@elev.tromsfylke.no::ef0703b9-5433-4058-bc96-ab67b4c2571e" providerId="AD" clId="Web-{AAFDA8A8-C54D-467D-B257-D6BC62DAADF9}" dt="2025-03-10T11:40:58.090" v="1401" actId="20577"/>
          <ac:spMkLst>
            <pc:docMk/>
            <pc:sldMk cId="2277647218" sldId="268"/>
            <ac:spMk id="2" creationId="{2B5C3CBD-C55F-D5C1-D4EB-FE21607CE5F0}"/>
          </ac:spMkLst>
        </pc:spChg>
        <pc:spChg chg="mod ord">
          <ac:chgData name="Vadim Shelest" userId="S::shevad2901@elev.tromsfylke.no::ef0703b9-5433-4058-bc96-ab67b4c2571e" providerId="AD" clId="Web-{AAFDA8A8-C54D-467D-B257-D6BC62DAADF9}" dt="2025-03-10T11:32:25.178" v="1358"/>
          <ac:spMkLst>
            <pc:docMk/>
            <pc:sldMk cId="2277647218" sldId="268"/>
            <ac:spMk id="3" creationId="{87EA050E-B1A5-18C0-16F4-4BFCBBE1EA31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32:25.178" v="1357"/>
          <ac:spMkLst>
            <pc:docMk/>
            <pc:sldMk cId="2277647218" sldId="268"/>
            <ac:spMk id="9" creationId="{7B831B6F-405A-4B47-B9BB-5CA88F285844}"/>
          </ac:spMkLst>
        </pc:spChg>
        <pc:spChg chg="add del">
          <ac:chgData name="Vadim Shelest" userId="S::shevad2901@elev.tromsfylke.no::ef0703b9-5433-4058-bc96-ab67b4c2571e" providerId="AD" clId="Web-{AAFDA8A8-C54D-467D-B257-D6BC62DAADF9}" dt="2025-03-10T11:32:25.178" v="1357"/>
          <ac:spMkLst>
            <pc:docMk/>
            <pc:sldMk cId="2277647218" sldId="268"/>
            <ac:spMk id="11" creationId="{953EE71A-6488-4203-A7C4-77102FD0DCCA}"/>
          </ac:spMkLst>
        </pc:spChg>
        <pc:spChg chg="add">
          <ac:chgData name="Vadim Shelest" userId="S::shevad2901@elev.tromsfylke.no::ef0703b9-5433-4058-bc96-ab67b4c2571e" providerId="AD" clId="Web-{AAFDA8A8-C54D-467D-B257-D6BC62DAADF9}" dt="2025-03-10T11:32:25.178" v="1358"/>
          <ac:spMkLst>
            <pc:docMk/>
            <pc:sldMk cId="2277647218" sldId="268"/>
            <ac:spMk id="13" creationId="{743AA782-23D1-4521-8CAD-47662984AA08}"/>
          </ac:spMkLst>
        </pc:spChg>
        <pc:spChg chg="add">
          <ac:chgData name="Vadim Shelest" userId="S::shevad2901@elev.tromsfylke.no::ef0703b9-5433-4058-bc96-ab67b4c2571e" providerId="AD" clId="Web-{AAFDA8A8-C54D-467D-B257-D6BC62DAADF9}" dt="2025-03-10T11:32:25.178" v="1358"/>
          <ac:spMkLst>
            <pc:docMk/>
            <pc:sldMk cId="2277647218" sldId="268"/>
            <ac:spMk id="14" creationId="{71877DBC-BB60-40F0-AC93-2ACDBAAE60CE}"/>
          </ac:spMkLst>
        </pc:spChg>
        <pc:picChg chg="add mod">
          <ac:chgData name="Vadim Shelest" userId="S::shevad2901@elev.tromsfylke.no::ef0703b9-5433-4058-bc96-ab67b4c2571e" providerId="AD" clId="Web-{AAFDA8A8-C54D-467D-B257-D6BC62DAADF9}" dt="2025-03-10T11:32:25.178" v="1358"/>
          <ac:picMkLst>
            <pc:docMk/>
            <pc:sldMk cId="2277647218" sldId="268"/>
            <ac:picMk id="4" creationId="{D459F925-3655-63F1-0DEC-8F5181F1E3C4}"/>
          </ac:picMkLst>
        </pc:picChg>
      </pc:sldChg>
    </pc:docChg>
  </pc:docChgLst>
  <pc:docChgLst>
    <pc:chgData name="Gjestebruker" userId="S::urn:spo:anon#41c4be80f302ef4f779aa69688048261f28378360a5655234bec362d686b45a5::" providerId="AD" clId="Web-{5654723F-9328-C212-4F99-B4A9A794DB95}"/>
    <pc:docChg chg="addSld">
      <pc:chgData name="Gjestebruker" userId="S::urn:spo:anon#41c4be80f302ef4f779aa69688048261f28378360a5655234bec362d686b45a5::" providerId="AD" clId="Web-{5654723F-9328-C212-4F99-B4A9A794DB95}" dt="2025-03-10T10:43:23.072" v="0"/>
      <pc:docMkLst>
        <pc:docMk/>
      </pc:docMkLst>
      <pc:sldChg chg="new">
        <pc:chgData name="Gjestebruker" userId="S::urn:spo:anon#41c4be80f302ef4f779aa69688048261f28378360a5655234bec362d686b45a5::" providerId="AD" clId="Web-{5654723F-9328-C212-4F99-B4A9A794DB95}" dt="2025-03-10T10:43:23.072" v="0"/>
        <pc:sldMkLst>
          <pc:docMk/>
          <pc:sldMk cId="2569386444" sldId="261"/>
        </pc:sldMkLst>
      </pc:sldChg>
    </pc:docChg>
  </pc:docChgLst>
  <pc:docChgLst>
    <pc:chgData name="Guest User" userId="S::urn:spo:anon#41c4be80f302ef4f779aa69688048261f28378360a5655234bec362d686b45a5::" providerId="AD" clId="Web-{C6050017-F6E2-7EDC-3E46-A7D7DC35D9D0}"/>
    <pc:docChg chg="addSld modSld">
      <pc:chgData name="Guest User" userId="S::urn:spo:anon#41c4be80f302ef4f779aa69688048261f28378360a5655234bec362d686b45a5::" providerId="AD" clId="Web-{C6050017-F6E2-7EDC-3E46-A7D7DC35D9D0}" dt="2025-03-10T11:39:48.194" v="1217"/>
      <pc:docMkLst>
        <pc:docMk/>
      </pc:docMkLst>
      <pc:sldChg chg="modNotes">
        <pc:chgData name="Guest User" userId="S::urn:spo:anon#41c4be80f302ef4f779aa69688048261f28378360a5655234bec362d686b45a5::" providerId="AD" clId="Web-{C6050017-F6E2-7EDC-3E46-A7D7DC35D9D0}" dt="2025-03-10T11:09:08.136" v="594"/>
        <pc:sldMkLst>
          <pc:docMk/>
          <pc:sldMk cId="2264959025" sldId="257"/>
        </pc:sldMkLst>
      </pc:sldChg>
      <pc:sldChg chg="modSp">
        <pc:chgData name="Guest User" userId="S::urn:spo:anon#41c4be80f302ef4f779aa69688048261f28378360a5655234bec362d686b45a5::" providerId="AD" clId="Web-{C6050017-F6E2-7EDC-3E46-A7D7DC35D9D0}" dt="2025-03-10T11:09:31.715" v="597" actId="20577"/>
        <pc:sldMkLst>
          <pc:docMk/>
          <pc:sldMk cId="1549611991" sldId="259"/>
        </pc:sldMkLst>
        <pc:spChg chg="mod">
          <ac:chgData name="Guest User" userId="S::urn:spo:anon#41c4be80f302ef4f779aa69688048261f28378360a5655234bec362d686b45a5::" providerId="AD" clId="Web-{C6050017-F6E2-7EDC-3E46-A7D7DC35D9D0}" dt="2025-03-10T11:09:31.715" v="597" actId="20577"/>
          <ac:spMkLst>
            <pc:docMk/>
            <pc:sldMk cId="1549611991" sldId="259"/>
            <ac:spMk id="3" creationId="{6F841837-1075-CE50-99D3-ECFC9A1F5F1B}"/>
          </ac:spMkLst>
        </pc:spChg>
      </pc:sldChg>
      <pc:sldChg chg="new">
        <pc:chgData name="Guest User" userId="S::urn:spo:anon#41c4be80f302ef4f779aa69688048261f28378360a5655234bec362d686b45a5::" providerId="AD" clId="Web-{C6050017-F6E2-7EDC-3E46-A7D7DC35D9D0}" dt="2025-03-10T10:50:41.492" v="221"/>
        <pc:sldMkLst>
          <pc:docMk/>
          <pc:sldMk cId="243270854" sldId="262"/>
        </pc:sldMkLst>
      </pc:sldChg>
      <pc:sldChg chg="addSp modSp new mod setBg modNotes">
        <pc:chgData name="Guest User" userId="S::urn:spo:anon#41c4be80f302ef4f779aa69688048261f28378360a5655234bec362d686b45a5::" providerId="AD" clId="Web-{C6050017-F6E2-7EDC-3E46-A7D7DC35D9D0}" dt="2025-03-10T11:38:33.832" v="1214"/>
        <pc:sldMkLst>
          <pc:docMk/>
          <pc:sldMk cId="1637675177" sldId="263"/>
        </pc:sldMkLst>
        <pc:spChg chg="mod">
          <ac:chgData name="Guest User" userId="S::urn:spo:anon#41c4be80f302ef4f779aa69688048261f28378360a5655234bec362d686b45a5::" providerId="AD" clId="Web-{C6050017-F6E2-7EDC-3E46-A7D7DC35D9D0}" dt="2025-03-10T11:38:33.832" v="1214"/>
          <ac:spMkLst>
            <pc:docMk/>
            <pc:sldMk cId="1637675177" sldId="263"/>
            <ac:spMk id="2" creationId="{9B043720-F41C-E101-4234-A1DE6A1B0163}"/>
          </ac:spMkLst>
        </pc:spChg>
        <pc:spChg chg="mod">
          <ac:chgData name="Guest User" userId="S::urn:spo:anon#41c4be80f302ef4f779aa69688048261f28378360a5655234bec362d686b45a5::" providerId="AD" clId="Web-{C6050017-F6E2-7EDC-3E46-A7D7DC35D9D0}" dt="2025-03-10T11:38:33.832" v="1214"/>
          <ac:spMkLst>
            <pc:docMk/>
            <pc:sldMk cId="1637675177" sldId="263"/>
            <ac:spMk id="3" creationId="{474271BC-4270-2E52-0CEA-E1037FF3CA1A}"/>
          </ac:spMkLst>
        </pc:spChg>
        <pc:spChg chg="add">
          <ac:chgData name="Guest User" userId="S::urn:spo:anon#41c4be80f302ef4f779aa69688048261f28378360a5655234bec362d686b45a5::" providerId="AD" clId="Web-{C6050017-F6E2-7EDC-3E46-A7D7DC35D9D0}" dt="2025-03-10T11:38:33.832" v="1214"/>
          <ac:spMkLst>
            <pc:docMk/>
            <pc:sldMk cId="1637675177" sldId="263"/>
            <ac:spMk id="9" creationId="{F13C74B1-5B17-4795-BED0-7140497B445A}"/>
          </ac:spMkLst>
        </pc:spChg>
        <pc:spChg chg="add">
          <ac:chgData name="Guest User" userId="S::urn:spo:anon#41c4be80f302ef4f779aa69688048261f28378360a5655234bec362d686b45a5::" providerId="AD" clId="Web-{C6050017-F6E2-7EDC-3E46-A7D7DC35D9D0}" dt="2025-03-10T11:38:33.832" v="1214"/>
          <ac:spMkLst>
            <pc:docMk/>
            <pc:sldMk cId="1637675177" sldId="263"/>
            <ac:spMk id="11" creationId="{D4974D33-8DC5-464E-8C6D-BE58F0669C17}"/>
          </ac:spMkLst>
        </pc:spChg>
        <pc:picChg chg="add mod">
          <ac:chgData name="Guest User" userId="S::urn:spo:anon#41c4be80f302ef4f779aa69688048261f28378360a5655234bec362d686b45a5::" providerId="AD" clId="Web-{C6050017-F6E2-7EDC-3E46-A7D7DC35D9D0}" dt="2025-03-10T11:38:33.832" v="1214"/>
          <ac:picMkLst>
            <pc:docMk/>
            <pc:sldMk cId="1637675177" sldId="263"/>
            <ac:picMk id="4" creationId="{4D100465-8662-20C3-182A-D8F01EE6D28A}"/>
          </ac:picMkLst>
        </pc:picChg>
      </pc:sldChg>
      <pc:sldChg chg="addSp delSp modSp new mod setBg modNotes">
        <pc:chgData name="Guest User" userId="S::urn:spo:anon#41c4be80f302ef4f779aa69688048261f28378360a5655234bec362d686b45a5::" providerId="AD" clId="Web-{C6050017-F6E2-7EDC-3E46-A7D7DC35D9D0}" dt="2025-03-10T11:39:48.194" v="1217"/>
        <pc:sldMkLst>
          <pc:docMk/>
          <pc:sldMk cId="2626353999" sldId="264"/>
        </pc:sldMkLst>
        <pc:spChg chg="mod">
          <ac:chgData name="Guest User" userId="S::urn:spo:anon#41c4be80f302ef4f779aa69688048261f28378360a5655234bec362d686b45a5::" providerId="AD" clId="Web-{C6050017-F6E2-7EDC-3E46-A7D7DC35D9D0}" dt="2025-03-10T11:39:23.412" v="1216"/>
          <ac:spMkLst>
            <pc:docMk/>
            <pc:sldMk cId="2626353999" sldId="264"/>
            <ac:spMk id="2" creationId="{ED3AC8EF-023A-D35D-4AE2-1124C624289C}"/>
          </ac:spMkLst>
        </pc:spChg>
        <pc:spChg chg="mod">
          <ac:chgData name="Guest User" userId="S::urn:spo:anon#41c4be80f302ef4f779aa69688048261f28378360a5655234bec362d686b45a5::" providerId="AD" clId="Web-{C6050017-F6E2-7EDC-3E46-A7D7DC35D9D0}" dt="2025-03-10T11:39:23.412" v="1216"/>
          <ac:spMkLst>
            <pc:docMk/>
            <pc:sldMk cId="2626353999" sldId="264"/>
            <ac:spMk id="3" creationId="{448F565D-FF51-9C2D-5B58-A78859A012A4}"/>
          </ac:spMkLst>
        </pc:spChg>
        <pc:spChg chg="add">
          <ac:chgData name="Guest User" userId="S::urn:spo:anon#41c4be80f302ef4f779aa69688048261f28378360a5655234bec362d686b45a5::" providerId="AD" clId="Web-{C6050017-F6E2-7EDC-3E46-A7D7DC35D9D0}" dt="2025-03-10T11:39:23.412" v="1216"/>
          <ac:spMkLst>
            <pc:docMk/>
            <pc:sldMk cId="2626353999" sldId="264"/>
            <ac:spMk id="9" creationId="{F13C74B1-5B17-4795-BED0-7140497B445A}"/>
          </ac:spMkLst>
        </pc:spChg>
        <pc:spChg chg="add">
          <ac:chgData name="Guest User" userId="S::urn:spo:anon#41c4be80f302ef4f779aa69688048261f28378360a5655234bec362d686b45a5::" providerId="AD" clId="Web-{C6050017-F6E2-7EDC-3E46-A7D7DC35D9D0}" dt="2025-03-10T11:39:23.412" v="1216"/>
          <ac:spMkLst>
            <pc:docMk/>
            <pc:sldMk cId="2626353999" sldId="264"/>
            <ac:spMk id="11" creationId="{D4974D33-8DC5-464E-8C6D-BE58F0669C17}"/>
          </ac:spMkLst>
        </pc:spChg>
        <pc:picChg chg="add del mod">
          <ac:chgData name="Guest User" userId="S::urn:spo:anon#41c4be80f302ef4f779aa69688048261f28378360a5655234bec362d686b45a5::" providerId="AD" clId="Web-{C6050017-F6E2-7EDC-3E46-A7D7DC35D9D0}" dt="2025-03-10T11:39:48.194" v="1217"/>
          <ac:picMkLst>
            <pc:docMk/>
            <pc:sldMk cId="2626353999" sldId="264"/>
            <ac:picMk id="4" creationId="{9FBF0ED9-3052-CE91-CFE2-662A0DDA2C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D149D-55F1-4D85-A273-8B83A701E233}" type="datetimeFigureOut">
              <a:t>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11F88-E3B0-43C5-A198-71531A487AA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  <a:p>
            <a:endParaRPr lang="nb-NO"/>
          </a:p>
          <a:p>
            <a:endParaRPr lang="nb-NO"/>
          </a:p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7784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>
                <a:ea typeface="Calibri"/>
                <a:cs typeface="Calibri"/>
              </a:rPr>
              <a:t>Hvis man bruker verktøy på en feil måte så kan man rote bort viktig informasjon, og gjøre ting </a:t>
            </a:r>
            <a:r>
              <a:rPr lang="nb-NO" err="1">
                <a:ea typeface="Calibri"/>
                <a:cs typeface="Calibri"/>
              </a:rPr>
              <a:t>ulesbar</a:t>
            </a:r>
            <a:r>
              <a:rPr lang="nb-NO">
                <a:ea typeface="Calibri"/>
                <a:cs typeface="Calibri"/>
              </a:rPr>
              <a:t>.</a:t>
            </a:r>
          </a:p>
          <a:p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man sender sensitive/viktige ting I gruppechat eller chatter der de kan fort bli vasket vekk av nye meldinger. Det kan også være vanskelig å finne igjen hvis man trenger dem på et senere tidspunkt.</a:t>
            </a:r>
          </a:p>
          <a:p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Meldinger er rotete og </a:t>
            </a:r>
            <a:r>
              <a:rPr lang="nb-NO" err="1">
                <a:ea typeface="Calibri"/>
                <a:cs typeface="Calibri"/>
              </a:rPr>
              <a:t>ulesbar</a:t>
            </a:r>
            <a:endParaRPr lang="nb-NO">
              <a:ea typeface="Calibri"/>
              <a:cs typeface="Calibri"/>
            </a:endParaRPr>
          </a:p>
          <a:p>
            <a:endParaRPr lang="nb-NO">
              <a:ea typeface="Calibri"/>
              <a:cs typeface="Calibri"/>
            </a:endParaRPr>
          </a:p>
          <a:p>
            <a:endParaRPr lang="nb-NO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6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  <a:p>
            <a:r>
              <a:rPr lang="nb-NO"/>
              <a:t>emnelinje skal være kort og presis</a:t>
            </a:r>
          </a:p>
          <a:p>
            <a:r>
              <a:rPr lang="nb-NO"/>
              <a:t>hold mailen kort og profesjonell, ikke noe tull</a:t>
            </a:r>
          </a:p>
          <a:p>
            <a:r>
              <a:rPr lang="nb-NO"/>
              <a:t>svare innen kort tid innen du har </a:t>
            </a:r>
            <a:r>
              <a:rPr lang="nb-NO" err="1"/>
              <a:t>motatt</a:t>
            </a:r>
            <a:r>
              <a:rPr lang="nb-NO"/>
              <a:t> en mail</a:t>
            </a:r>
          </a:p>
          <a:p>
            <a:r>
              <a:rPr lang="nb-NO"/>
              <a:t>mail kan brukes til sensitiv informasjon 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846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samme som med mail, hold det kort og presist. Kan være mindre profesjonell. </a:t>
            </a:r>
          </a:p>
          <a:p>
            <a:r>
              <a:rPr lang="nb-NO"/>
              <a:t>bruk teams når småting skal avklares</a:t>
            </a:r>
          </a:p>
          <a:p>
            <a:r>
              <a:rPr lang="nb-NO"/>
              <a:t>respekter andres tid</a:t>
            </a:r>
          </a:p>
          <a:p>
            <a:r>
              <a:rPr lang="nb-NO"/>
              <a:t>ikke dele sensitiv informasjon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751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ha en tydelig agenda og holde seg til den</a:t>
            </a:r>
          </a:p>
          <a:p>
            <a:r>
              <a:rPr lang="nb-NO"/>
              <a:t>bruke kamera når det passer</a:t>
            </a:r>
          </a:p>
          <a:p>
            <a:r>
              <a:rPr lang="nb-NO"/>
              <a:t>slå av mikrofon om du ikke snakker</a:t>
            </a:r>
          </a:p>
          <a:p>
            <a:r>
              <a:rPr lang="nb-NO"/>
              <a:t>vente på tur før du snakker</a:t>
            </a:r>
          </a:p>
          <a:p>
            <a:r>
              <a:rPr lang="nb-NO"/>
              <a:t>vær punktlig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1461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følge reglene som kommer med produktet</a:t>
            </a:r>
          </a:p>
          <a:p>
            <a:r>
              <a:rPr lang="nb-NO"/>
              <a:t>eksempler på det kan være:</a:t>
            </a:r>
          </a:p>
          <a:p>
            <a:r>
              <a:rPr lang="nb-NO"/>
              <a:t>holde det profesjonelt </a:t>
            </a:r>
          </a:p>
          <a:p>
            <a:r>
              <a:rPr lang="nb-NO"/>
              <a:t>kort og presist</a:t>
            </a:r>
          </a:p>
          <a:p>
            <a:r>
              <a:rPr lang="nb-NO"/>
              <a:t>kan dele sensitiv informasjon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045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15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>
                <a:ea typeface="Calibri"/>
                <a:cs typeface="Calibri"/>
              </a:rPr>
              <a:t>Det er viktig at når man sender ut informasjon den kommer frem til riktig person og er tilgengelig til den personen.</a:t>
            </a:r>
          </a:p>
          <a:p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Eksempler på feil kan være at man:</a:t>
            </a:r>
          </a:p>
          <a:p>
            <a:r>
              <a:rPr lang="nb-NO">
                <a:ea typeface="Calibri"/>
                <a:cs typeface="Calibri"/>
              </a:rPr>
              <a:t>Sender epost til feil adresse.</a:t>
            </a:r>
          </a:p>
          <a:p>
            <a:r>
              <a:rPr lang="nb-NO">
                <a:ea typeface="Calibri"/>
                <a:cs typeface="Calibri"/>
              </a:rPr>
              <a:t>Sender en fil som mottakeren ikke klarer å åpne.</a:t>
            </a:r>
          </a:p>
          <a:p>
            <a:r>
              <a:rPr lang="nb-NO">
                <a:ea typeface="Calibri"/>
                <a:cs typeface="Calibri"/>
              </a:rPr>
              <a:t>Sender informasjon gjennom folk.</a:t>
            </a:r>
          </a:p>
          <a:p>
            <a:r>
              <a:rPr lang="nb-NO">
                <a:ea typeface="Calibri"/>
                <a:cs typeface="Calibri"/>
              </a:rPr>
              <a:t>Sender viktig informasjon til feil kanal.</a:t>
            </a:r>
          </a:p>
          <a:p>
            <a:r>
              <a:rPr lang="nb-NO">
                <a:ea typeface="Calibri"/>
                <a:cs typeface="Calibri"/>
              </a:rPr>
              <a:t>Ikke skrive referat til møter i tilfelle ikke alle er 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8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nb-NO"/>
              <a:t>Utydelig eller ustrukturert informasjon kan føre til at mottakeren lett misforstår det utsenderen prøvde å formidle, noe som kan føre til at mottakeren enten må kontakte utsenderen for en bedre forklaring, eller at mottakeren misforstår og gjør en feil i arbeidet. Begge situasjonene skaper ineffektivitet og fører ofte til problemer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4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>
                <a:ea typeface="Calibri"/>
                <a:cs typeface="Calibri"/>
              </a:rPr>
              <a:t>Manglende eller sen respons kan føre til forsinkelser I et prosjekt, dårlig samarbeid, frustrasjon og </a:t>
            </a:r>
            <a:r>
              <a:rPr lang="nb-NO"/>
              <a:t>ineffektivitet( kollegaer må følge opp flere ganger )</a:t>
            </a:r>
            <a:endParaRPr lang="nb-NO">
              <a:ea typeface="Calibri"/>
              <a:cs typeface="Calibri"/>
            </a:endParaRPr>
          </a:p>
          <a:p>
            <a:endParaRPr lang="nb-NO">
              <a:ea typeface="Calibri"/>
              <a:cs typeface="Calibri"/>
            </a:endParaRPr>
          </a:p>
          <a:p>
            <a:r>
              <a:rPr lang="nb-NO"/>
              <a:t>Hvordan man kan unngå: sett forventninger til responstid (f. Eks "svar innen 24 timer"), bruke passende emnelinjer ( </a:t>
            </a:r>
            <a:r>
              <a:rPr lang="nb-NO" err="1"/>
              <a:t>f.eks</a:t>
            </a:r>
            <a:r>
              <a:rPr lang="nb-NO"/>
              <a:t>: Viktig) </a:t>
            </a:r>
            <a:endParaRPr lang="nb-NO">
              <a:ea typeface="Calibri"/>
              <a:cs typeface="Calibri"/>
            </a:endParaRPr>
          </a:p>
          <a:p>
            <a:r>
              <a:rPr lang="nb-NO">
                <a:ea typeface="Calibri"/>
                <a:cs typeface="Calibri"/>
              </a:rPr>
              <a:t>Ha en standard til hvordan dere skal svare, hvor ofte dere skal se etter e-mail/melding eller bruke et verktøy til det.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711F88-E3B0-43C5-A198-71531A487AA5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34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Communication: How to Become an Expert in 2021 &amp; Beyond">
            <a:extLst>
              <a:ext uri="{FF2B5EF4-FFF2-40B4-BE49-F238E27FC236}">
                <a16:creationId xmlns:a16="http://schemas.microsoft.com/office/drawing/2014/main" id="{E77DD7A3-9C2A-06F6-04AB-98BF01B9B6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nb-NO" sz="6600">
                <a:solidFill>
                  <a:schemeClr val="bg1"/>
                </a:solidFill>
              </a:rPr>
              <a:t>Effektiv digital kommunikasjon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Gruppe 1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043720-F41C-E101-4234-A1DE6A1B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b-NO" sz="4600">
                <a:latin typeface="Calibri"/>
                <a:ea typeface="Calibri"/>
                <a:cs typeface="Calibri"/>
              </a:rPr>
              <a:t>Manglende eller sen respons</a:t>
            </a:r>
            <a:endParaRPr lang="nb-NO" sz="46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71BC-4270-2E52-0CEA-E1037FF3C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sz="2200">
                <a:latin typeface="Calibri"/>
                <a:ea typeface="Calibri"/>
                <a:cs typeface="Calibri"/>
              </a:rPr>
              <a:t>Forsinkelser</a:t>
            </a:r>
          </a:p>
          <a:p>
            <a:r>
              <a:rPr lang="nb-NO" sz="2200">
                <a:latin typeface="Calibri"/>
                <a:ea typeface="Calibri"/>
                <a:cs typeface="Calibri"/>
              </a:rPr>
              <a:t>Dårlig samarbeid</a:t>
            </a:r>
          </a:p>
          <a:p>
            <a:r>
              <a:rPr lang="nb-NO" sz="2200">
                <a:latin typeface="Calibri"/>
                <a:ea typeface="Calibri"/>
                <a:cs typeface="Calibri"/>
              </a:rPr>
              <a:t>Frustrasjon og ineffektivitet</a:t>
            </a:r>
          </a:p>
        </p:txBody>
      </p:sp>
      <p:pic>
        <p:nvPicPr>
          <p:cNvPr id="4" name="Picture 3" descr="1,100+ Confused Man Laptop Stock Illustrations, Royalty-Free Vector  Graphics &amp; Clip Art - iStock">
            <a:extLst>
              <a:ext uri="{FF2B5EF4-FFF2-40B4-BE49-F238E27FC236}">
                <a16:creationId xmlns:a16="http://schemas.microsoft.com/office/drawing/2014/main" id="{4D100465-8662-20C3-182A-D8F01EE6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92" r="524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767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AC8EF-023A-D35D-4AE2-1124C624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Bruk av verktøy på feil måte 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565D-FF51-9C2D-5B58-A78859A0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b-NO" sz="2200"/>
              <a:t>Rote bort viktig informasjon</a:t>
            </a:r>
          </a:p>
          <a:p>
            <a:r>
              <a:rPr lang="nb-NO" sz="2200"/>
              <a:t>Ting blir ulesbar og vanskeligg å holde styr på</a:t>
            </a:r>
          </a:p>
        </p:txBody>
      </p:sp>
      <p:pic>
        <p:nvPicPr>
          <p:cNvPr id="5" name="Picture 4" descr="Submerged car Royalty Free Vector Image - VectorStock">
            <a:extLst>
              <a:ext uri="{FF2B5EF4-FFF2-40B4-BE49-F238E27FC236}">
                <a16:creationId xmlns:a16="http://schemas.microsoft.com/office/drawing/2014/main" id="{A006BA07-26B3-DAEE-0C8F-3A667C011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12000"/>
                    </a14:imgEffect>
                  </a14:imgLayer>
                </a14:imgProps>
              </a:ext>
            </a:extLst>
          </a:blip>
          <a:srcRect l="10721" r="11043" b="1"/>
          <a:stretch/>
        </p:blipFill>
        <p:spPr>
          <a:xfrm>
            <a:off x="5311702" y="690123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635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C3CBD-C55F-D5C1-D4EB-FE21607C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nb-NO" sz="5400"/>
              <a:t>Løsninger?</a:t>
            </a:r>
            <a:endParaRPr lang="en-US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050E-B1A5-18C0-16F4-4BFCBBE1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 sz="1700"/>
              <a:t>Sende ut informasjon direkte til mottaker og være sikker til at de får den.</a:t>
            </a:r>
          </a:p>
          <a:p>
            <a:endParaRPr lang="nb-NO" sz="1700"/>
          </a:p>
          <a:p>
            <a:r>
              <a:rPr lang="nb-NO" sz="1700"/>
              <a:t>Holde en standard til hvordan man strukturerer informasjon slik at den er tydelig og klar for alle.</a:t>
            </a:r>
          </a:p>
          <a:p>
            <a:endParaRPr lang="nb-NO" sz="1700"/>
          </a:p>
          <a:p>
            <a:r>
              <a:rPr lang="nb-NO" sz="1700"/>
              <a:t>Ha svar forventinger og holde epostene ryddig.</a:t>
            </a:r>
          </a:p>
          <a:p>
            <a:endParaRPr lang="nb-NO" sz="1700"/>
          </a:p>
          <a:p>
            <a:r>
              <a:rPr lang="nb-NO" sz="1700"/>
              <a:t>Ha gode løsninger til kommunikasjon og bruk dem riktig når relevant.</a:t>
            </a:r>
          </a:p>
        </p:txBody>
      </p:sp>
      <p:pic>
        <p:nvPicPr>
          <p:cNvPr id="4" name="Picture 3" descr="Cartoon Businessman And Solution Stock Photo, Picture and Royalty Free  Image. Image 52763579.">
            <a:extLst>
              <a:ext uri="{FF2B5EF4-FFF2-40B4-BE49-F238E27FC236}">
                <a16:creationId xmlns:a16="http://schemas.microsoft.com/office/drawing/2014/main" id="{D459F925-3655-63F1-0DEC-8F5181F1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04714"/>
            <a:ext cx="5458968" cy="38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4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som holder muse">
            <a:extLst>
              <a:ext uri="{FF2B5EF4-FFF2-40B4-BE49-F238E27FC236}">
                <a16:creationId xmlns:a16="http://schemas.microsoft.com/office/drawing/2014/main" id="{1C9E0FE8-492E-15B7-D14F-318C976991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42" r="4752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66E04FF-9143-A06D-0C17-8B42823C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nb-NO" sz="2800"/>
              <a:t>Beste praksis for digital kommunikasjon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FF334A-7E7E-4B77-5274-04C5E40B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b-NO" sz="1700"/>
              <a:t>Gmail</a:t>
            </a:r>
          </a:p>
          <a:p>
            <a:r>
              <a:rPr lang="nb-NO" sz="1700"/>
              <a:t>Teams</a:t>
            </a:r>
          </a:p>
          <a:p>
            <a:r>
              <a:rPr lang="nb-NO" sz="1700"/>
              <a:t>Møter</a:t>
            </a:r>
          </a:p>
          <a:p>
            <a:r>
              <a:rPr lang="nb-NO" sz="1700"/>
              <a:t>Intern utviklet verktøy </a:t>
            </a:r>
          </a:p>
          <a:p>
            <a:endParaRPr lang="nb-NO" sz="1700"/>
          </a:p>
        </p:txBody>
      </p:sp>
    </p:spTree>
    <p:extLst>
      <p:ext uri="{BB962C8B-B14F-4D97-AF65-F5344CB8AC3E}">
        <p14:creationId xmlns:p14="http://schemas.microsoft.com/office/powerpoint/2010/main" val="256938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st email provider | TechRadar">
            <a:extLst>
              <a:ext uri="{FF2B5EF4-FFF2-40B4-BE49-F238E27FC236}">
                <a16:creationId xmlns:a16="http://schemas.microsoft.com/office/drawing/2014/main" id="{A68C31ED-087A-EC0F-4299-160231A1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7" r="12880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8" name="Freeform: Shape 103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FF38DAC-9658-83A6-020B-70512CBD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nb-NO" sz="2800"/>
              <a:t>Email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972FDE-C2E9-C7CE-D2A4-EF8D1BAF8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b-NO" sz="1700"/>
              <a:t>Kort og presis</a:t>
            </a:r>
          </a:p>
          <a:p>
            <a:r>
              <a:rPr lang="nb-NO" sz="1700"/>
              <a:t>proffisjonell</a:t>
            </a:r>
          </a:p>
        </p:txBody>
      </p:sp>
    </p:spTree>
    <p:extLst>
      <p:ext uri="{BB962C8B-B14F-4D97-AF65-F5344CB8AC3E}">
        <p14:creationId xmlns:p14="http://schemas.microsoft.com/office/powerpoint/2010/main" val="204112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icrosoft Teams kostnadfritt | Microsoft Teams">
            <a:extLst>
              <a:ext uri="{FF2B5EF4-FFF2-40B4-BE49-F238E27FC236}">
                <a16:creationId xmlns:a16="http://schemas.microsoft.com/office/drawing/2014/main" id="{394ECFB3-DB38-786D-EF54-446400FD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r="1076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3081" name="Freeform: Shape 3080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9651E3E-1209-06C1-3E0F-1A4B127F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nb-NO" sz="2800"/>
              <a:t>Teams</a:t>
            </a: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C84AB9-4613-827C-F52B-A4B82B29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b-NO" sz="1700"/>
              <a:t>Kort og presist</a:t>
            </a:r>
          </a:p>
          <a:p>
            <a:r>
              <a:rPr lang="nb-NO" sz="1700"/>
              <a:t>Mindre proffisjonelt</a:t>
            </a:r>
          </a:p>
        </p:txBody>
      </p:sp>
    </p:spTree>
    <p:extLst>
      <p:ext uri="{BB962C8B-B14F-4D97-AF65-F5344CB8AC3E}">
        <p14:creationId xmlns:p14="http://schemas.microsoft.com/office/powerpoint/2010/main" val="54582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crosoft Teams kostnadfritt | Microsoft Teams">
            <a:extLst>
              <a:ext uri="{FF2B5EF4-FFF2-40B4-BE49-F238E27FC236}">
                <a16:creationId xmlns:a16="http://schemas.microsoft.com/office/drawing/2014/main" id="{CC8B6EBA-406D-5AB8-4A3B-D1F4B35A7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1" r="7539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2" name="Freeform: Shape 2056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5380F90-5822-591E-45D2-44051BC9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nb-NO" sz="2800"/>
              <a:t>Møter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337162-7A9C-DDDA-F3CE-E7907FC0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b-NO" sz="1700"/>
              <a:t>Tydelig agenda</a:t>
            </a:r>
          </a:p>
          <a:p>
            <a:r>
              <a:rPr lang="nb-NO" sz="1700"/>
              <a:t>kamera</a:t>
            </a:r>
          </a:p>
        </p:txBody>
      </p:sp>
    </p:spTree>
    <p:extLst>
      <p:ext uri="{BB962C8B-B14F-4D97-AF65-F5344CB8AC3E}">
        <p14:creationId xmlns:p14="http://schemas.microsoft.com/office/powerpoint/2010/main" val="125765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02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Ki-revolusjonen i kundeservice: hvordan endrer nye teknologier  e-handelsindustrien? | Kampanje">
            <a:extLst>
              <a:ext uri="{FF2B5EF4-FFF2-40B4-BE49-F238E27FC236}">
                <a16:creationId xmlns:a16="http://schemas.microsoft.com/office/drawing/2014/main" id="{5FA661C8-6456-BBC5-7B76-BF3266720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r="-1" b="-1"/>
          <a:stretch/>
        </p:blipFill>
        <p:spPr bwMode="auto"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14" name="Freeform: Shape 4104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15" name="Freeform: Shape 4106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B4DC49-2FCE-67F5-FADA-3F2B15C7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nb-NO" sz="2800"/>
              <a:t>Intern utviklet verktøy </a:t>
            </a:r>
          </a:p>
        </p:txBody>
      </p:sp>
      <p:sp>
        <p:nvSpPr>
          <p:cNvPr id="4116" name="Rectangle 410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7" name="Rectangle 411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18" name="Plassholder for innhold 2">
            <a:extLst>
              <a:ext uri="{FF2B5EF4-FFF2-40B4-BE49-F238E27FC236}">
                <a16:creationId xmlns:a16="http://schemas.microsoft.com/office/drawing/2014/main" id="{FD18592B-0E5C-724C-B003-52DA0330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b-NO" sz="1700"/>
              <a:t>Egen utviklet tjeneste</a:t>
            </a:r>
          </a:p>
        </p:txBody>
      </p:sp>
    </p:spTree>
    <p:extLst>
      <p:ext uri="{BB962C8B-B14F-4D97-AF65-F5344CB8AC3E}">
        <p14:creationId xmlns:p14="http://schemas.microsoft.com/office/powerpoint/2010/main" val="129256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,300+ Exploding Laptop Stock Photos, Pictures &amp; Royalty-Free Images -  iStock | High speed, Exploding tablet">
            <a:extLst>
              <a:ext uri="{FF2B5EF4-FFF2-40B4-BE49-F238E27FC236}">
                <a16:creationId xmlns:a16="http://schemas.microsoft.com/office/drawing/2014/main" id="{F6E8696D-0F9D-B397-C681-A90545AE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1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CD3CB-9896-723E-BFAB-27E4B50C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sz="3600">
                <a:solidFill>
                  <a:schemeClr val="tx1">
                    <a:lumMod val="85000"/>
                    <a:lumOff val="15000"/>
                  </a:schemeClr>
                </a:solidFill>
              </a:rPr>
              <a:t>Hva er typiske fallgruver og hvordan de unngås?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5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C361B-FD30-AC2F-B60A-CA06286C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nb-NO" sz="3400"/>
              <a:t>Informasjon kommer ikke frem til der den skal.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F7F4F3-8006-4FC3-AF6B-B6EAA5A4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10000"/>
          </a:bodyPr>
          <a:lstStyle/>
          <a:p>
            <a:r>
              <a:rPr lang="nb-NO" sz="2200"/>
              <a:t>Eksempler: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400">
                <a:latin typeface="Calibri"/>
                <a:ea typeface="Calibri"/>
                <a:cs typeface="Calibri"/>
              </a:rPr>
              <a:t>Sender epost til feil adresse.</a:t>
            </a:r>
            <a:endParaRPr lang="en-US" sz="24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400">
                <a:latin typeface="Calibri"/>
                <a:ea typeface="Calibri"/>
                <a:cs typeface="Calibri"/>
              </a:rPr>
              <a:t>Sender en fil som mottakeren ikke klarer å åpne.</a:t>
            </a:r>
            <a:endParaRPr lang="en-US" sz="24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400">
                <a:latin typeface="Calibri"/>
                <a:ea typeface="Calibri"/>
                <a:cs typeface="Calibri"/>
              </a:rPr>
              <a:t>Sender informasjon gjennom folk.</a:t>
            </a:r>
            <a:endParaRPr lang="en-US" sz="24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400">
                <a:latin typeface="Calibri"/>
                <a:ea typeface="Calibri"/>
                <a:cs typeface="Calibri"/>
              </a:rPr>
              <a:t>Sender viktig informasjon til feil kanal.</a:t>
            </a:r>
            <a:endParaRPr lang="en-US" sz="24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400">
                <a:latin typeface="Calibri"/>
                <a:ea typeface="Calibri"/>
                <a:cs typeface="Calibri"/>
              </a:rPr>
              <a:t>Ikke skrive referat til møter i tilfelle ikke alle er der.</a:t>
            </a:r>
            <a:endParaRPr lang="en-US" sz="240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endParaRPr lang="en-US" sz="2200"/>
          </a:p>
          <a:p>
            <a:endParaRPr lang="en-US" sz="2200"/>
          </a:p>
        </p:txBody>
      </p:sp>
      <p:pic>
        <p:nvPicPr>
          <p:cNvPr id="4" name="Content Placeholder 3" descr="8,200+ Laptop Error Stock Illustrations, Royalty-Free Vector Graphics &amp;  Clip Art - iStock | Laptop error message">
            <a:extLst>
              <a:ext uri="{FF2B5EF4-FFF2-40B4-BE49-F238E27FC236}">
                <a16:creationId xmlns:a16="http://schemas.microsoft.com/office/drawing/2014/main" id="{DA99D23A-7F2A-5738-4AF9-82E8CA095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219810"/>
            <a:ext cx="6903720" cy="44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94FAB-E7E6-6648-82CC-2333C1C2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sz="3400">
                <a:ea typeface="+mj-lt"/>
                <a:cs typeface="+mj-lt"/>
              </a:rPr>
              <a:t>Ustrukturert eller utydelig informasjon.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76A493-C55F-7777-DA06-0F3C02479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 lnSpcReduction="10000"/>
          </a:bodyPr>
          <a:lstStyle/>
          <a:p>
            <a:r>
              <a:rPr lang="nb-NO" sz="2200">
                <a:ea typeface="+mn-lt"/>
                <a:cs typeface="+mn-lt"/>
              </a:rPr>
              <a:t>Utydelig eller ustrukturert informasjon kan føre til misforståelser.</a:t>
            </a:r>
            <a:endParaRPr lang="nb-NO" sz="2200"/>
          </a:p>
          <a:p>
            <a:r>
              <a:rPr lang="nb-NO" sz="2200">
                <a:ea typeface="+mn-lt"/>
                <a:cs typeface="+mn-lt"/>
              </a:rPr>
              <a:t>Mottakeren kan måtte kontakte utsenderen for en bedre forklaring.</a:t>
            </a:r>
            <a:endParaRPr lang="nb-NO"/>
          </a:p>
          <a:p>
            <a:r>
              <a:rPr lang="nb-NO" sz="2200">
                <a:ea typeface="+mn-lt"/>
                <a:cs typeface="+mn-lt"/>
              </a:rPr>
              <a:t>Alternativt kan mottakeren gjøre en feil i arbeidet.</a:t>
            </a:r>
            <a:endParaRPr lang="nb-NO"/>
          </a:p>
          <a:p>
            <a:r>
              <a:rPr lang="nb-NO" sz="2200">
                <a:ea typeface="+mn-lt"/>
                <a:cs typeface="+mn-lt"/>
              </a:rPr>
              <a:t>Begge situasjonene skaper ineffektivitet.</a:t>
            </a:r>
            <a:endParaRPr lang="nb-NO"/>
          </a:p>
          <a:p>
            <a:r>
              <a:rPr lang="nb-NO" sz="2200">
                <a:ea typeface="+mn-lt"/>
                <a:cs typeface="+mn-lt"/>
              </a:rPr>
              <a:t>Dette fører ofte til problemer.</a:t>
            </a:r>
            <a:endParaRPr lang="nb-NO"/>
          </a:p>
          <a:p>
            <a:endParaRPr lang="nb-NO" sz="2200"/>
          </a:p>
        </p:txBody>
      </p:sp>
      <p:pic>
        <p:nvPicPr>
          <p:cNvPr id="5" name="Picture 4" descr="32,200+ Confused Person Cartoon Stock Photos, Pictures &amp; Royalty-Free  Images - iStock">
            <a:extLst>
              <a:ext uri="{FF2B5EF4-FFF2-40B4-BE49-F238E27FC236}">
                <a16:creationId xmlns:a16="http://schemas.microsoft.com/office/drawing/2014/main" id="{B91F5F5B-F5F1-BA5F-D800-140942007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416006"/>
            <a:ext cx="5458968" cy="402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Effektiv digital kommunikasjon</vt:lpstr>
      <vt:lpstr>Beste praksis for digital kommunikasjon</vt:lpstr>
      <vt:lpstr>Email</vt:lpstr>
      <vt:lpstr>Teams</vt:lpstr>
      <vt:lpstr>Møter</vt:lpstr>
      <vt:lpstr>Intern utviklet verktøy </vt:lpstr>
      <vt:lpstr>Hva er typiske fallgruver og hvordan de unngås?</vt:lpstr>
      <vt:lpstr>Informasjon kommer ikke frem til der den skal.</vt:lpstr>
      <vt:lpstr>Ustrukturert eller utydelig informasjon.</vt:lpstr>
      <vt:lpstr>Manglende eller sen respons</vt:lpstr>
      <vt:lpstr>Bruk av verktøy på feil måte </vt:lpstr>
      <vt:lpstr>Løsninger?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2025-03-10T09:53:23Z</dcterms:created>
  <dcterms:modified xsi:type="dcterms:W3CDTF">2025-03-10T11:51:02Z</dcterms:modified>
</cp:coreProperties>
</file>