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9144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 Slide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DejaVu Serif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DejaVu Serif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DejaVu Serif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DejaVu Serif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96C47C4D-ED1D-4743-82B6-D7A77C00C30C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DejaVu Serif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the outline text format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Outline Level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Outline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Outline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Outline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Sixth Outline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Seventh Outline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 with Caption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2880"/>
            <a:ext cx="3007800" cy="1161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1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3575160" y="272880"/>
            <a:ext cx="5111280" cy="585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57200" y="1434960"/>
            <a:ext cx="3007800" cy="4690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spcBef>
                <a:spcPts val="281"/>
              </a:spcBef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1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dt" idx="28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DejaVu Serif"/>
            </a:endParaRPr>
          </a:p>
        </p:txBody>
      </p:sp>
      <p:sp>
        <p:nvSpPr>
          <p:cNvPr id="50" name="PlaceHolder 5"/>
          <p:cNvSpPr>
            <a:spLocks noGrp="1"/>
          </p:cNvSpPr>
          <p:nvPr>
            <p:ph type="ftr" idx="29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DejaVu Serif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DejaVu Serif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DejaVu Serif"/>
            </a:endParaRPr>
          </a:p>
        </p:txBody>
      </p:sp>
      <p:sp>
        <p:nvSpPr>
          <p:cNvPr id="51" name="PlaceHolder 6"/>
          <p:cNvSpPr>
            <a:spLocks noGrp="1"/>
          </p:cNvSpPr>
          <p:nvPr>
            <p:ph type="sldNum" idx="30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54C19E8C-E7EC-4643-9617-27A9594E961E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DejaVu Serif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icture with Caption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1792440" y="4800600"/>
            <a:ext cx="5486040" cy="566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1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1792440" y="61272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the outline text format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Outline Level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Outline Level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Outline Level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Outline Level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Sixth Outline Level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Seventh Outline Level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1792440" y="5367240"/>
            <a:ext cx="5486040" cy="804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spcBef>
                <a:spcPts val="281"/>
              </a:spcBef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1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dt" idx="31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DejaVu Serif"/>
            </a:endParaRPr>
          </a:p>
        </p:txBody>
      </p:sp>
      <p:sp>
        <p:nvSpPr>
          <p:cNvPr id="56" name="PlaceHolder 5"/>
          <p:cNvSpPr>
            <a:spLocks noGrp="1"/>
          </p:cNvSpPr>
          <p:nvPr>
            <p:ph type="ftr" idx="32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DejaVu Serif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DejaVu Serif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DejaVu Serif"/>
            </a:endParaRPr>
          </a:p>
        </p:txBody>
      </p:sp>
      <p:sp>
        <p:nvSpPr>
          <p:cNvPr id="57" name="PlaceHolder 6"/>
          <p:cNvSpPr>
            <a:spLocks noGrp="1"/>
          </p:cNvSpPr>
          <p:nvPr>
            <p:ph type="sldNum" idx="33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8C06D36A-FCE0-49BE-8540-A49E0155911B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DejaVu Serif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itle and Vertical Tex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7" name="PlaceHolder 3"/>
          <p:cNvSpPr>
            <a:spLocks noGrp="1"/>
          </p:cNvSpPr>
          <p:nvPr>
            <p:ph type="dt" idx="4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DejaVu Serif"/>
            </a:endParaRPr>
          </a:p>
        </p:txBody>
      </p:sp>
      <p:sp>
        <p:nvSpPr>
          <p:cNvPr id="8" name="PlaceHolder 4"/>
          <p:cNvSpPr>
            <a:spLocks noGrp="1"/>
          </p:cNvSpPr>
          <p:nvPr>
            <p:ph type="ftr" idx="5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DejaVu Serif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DejaVu Serif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DejaVu Serif"/>
            </a:endParaRPr>
          </a:p>
        </p:txBody>
      </p:sp>
      <p:sp>
        <p:nvSpPr>
          <p:cNvPr id="9" name="PlaceHolder 5"/>
          <p:cNvSpPr>
            <a:spLocks noGrp="1"/>
          </p:cNvSpPr>
          <p:nvPr>
            <p:ph type="sldNum" idx="6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83E55BF5-81C3-4D36-91A1-83BC183361B7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DejaVu Serif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Vertical Title and Tex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629400" y="274680"/>
            <a:ext cx="2057040" cy="585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 vert="eaVert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274680"/>
            <a:ext cx="6019560" cy="585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dt" idx="7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DejaVu Serif"/>
            </a:endParaRPr>
          </a:p>
        </p:txBody>
      </p:sp>
      <p:sp>
        <p:nvSpPr>
          <p:cNvPr id="13" name="PlaceHolder 4"/>
          <p:cNvSpPr>
            <a:spLocks noGrp="1"/>
          </p:cNvSpPr>
          <p:nvPr>
            <p:ph type="ftr" idx="8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DejaVu Serif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DejaVu Serif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DejaVu Serif"/>
            </a:endParaRPr>
          </a:p>
        </p:txBody>
      </p:sp>
      <p:sp>
        <p:nvSpPr>
          <p:cNvPr id="14" name="PlaceHolder 5"/>
          <p:cNvSpPr>
            <a:spLocks noGrp="1"/>
          </p:cNvSpPr>
          <p:nvPr>
            <p:ph type="sldNum" idx="9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07B26C54-81D9-49D2-9983-9F28E46A18BF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DejaVu Serif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and Conten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dt" idx="10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DejaVu Serif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ftr" idx="11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DejaVu Serif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DejaVu Serif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DejaVu Serif"/>
            </a:endParaRPr>
          </a:p>
        </p:txBody>
      </p:sp>
      <p:sp>
        <p:nvSpPr>
          <p:cNvPr id="19" name="PlaceHolder 5"/>
          <p:cNvSpPr>
            <a:spLocks noGrp="1"/>
          </p:cNvSpPr>
          <p:nvPr>
            <p:ph type="sldNum" idx="12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03FDBBD7-FD11-4658-8923-7D491E08F2C8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DejaVu Serif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 Header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1" lang="en-US" sz="4000" strike="noStrike" u="none" cap="all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US" sz="4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7772040" cy="1499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dt" idx="13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DejaVu Serif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ftr" idx="14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DejaVu Serif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DejaVu Serif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DejaVu Serif"/>
            </a:endParaRPr>
          </a:p>
        </p:txBody>
      </p:sp>
      <p:sp>
        <p:nvSpPr>
          <p:cNvPr id="24" name="PlaceHolder 5"/>
          <p:cNvSpPr>
            <a:spLocks noGrp="1"/>
          </p:cNvSpPr>
          <p:nvPr>
            <p:ph type="sldNum" idx="15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C6186071-7269-4C10-86CA-569D2C445264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DejaVu Serif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wo Conten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3812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648320" y="1600200"/>
            <a:ext cx="403812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dt" idx="16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DejaVu Serif"/>
            </a:endParaRPr>
          </a:p>
        </p:txBody>
      </p:sp>
      <p:sp>
        <p:nvSpPr>
          <p:cNvPr id="29" name="PlaceHolder 5"/>
          <p:cNvSpPr>
            <a:spLocks noGrp="1"/>
          </p:cNvSpPr>
          <p:nvPr>
            <p:ph type="ftr" idx="17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DejaVu Serif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DejaVu Serif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DejaVu Serif"/>
            </a:endParaRPr>
          </a:p>
        </p:txBody>
      </p:sp>
      <p:sp>
        <p:nvSpPr>
          <p:cNvPr id="30" name="PlaceHolder 6"/>
          <p:cNvSpPr>
            <a:spLocks noGrp="1"/>
          </p:cNvSpPr>
          <p:nvPr>
            <p:ph type="sldNum" idx="18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0FF9B49B-EF6A-4E3C-AA87-ED46CBC61E53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DejaVu Serif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mparison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535040"/>
            <a:ext cx="4039920" cy="639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2174760"/>
            <a:ext cx="4039920" cy="3951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en-US" sz="16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en-US" sz="16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645080" y="1535040"/>
            <a:ext cx="4041360" cy="639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645080" y="2174760"/>
            <a:ext cx="4041360" cy="3951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en-US" sz="16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en-US" sz="16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dt" idx="19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DejaVu Serif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ftr" idx="20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DejaVu Serif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DejaVu Serif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DejaVu Serif"/>
            </a:endParaRPr>
          </a:p>
        </p:txBody>
      </p:sp>
      <p:sp>
        <p:nvSpPr>
          <p:cNvPr id="38" name="PlaceHolder 8"/>
          <p:cNvSpPr>
            <a:spLocks noGrp="1"/>
          </p:cNvSpPr>
          <p:nvPr>
            <p:ph type="sldNum" idx="21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14C54AAA-D186-4C6F-9BCA-70AEECDC59C3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DejaVu Serif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dt" idx="22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DejaVu Serif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ftr" idx="23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DejaVu Serif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DejaVu Serif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DejaVu Serif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sldNum" idx="24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94808B9E-E945-493C-B00F-8AAF8295C467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DejaVu Serif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dt" idx="25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DejaVu Serif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ftr" idx="26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DejaVu Serif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DejaVu Serif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DejaVu Serif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sldNum" idx="27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A8956FF5-E1FB-4AE5-8723-AA773D456370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DejaVu Serif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Linux 4 noobs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subTitle"/>
          </p:nvPr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algn="ctr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US" sz="3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– It’s really that simple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Oppsummering og spørsmål (10 min)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- Linux = fleksibelt og tilpasningsdyktig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- Bruk det som passer deg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- Hva overrasket deg mest?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- Vil du teste det? Prøv Ubuntu eller Pop!_OS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Takk for meg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- Kontaktinfo hvis de har spørsmål senere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- Bonus: QR-kode til ressursliste eller live ISO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Mål for timen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0" defTabSz="457200"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- Vise at Linux kan være brukervennlig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0" defTabSz="457200"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- Skape nysgjerrighet, ikke </a:t>
            </a: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nødvendigvis overbevise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0" defTabSz="457200"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- Eksempler: Fra avansert til enkelt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Hva er Linux?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0" defTabSz="457200"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- Et operativsystem – som Windows eller macOS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0" defTabSz="457200"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- Brukes i servere, PC-er, mobiler, TV-er og mer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0" defTabSz="457200"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- Fri programvare: gratis, open source, kan tilpasses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En analogi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0" defTabSz="457200"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- Linux er som stasjonære PCer: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0" defTabSz="457200"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- Bygg din egen PC fra scratch (f.eks. Arch, Gentoo, LFS)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0" defTabSz="457200"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- Kjøp en ferdigbygd PC fra komplett (f.eks. Ubuntu, Fedora, Mint)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0" defTabSz="457200">
              <a:lnSpc>
                <a:spcPct val="100000"/>
              </a:lnSpc>
              <a:spcBef>
                <a:spcPts val="641"/>
              </a:spcBef>
              <a:buNone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- Begge deler er Linux!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Hva skal vi se på?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- Vi viser fire eksempler: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- 1. Minimal Linux (f.eks. Arch)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- 2. Lettvektsmiljø (f.eks. Xfce, Hyprland)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- 3. Brukervennlig distro (f.eks. Ubuntu, Mint)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- 4. Uventet Linux (SteamOS, ChromeOS)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1. Minimal Linux (5 min)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- Terminal-basert Arch eller Debian minimal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- Myte: 'Linux = kun kommandolinje'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- Demo: Installer `neofetch` i terminalen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2. Lettvektsmiljø (10 min)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- Eksempler: Xfce, Hyprland, LXQt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- For de som vil ha kontroll og ytelse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- Demo: Installer en pakke, vis hvordan det brukes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3. Brukervennlig Linux (10 min)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- Eksempler: Ubuntu, Mint, Zorin OS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- Ligner på Windows/macOS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- Demo: Åpne programvarebutikk, installer app, evt. Steam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4. Uventet Linux (5 min)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- Steam Deck bruker Linux (SteamOS)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- ChromeOS på skole-PC-er er også Linux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- Linux er allerede overalt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Application>LibreOffice/25.2.3.2$Linux_X86_64 LibreOffice_project/520$Build-2</Application>
  <AppVersion>15.0000</AppVers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2013-01-27T09:14:16Z</dcterms:created>
  <dc:creator/>
  <dc:description>generated using python-pptx</dc:description>
  <dc:language>en-US</dc:language>
  <cp:lastModifiedBy/>
  <dcterms:modified xsi:type="dcterms:W3CDTF">2025-05-23T08:28:06Z</dcterms:modified>
  <cp:revision>2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</Properties>
</file>