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063"/>
    <a:srgbClr val="FAFAFA"/>
    <a:srgbClr val="733D88"/>
    <a:srgbClr val="4F1271"/>
    <a:srgbClr val="C8C6D7"/>
    <a:srgbClr val="17BEBB"/>
    <a:srgbClr val="EDB88B"/>
    <a:srgbClr val="2E282A"/>
    <a:srgbClr val="EF3E36"/>
    <a:srgbClr val="FAD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6D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rgbClr val="4A4063"/>
                </a:solidFill>
                <a:latin typeface="Cabin" panose="0000050000000000000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rgbClr val="4A4063"/>
                </a:solidFill>
                <a:latin typeface="Cabin" panose="0000050000000000000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4A4063"/>
                </a:solidFill>
                <a:latin typeface="Cabin" panose="00000500000000000000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4A4063"/>
          </a:solidFill>
          <a:latin typeface="Roboto Black" panose="02000000000000000000" charset="0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4A4063"/>
          </a:solidFill>
          <a:latin typeface="Roboto Black" panose="02000000000000000000" charset="0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4A4063"/>
          </a:solidFill>
          <a:latin typeface="Roboto Black" panose="02000000000000000000" charset="0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4A4063"/>
          </a:solidFill>
          <a:latin typeface="Roboto Black" panose="02000000000000000000" charset="0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4A4063"/>
          </a:solidFill>
          <a:latin typeface="Roboto Black" panose="02000000000000000000" charset="0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4A4063"/>
          </a:solidFill>
          <a:latin typeface="Roboto Black" panose="02000000000000000000" charset="0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Introduction to Python for Machine Intelligence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PYTHON?</a:t>
            </a:r>
            <a:endParaRPr lang="en-US"/>
          </a:p>
        </p:txBody>
      </p:sp>
      <p:pic>
        <p:nvPicPr>
          <p:cNvPr id="5" name="Picture 4" descr="python-file-symb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40" y="1753235"/>
            <a:ext cx="1391285" cy="1391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2165668" y="3333115"/>
            <a:ext cx="24999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Interpreted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86395" y="1753235"/>
            <a:ext cx="1606550" cy="1211580"/>
            <a:chOff x="12772" y="2857"/>
            <a:chExt cx="3054" cy="2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/>
          </p:nvSpPr>
          <p:spPr>
            <a:xfrm>
              <a:off x="12772" y="2857"/>
              <a:ext cx="3055" cy="2346"/>
            </a:xfrm>
            <a:prstGeom prst="roundRect">
              <a:avLst/>
            </a:prstGeom>
            <a:noFill/>
            <a:ln w="101600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772" y="3373"/>
              <a:ext cx="3055" cy="0"/>
            </a:xfrm>
            <a:prstGeom prst="line">
              <a:avLst/>
            </a:prstGeom>
            <a:ln w="1016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482" y="3865"/>
              <a:ext cx="572" cy="330"/>
            </a:xfrm>
            <a:prstGeom prst="line">
              <a:avLst/>
            </a:prstGeom>
            <a:ln w="101600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3482" y="4214"/>
              <a:ext cx="572" cy="330"/>
            </a:xfrm>
            <a:prstGeom prst="line">
              <a:avLst/>
            </a:prstGeom>
            <a:ln w="101600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195" y="4525"/>
              <a:ext cx="904" cy="0"/>
            </a:xfrm>
            <a:prstGeom prst="line">
              <a:avLst/>
            </a:prstGeom>
            <a:ln w="101600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7687311" y="3333115"/>
            <a:ext cx="2405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Interactive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404428" y="4507230"/>
            <a:ext cx="2022475" cy="922020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p>
            <a:pPr algn="ctr"/>
            <a:r>
              <a:rPr lang="en-US" sz="5400">
                <a:solidFill>
                  <a:srgbClr val="FAFA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Black" panose="02000000000000000000" charset="0"/>
              </a:rPr>
              <a:t>{OOP}</a:t>
            </a:r>
            <a:endParaRPr lang="en-US" sz="5400">
              <a:solidFill>
                <a:srgbClr val="FAFA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Black" panose="020000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49096" y="5923280"/>
            <a:ext cx="3420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Object Oriented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360161" y="5923280"/>
            <a:ext cx="4859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Dynamic Strong Types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44460" y="4140835"/>
            <a:ext cx="2457450" cy="1841500"/>
            <a:chOff x="12334" y="6521"/>
            <a:chExt cx="3870" cy="2900"/>
          </a:xfrm>
        </p:grpSpPr>
        <p:pic>
          <p:nvPicPr>
            <p:cNvPr id="26" name="Picture 25" descr="blob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080000">
              <a:off x="12334" y="6521"/>
              <a:ext cx="3870" cy="29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Oval 27"/>
            <p:cNvSpPr/>
            <p:nvPr/>
          </p:nvSpPr>
          <p:spPr>
            <a:xfrm>
              <a:off x="12959" y="6674"/>
              <a:ext cx="887" cy="88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5510" y="367665"/>
            <a:ext cx="4113530" cy="729615"/>
          </a:xfrm>
        </p:spPr>
        <p:txBody>
          <a:bodyPr/>
          <a:p>
            <a:r>
              <a:rPr lang="en-US"/>
              <a:t>PROS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007735" y="3784600"/>
            <a:ext cx="0" cy="2673350"/>
          </a:xfrm>
          <a:prstGeom prst="line">
            <a:avLst/>
          </a:prstGeom>
          <a:ln w="101600" cap="rnd">
            <a:solidFill>
              <a:srgbClr val="4A4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/>
        </p:nvSpPr>
        <p:spPr>
          <a:xfrm>
            <a:off x="7337425" y="367665"/>
            <a:ext cx="4114165" cy="7289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4A4063"/>
                </a:solidFill>
                <a:latin typeface="Roboto Black" panose="02000000000000000000" charset="0"/>
                <a:ea typeface="+mj-ea"/>
                <a:cs typeface="+mj-cs"/>
              </a:defRPr>
            </a:lvl1pPr>
          </a:lstStyle>
          <a:p>
            <a:r>
              <a:rPr lang="en-US"/>
              <a:t>CONS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5571490" y="3125470"/>
            <a:ext cx="871855" cy="6064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4A4063"/>
                </a:solidFill>
                <a:latin typeface="Roboto Black" panose="02000000000000000000" charset="0"/>
                <a:ea typeface="+mj-ea"/>
                <a:cs typeface="+mj-cs"/>
              </a:defRPr>
            </a:lvl1pPr>
          </a:lstStyle>
          <a:p>
            <a:r>
              <a:rPr lang="en-US" sz="2800"/>
              <a:t>VS</a:t>
            </a:r>
            <a:endParaRPr lang="en-US" sz="2800"/>
          </a:p>
        </p:txBody>
      </p:sp>
      <p:cxnSp>
        <p:nvCxnSpPr>
          <p:cNvPr id="6" name="Straight Connector 5"/>
          <p:cNvCxnSpPr/>
          <p:nvPr/>
        </p:nvCxnSpPr>
        <p:spPr>
          <a:xfrm>
            <a:off x="6007100" y="367665"/>
            <a:ext cx="0" cy="2657475"/>
          </a:xfrm>
          <a:prstGeom prst="line">
            <a:avLst/>
          </a:prstGeom>
          <a:ln w="101600" cap="rnd">
            <a:solidFill>
              <a:srgbClr val="4A4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024380" y="3982720"/>
            <a:ext cx="1896110" cy="1779905"/>
            <a:chOff x="12440" y="6272"/>
            <a:chExt cx="2986" cy="2803"/>
          </a:xfrm>
        </p:grpSpPr>
        <p:pic>
          <p:nvPicPr>
            <p:cNvPr id="16" name="Picture 15" descr="scipy2015_logo_simpl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7" y="6455"/>
              <a:ext cx="1062" cy="9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tensorflo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38" y="6272"/>
              <a:ext cx="1788" cy="13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 descr="pytorch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0" y="7759"/>
              <a:ext cx="1316" cy="13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 descr="openaigy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86" y="7983"/>
              <a:ext cx="1092" cy="109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1" name="Text Box 20"/>
          <p:cNvSpPr txBox="1"/>
          <p:nvPr/>
        </p:nvSpPr>
        <p:spPr>
          <a:xfrm>
            <a:off x="810261" y="5923280"/>
            <a:ext cx="4208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Lots of MI Libraries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04583" y="1718945"/>
            <a:ext cx="3618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Fast Prototyping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42098" y="2760345"/>
            <a:ext cx="2840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Easy to Read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729221" y="3139440"/>
            <a:ext cx="3329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>
                <a:solidFill>
                  <a:srgbClr val="4A4063"/>
                </a:solidFill>
                <a:latin typeface="Roboto Black" panose="02000000000000000000" charset="0"/>
              </a:rPr>
              <a:t>Slow Execution</a:t>
            </a:r>
            <a:endParaRPr lang="en-US" sz="3600">
              <a:solidFill>
                <a:srgbClr val="4A4063"/>
              </a:solidFill>
              <a:latin typeface="Roboto Black" panose="0200000000000000000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Presentation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UI Semibold</vt:lpstr>
      <vt:lpstr>Segoe UI Light</vt:lpstr>
      <vt:lpstr>Segoe UI</vt:lpstr>
      <vt:lpstr>Segoe Print</vt:lpstr>
      <vt:lpstr>Roboto Black</vt:lpstr>
      <vt:lpstr>Cabin</vt:lpstr>
      <vt:lpstr>Default Design</vt:lpstr>
      <vt:lpstr>PowerPoint 演示文稿</vt:lpstr>
      <vt:lpstr>PowerPoint 演示文稿</vt:lpstr>
      <vt:lpstr>PROS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yzetm</dc:creator>
  <cp:lastModifiedBy>yzetm</cp:lastModifiedBy>
  <cp:revision>4</cp:revision>
  <dcterms:created xsi:type="dcterms:W3CDTF">2017-09-25T08:08:11Z</dcterms:created>
  <dcterms:modified xsi:type="dcterms:W3CDTF">2017-09-25T09:38:39Z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1033-10.2.0.5942</vt:lpwstr>
  </property>
</Properties>
</file>