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F5C9A7-3696-46D3-A566-6608DC5DED0D}">
  <a:tblStyle styleId="{35F5C9A7-3696-46D3-A566-6608DC5DED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462ad3cf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462ad3cf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462ad3cf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462ad3cf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462ad3cf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462ad3cf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462ad3cf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462ad3cf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462ad3cf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462ad3cf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462ad3cf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462ad3cf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462ad3cf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462ad3cf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1290f98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1290f98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462ad3cf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462ad3cf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462ad3cf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462ad3cf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462ad3cf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462ad3cf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462ad3cf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462ad3cf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462ad3cf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462ad3cf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462ad3cf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462ad3cf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462ad3cf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462ad3cf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1452000"/>
            <a:ext cx="7688700" cy="28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  <a:defRPr sz="1300">
                <a:solidFill>
                  <a:schemeClr val="dk2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  <a:defRPr sz="1300">
                <a:solidFill>
                  <a:schemeClr val="dk2"/>
                </a:solidFill>
              </a:defRPr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 sz="1300">
                <a:solidFill>
                  <a:schemeClr val="dk2"/>
                </a:solidFill>
              </a:defRPr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  <a:defRPr sz="1300">
                <a:solidFill>
                  <a:schemeClr val="dk2"/>
                </a:solidFill>
              </a:defRPr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  <a:defRPr sz="1300">
                <a:solidFill>
                  <a:schemeClr val="dk2"/>
                </a:solidFill>
              </a:defRPr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 sz="1300">
                <a:solidFill>
                  <a:schemeClr val="dk2"/>
                </a:solidFill>
              </a:defRPr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  <a:defRPr sz="1300">
                <a:solidFill>
                  <a:schemeClr val="dk2"/>
                </a:solidFill>
              </a:defRPr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  <a:defRPr sz="1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2057400"/>
            <a:ext cx="76881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Pulse Width Modulation</a:t>
            </a:r>
            <a:endParaRPr sz="4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3624975"/>
            <a:ext cx="76881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Prepared by: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Omar Samir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MikroC PWM Library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1452000"/>
            <a:ext cx="7688700" cy="28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void PWM_TIMn_Stop(char channel);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Stops timer n in PWM mode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Takes channel as input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// stops timer 4 channel 1 from generating PWM 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PWM_TIM4_Stop(_PWM_CHANNEL1);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EasyMx Pro Buzzer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1452000"/>
            <a:ext cx="7688700" cy="28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Create sound when provided analog signal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Connected to pin PE14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Can be used by generating PWM output to PE14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064" y="2571750"/>
            <a:ext cx="5159874" cy="25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Enable the Buzzer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729450" y="1452000"/>
            <a:ext cx="4206300" cy="28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enable the Buzzer you need to push SW14.8 to ON position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4600" y="1402775"/>
            <a:ext cx="3757375" cy="34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ctrTitle"/>
          </p:nvPr>
        </p:nvSpPr>
        <p:spPr>
          <a:xfrm>
            <a:off x="729450" y="2057400"/>
            <a:ext cx="76881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Requirements</a:t>
            </a:r>
            <a:endParaRPr sz="4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Requirement 1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1452000"/>
            <a:ext cx="7688700" cy="28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is required to to generate a fixed non inverted 500 Hz PWM signal with 20% duty ratio on PE14 and enable the Buzzer.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Hints: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Don’t forget to include the PWM library from library manager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To find out what timer and channel to work with you can use code assistant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Type _GPIO_MODULE_TIM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Press </a:t>
            </a:r>
            <a:r>
              <a:rPr lang="en-GB"/>
              <a:t>CTRL</a:t>
            </a:r>
            <a:r>
              <a:rPr lang="en-GB"/>
              <a:t> + SPACE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Search for PE14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Requirement 2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1452000"/>
            <a:ext cx="7688700" cy="28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is required to fade PE14 LED ( and hence the Buzzer). Use timer 1 to output a 3.8 kHz PWM signal with a duty ration that goes from 0 to 100% then from 100% to zero and so 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Hint: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Use Delay_us(time_in_microseconds) in your loop.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Requirement 3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1452000"/>
            <a:ext cx="7688700" cy="28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It is required to use timer 4 to generate 4 kHz PWM signals. Use the 4 channels of timer 4 and map them to PD12, PD13, PD14, PD15. The LEDs should fade from OFF to ON sequentially then from ON to OFF in the same order and so 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Pulse Width Modulation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452000"/>
            <a:ext cx="7688700" cy="28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PWM is a way to control analog devices with a digital output</a:t>
            </a:r>
            <a:endParaRPr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Motors, actuators, speakers, …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PWM is not a true output analog signal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PWM fakes an analog-like result by applying power in pulses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PWM </a:t>
            </a:r>
            <a:r>
              <a:rPr lang="en-GB"/>
              <a:t>Characteristics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452000"/>
            <a:ext cx="7688700" cy="28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PWM signal is </a:t>
            </a:r>
            <a:r>
              <a:rPr lang="en-GB"/>
              <a:t>characterized</a:t>
            </a:r>
            <a:r>
              <a:rPr lang="en-GB"/>
              <a:t> by: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Duty Cycle: The percentage of high voltage in a period T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Frequency: Depends on the application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Average voltage = Duty Cycle x High voltage level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538" y="2999637"/>
            <a:ext cx="5504925" cy="19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PWM Generation in STM32F40xxx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1452000"/>
            <a:ext cx="7688700" cy="3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PWM signals are generated using the MCU timers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Our STM32F407VG has a total of 14 timers as follows:</a:t>
            </a:r>
            <a:endParaRPr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2 advanced timers: (TIM1, TIM8)</a:t>
            </a:r>
            <a:endParaRPr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10 general purpose timers: (TIM2, 3, 4, 5, 9, 10, 11, 12, 13, 14)</a:t>
            </a:r>
            <a:endParaRPr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2 basic timers: (TIM6, TIM7)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Except basic timers, All other timers can be used to generate PWM output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Each timer has a number of independent channel to be used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PWM Generation in STM32F40xxx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1452000"/>
            <a:ext cx="7688700" cy="3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PWM channels are not dedicated to fixed GPIO port pins</a:t>
            </a:r>
            <a:endParaRPr/>
          </a:p>
        </p:txBody>
      </p:sp>
      <p:graphicFrame>
        <p:nvGraphicFramePr>
          <p:cNvPr id="113" name="Google Shape;113;p17"/>
          <p:cNvGraphicFramePr/>
          <p:nvPr/>
        </p:nvGraphicFramePr>
        <p:xfrm>
          <a:off x="954300" y="233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{35F5C9A7-3696-46D3-A566-6608DC5DED0D}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Timer type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Timer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Number of independent channels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Advanced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1, 8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General Purpose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2, 3, 4, 5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9, 12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10, 11, 13, 14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MikroC PWM Library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1452000"/>
            <a:ext cx="7688700" cy="28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Facilitates the use of timers for PWM generation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Can be included as we included the Button library before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Has mainly four functions to deal with timers for PWM</a:t>
            </a:r>
            <a:endParaRPr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PWM_TIMn_Init</a:t>
            </a:r>
            <a:endParaRPr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PWM_TIMn_Set_Duty</a:t>
            </a:r>
            <a:endParaRPr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PWM_TIMn_Start</a:t>
            </a:r>
            <a:endParaRPr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PWM_TIMn_Stop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MikroC PWM Library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1452000"/>
            <a:ext cx="7964400" cy="3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unsigned int PWM_TIMn_Init(unsigned long freq_hz);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Initializes timer n in PWM mode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Takes as input the PWM frequency in Hz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Returns the calculated timer period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</a:t>
            </a:r>
            <a:r>
              <a:rPr lang="en-GB"/>
              <a:t>nsigned int period = 0;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period = PWM_TIM1_Init(25000); // initializes timer 1 in PWM mode with 25 kHz frequency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MikroC PWM Library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1452000"/>
            <a:ext cx="56955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void PWM_TIMn_Set_Duty(unsigned int duty, char inverted, char channel);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Changes duty ratio for Timer module in PWM mode for ST MCUs.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Inputs: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d</a:t>
            </a:r>
            <a:r>
              <a:rPr lang="en-GB"/>
              <a:t>uty: PWM duty ratio, takes values from 0 to timer period returned by PWM_TIMn_Init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i</a:t>
            </a:r>
            <a:r>
              <a:rPr lang="en-GB"/>
              <a:t>nverted: inverted and non inverted PWM signals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c</a:t>
            </a:r>
            <a:r>
              <a:rPr lang="en-GB"/>
              <a:t>hannel: desired PWM channel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Example: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sets timer 8 duty ratio to 200, non inverted signal, channel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300"/>
              <a:t>PWM_TIM8_Set_Duty(200, _PWM_NON_INVERTED, _PWM_CHANNEL4);</a:t>
            </a:r>
            <a:endParaRPr sz="1300"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1774" y="2088983"/>
            <a:ext cx="2770824" cy="965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75" y="3135875"/>
            <a:ext cx="2770825" cy="1835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MikroC PWM Library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1452000"/>
            <a:ext cx="7688700" cy="3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void PWM_TIMn_Start(char channel, const module_Struct *module);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Starts Timer n in PWM mode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Inputs: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c</a:t>
            </a:r>
            <a:r>
              <a:rPr lang="en-GB"/>
              <a:t>hannel: desired PWM channel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m</a:t>
            </a:r>
            <a:r>
              <a:rPr lang="en-GB"/>
              <a:t>odule: mapping the channel to a GPIO port pin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// starts timer 3 PWM generation to channel 2 and maps the output to PC7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PWM_TIM3_Start(_PWM_CHANNEL2, &amp;_GPIO_MODULE_TIM3_CH2_PC7);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b="0" l="0" r="0" t="43772"/>
          <a:stretch/>
        </p:blipFill>
        <p:spPr>
          <a:xfrm>
            <a:off x="6986675" y="684075"/>
            <a:ext cx="1786250" cy="28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