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Raleway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4a419bcc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4a419bcc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4a419bcc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4a419bcc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4a419bcc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4a419bcc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4a419bcc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4a419bcc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4a419bcc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4a419bcc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4a419bcc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4a419bcc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4a419bcc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4a419bcc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1e2d634a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1e2d634a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a419bcc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4a419bcc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a419bcc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4a419bcc6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62ad3cf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462ad3cf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4a419bcc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4a419bcc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4a419bcc6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4a419bcc6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4a419bcc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4a419bcc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4a419bcc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4a419bcc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1e2d634a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1e2d634a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1e2d634a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1e2d634a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1e2d634a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1e2d634a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1e2d634a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1e2d634a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462ad3cf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462ad3cf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4a419bcc6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4a419bcc6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a419bcc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4a419bcc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4a419bcc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4a419bcc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4a419bcc6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4a419bcc6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1e2d634a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1e2d634a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1e2d634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1e2d634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1e2d634a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1e2d634a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4a419bcc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4a419bcc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4a419bcc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4a419bcc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4a419bcc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4a419bcc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4a419bcc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4a419bcc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sz="1300">
                <a:solidFill>
                  <a:schemeClr val="dk2"/>
                </a:solidFill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 sz="1300">
                <a:solidFill>
                  <a:schemeClr val="dk2"/>
                </a:solidFill>
              </a:defRPr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 sz="1300">
                <a:solidFill>
                  <a:schemeClr val="dk2"/>
                </a:solidFill>
              </a:defRPr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sz="1300">
                <a:solidFill>
                  <a:schemeClr val="dk2"/>
                </a:solidFill>
              </a:defRPr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 sz="1300">
                <a:solidFill>
                  <a:schemeClr val="dk2"/>
                </a:solidFill>
              </a:defRPr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 sz="1300">
                <a:solidFill>
                  <a:schemeClr val="dk2"/>
                </a:solidFill>
              </a:defRPr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sz="1300">
                <a:solidFill>
                  <a:schemeClr val="dk2"/>
                </a:solidFill>
              </a:defRPr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 sz="1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2057400"/>
            <a:ext cx="76881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TFT Display &amp; Touch Panel</a:t>
            </a:r>
            <a:endParaRPr sz="44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3624975"/>
            <a:ext cx="76881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Prepared by: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Omar Samir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Starting Visual TFT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the device and MCU Clock in the Project Settings to:</a:t>
            </a:r>
            <a:endParaRPr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STM32F407VG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16 MHz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By this step we are ready to use the TFT display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698" y="556650"/>
            <a:ext cx="1814525" cy="44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 TFT Window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50" y="1346150"/>
            <a:ext cx="8438548" cy="373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4380000" y="1940500"/>
            <a:ext cx="1938900" cy="354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Your design should be here</a:t>
            </a:r>
            <a:endParaRPr sz="11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4380000" y="2571750"/>
            <a:ext cx="1938900" cy="354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Choose components</a:t>
            </a:r>
            <a:endParaRPr sz="11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2685650" y="3280025"/>
            <a:ext cx="1938900" cy="354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Control screens properties</a:t>
            </a:r>
            <a:endParaRPr sz="11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2685650" y="4185875"/>
            <a:ext cx="2317200" cy="354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Controls components properties</a:t>
            </a:r>
            <a:endParaRPr sz="11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" name="Google Shape;160;p23"/>
          <p:cNvCxnSpPr>
            <a:stCxn id="156" idx="1"/>
          </p:cNvCxnSpPr>
          <p:nvPr/>
        </p:nvCxnSpPr>
        <p:spPr>
          <a:xfrm flipH="1">
            <a:off x="2973600" y="2117500"/>
            <a:ext cx="1406400" cy="263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3"/>
          <p:cNvCxnSpPr/>
          <p:nvPr/>
        </p:nvCxnSpPr>
        <p:spPr>
          <a:xfrm rot="10800000" flipH="1">
            <a:off x="6318900" y="2179950"/>
            <a:ext cx="411900" cy="584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3"/>
          <p:cNvCxnSpPr/>
          <p:nvPr/>
        </p:nvCxnSpPr>
        <p:spPr>
          <a:xfrm rot="10800000">
            <a:off x="2009150" y="2491475"/>
            <a:ext cx="676500" cy="975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3"/>
          <p:cNvCxnSpPr/>
          <p:nvPr/>
        </p:nvCxnSpPr>
        <p:spPr>
          <a:xfrm rot="10800000">
            <a:off x="1989050" y="3475775"/>
            <a:ext cx="696600" cy="90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Files</a:t>
            </a: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46953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 TFT project generates all necessary source and header files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It uses MikroC TFT library and Touch Panel library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247" y="1452000"/>
            <a:ext cx="3337050" cy="24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*_main.c</a:t>
            </a: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5277900" cy="3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file contains the main function.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Start_TP() does all necessary configurations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The ordinary while loop of the program</a:t>
            </a:r>
            <a:endParaRPr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Check_TP() checks if the touch panel is pressed and does any necessary event handling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825" y="1451988"/>
            <a:ext cx="29337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*_driver.c</a:t>
            </a: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file contains all configuration, objects and drawing functions.</a:t>
            </a:r>
            <a:endParaRPr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Initialize TFT and touch panel connections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Initialize the TFT resolution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975" y="1931075"/>
            <a:ext cx="2759575" cy="24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499" y="2752550"/>
            <a:ext cx="3734825" cy="21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*_driver.c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Create and initialize Screen Object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DrawScreen Function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15400"/>
            <a:ext cx="2732175" cy="18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3749" y="1918750"/>
            <a:ext cx="4989325" cy="31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*_resouces.c</a:t>
            </a:r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Contains any resources to be displayed like images.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*_event_codes.c</a:t>
            </a:r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Contains event handlers of touch panel to handle pressing, clicking, etc..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 Circle Example</a:t>
            </a:r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 the Visual TFT window drag and drop a circle from the Tools on the display</a:t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113" y="2083063"/>
            <a:ext cx="383857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 Circle Example</a:t>
            </a:r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Change the Circle colors from components -&gt; properties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Change the screen color From screens -&gt; properties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10075"/>
            <a:ext cx="1929750" cy="277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233" y="3114221"/>
            <a:ext cx="2249225" cy="18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2475" y="2933425"/>
            <a:ext cx="2618250" cy="19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TFT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49365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Color Display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320 x 240 pixels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262.144 different colors</a:t>
            </a:r>
            <a:endParaRPr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Connected to microcontroller PORTE using standard 8080 parallel 8-bit interface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1000"/>
              </a:spcBef>
              <a:spcAft>
                <a:spcPts val="1200"/>
              </a:spcAft>
              <a:buSzPts val="1500"/>
              <a:buChar char="●"/>
            </a:pPr>
            <a:r>
              <a:rPr lang="en-GB"/>
              <a:t>Brightness control via PWM signal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t="2018"/>
          <a:stretch/>
        </p:blipFill>
        <p:spPr>
          <a:xfrm>
            <a:off x="5496700" y="1481100"/>
            <a:ext cx="3374225" cy="28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 Circle Example</a:t>
            </a: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Go to code window by pressing F12</a:t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2427750"/>
            <a:ext cx="42862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 Circle Example</a:t>
            </a:r>
            <a:endParaRPr/>
          </a:p>
        </p:txBody>
      </p:sp>
      <p:sp>
        <p:nvSpPr>
          <p:cNvPr id="234" name="Google Shape;234;p33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 *_driver.c you will find all code of the circle added</a:t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310498"/>
            <a:ext cx="4470776" cy="8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038" y="1072000"/>
            <a:ext cx="370522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 Circle Example</a:t>
            </a:r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 *_driver.c you will find all code of the circle added</a:t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75" y="2021851"/>
            <a:ext cx="7797850" cy="28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 Circle Example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5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dirty="0"/>
              <a:t>Build and Program the project</a:t>
            </a:r>
            <a:endParaRPr dirty="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dirty="0"/>
              <a:t>The screen will appear successfully on the TFT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Touch Panel Example</a:t>
            </a:r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52578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lets handle if the Circle is pressed.</a:t>
            </a:r>
            <a:endParaRPr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Select the circle in the visual TFT window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Click on Events in Components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will work with the following actions</a:t>
            </a:r>
            <a:endParaRPr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onClick: when the object is clicked and released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onPress: when the object is pressed (keep working while pressing)</a:t>
            </a:r>
            <a:endParaRPr/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650" y="1235650"/>
            <a:ext cx="2641975" cy="378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Touch Panel Example</a:t>
            </a:r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Double click beside on the action you need (onClick in our example)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The project will redirect you to Example_events_code.c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It will create empty function to place your logic in</a:t>
            </a:r>
            <a:endParaRPr/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225" y="3003725"/>
            <a:ext cx="3316800" cy="14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Touch Panel Example</a:t>
            </a:r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In the circle Handler here we set the visibility of the circle to be zero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Redraw the screen again to see the effect</a:t>
            </a:r>
            <a:endParaRPr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163" y="2983788"/>
            <a:ext cx="27527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Touch Panel Example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dirty="0"/>
              <a:t>Build and Program the project</a:t>
            </a:r>
            <a:endParaRPr dirty="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dirty="0"/>
              <a:t>The screen will appear successfully on the TFT</a:t>
            </a:r>
            <a:endParaRPr dirty="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dirty="0"/>
              <a:t>When the circle is pressed it disappears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ctrTitle"/>
          </p:nvPr>
        </p:nvSpPr>
        <p:spPr>
          <a:xfrm>
            <a:off x="729450" y="2057400"/>
            <a:ext cx="76881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Requirements</a:t>
            </a:r>
            <a:endParaRPr sz="4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1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It is required to draw the given screen with your names. The background color should be green. Place your names in round boxes with corner radius = 20. Type your names with font size = 20.</a:t>
            </a:r>
            <a:endParaRPr/>
          </a:p>
        </p:txBody>
      </p:sp>
      <p:pic>
        <p:nvPicPr>
          <p:cNvPr id="288" name="Google Shape;2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975" y="2379125"/>
            <a:ext cx="4057900" cy="25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Enable TFT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Turn on switches</a:t>
            </a:r>
            <a:endParaRPr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SW11.3 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SW11.4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101" y="1311351"/>
            <a:ext cx="3498200" cy="33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 2</a:t>
            </a:r>
            <a:endParaRPr/>
          </a:p>
        </p:txBody>
      </p:sp>
      <p:sp>
        <p:nvSpPr>
          <p:cNvPr id="294" name="Google Shape;294;p42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3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required to display the egyptian flag on the screen. You are given a JPEG image of the eagle. Complete on the same project by adding new screen from the + button in the toolbar.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Steps:</a:t>
            </a:r>
            <a:endParaRPr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Add Red Box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Add white Box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Add black Box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Add the eagle image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Hints: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Check which screen to be called in Start_TP()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5" name="Google Shape;2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600" y="2456250"/>
            <a:ext cx="3385225" cy="25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2"/>
          <p:cNvPicPr preferRelativeResize="0"/>
          <p:nvPr/>
        </p:nvPicPr>
        <p:blipFill rotWithShape="1">
          <a:blip r:embed="rId4">
            <a:alphaModFix/>
          </a:blip>
          <a:srcRect r="55966"/>
          <a:stretch/>
        </p:blipFill>
        <p:spPr>
          <a:xfrm>
            <a:off x="4905600" y="2135000"/>
            <a:ext cx="3892149" cy="2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 3</a:t>
            </a:r>
            <a:endParaRPr/>
          </a:p>
        </p:txBody>
      </p:sp>
      <p:sp>
        <p:nvSpPr>
          <p:cNvPr id="302" name="Google Shape;302;p43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required to use PC0 as input pin to switch between Requirement one and two screens. The transition must happen on the rising edge.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Hints: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Use DrawScreen() in the main function to do the switch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 4</a:t>
            </a:r>
            <a:endParaRPr/>
          </a:p>
        </p:txBody>
      </p:sp>
      <p:sp>
        <p:nvSpPr>
          <p:cNvPr id="308" name="Google Shape;308;p44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It is required to make your names clickable. When Student1 Name is clicked all PORTD pins are turned on. When Student2 Name is clicked all PORTD pins are turned off.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Touch Panel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Comes as a part of TFT 320x240 display</a:t>
            </a:r>
            <a:endParaRPr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A glass panel whose surface is covered with two layers of resistive material</a:t>
            </a:r>
            <a:endParaRPr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When the screen is pressed, the outer layer is pushed onto the inner layer and appropriate controllers can measure that pressure and pinpoint its location</a:t>
            </a:r>
            <a:endParaRPr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The pressed coordinates can be converted to X and Y values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Enable Touch Panel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Enable pins 5, 6, 7, 8 in SW11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700" y="1553025"/>
            <a:ext cx="29146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Starting Visual TFT project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76887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Open MikroC for ARM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Click on New Project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Select Visual TFT project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Click Next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275" y="1619575"/>
            <a:ext cx="5313549" cy="27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Starting Visual TFT project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650" y="1341475"/>
            <a:ext cx="7096301" cy="36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Starting Visual TFT project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21840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Click Finish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It will generate all required files for the project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300" y="1602675"/>
            <a:ext cx="5969026" cy="30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Starting Visual TFT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729450" y="1452000"/>
            <a:ext cx="2214000" cy="32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will open the Visual TFT window where you can design your TFT display.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Use </a:t>
            </a:r>
            <a:r>
              <a:rPr lang="en-GB" b="1"/>
              <a:t>F12 </a:t>
            </a:r>
            <a:r>
              <a:rPr lang="en-GB"/>
              <a:t>to switch between the Visual TFT window and the code window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450" y="1406400"/>
            <a:ext cx="6158176" cy="35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Microsoft Office PowerPoint</Application>
  <PresentationFormat>On-screen Show (16:9)</PresentationFormat>
  <Paragraphs>114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Lato</vt:lpstr>
      <vt:lpstr>Raleway</vt:lpstr>
      <vt:lpstr>Arial</vt:lpstr>
      <vt:lpstr>Streamline</vt:lpstr>
      <vt:lpstr>TFT Display &amp; Touch Panel</vt:lpstr>
      <vt:lpstr>About TFT</vt:lpstr>
      <vt:lpstr>Enable TFT</vt:lpstr>
      <vt:lpstr>About Touch Panel</vt:lpstr>
      <vt:lpstr>Enable Touch Panel</vt:lpstr>
      <vt:lpstr>Starting Visual TFT project</vt:lpstr>
      <vt:lpstr>Starting Visual TFT project</vt:lpstr>
      <vt:lpstr>Starting Visual TFT project</vt:lpstr>
      <vt:lpstr>Starting Visual TFT project </vt:lpstr>
      <vt:lpstr>Starting Visual TFT project </vt:lpstr>
      <vt:lpstr>Visual TFT Window</vt:lpstr>
      <vt:lpstr>Code Files</vt:lpstr>
      <vt:lpstr>*_main.c</vt:lpstr>
      <vt:lpstr>*_driver.c</vt:lpstr>
      <vt:lpstr>*_driver.c </vt:lpstr>
      <vt:lpstr>*_resouces.c</vt:lpstr>
      <vt:lpstr>*_event_codes.c</vt:lpstr>
      <vt:lpstr>Display Circle Example</vt:lpstr>
      <vt:lpstr>Display Circle Example</vt:lpstr>
      <vt:lpstr>Display Circle Example</vt:lpstr>
      <vt:lpstr>Display Circle Example</vt:lpstr>
      <vt:lpstr>Display Circle Example</vt:lpstr>
      <vt:lpstr>Display Circle Example </vt:lpstr>
      <vt:lpstr>Touch Panel Example</vt:lpstr>
      <vt:lpstr>Touch Panel Example</vt:lpstr>
      <vt:lpstr>Touch Panel Example</vt:lpstr>
      <vt:lpstr>Touch Panel Example </vt:lpstr>
      <vt:lpstr>Requirements</vt:lpstr>
      <vt:lpstr>Requirement 1 </vt:lpstr>
      <vt:lpstr>Requirement 2</vt:lpstr>
      <vt:lpstr>Requirement 3</vt:lpstr>
      <vt:lpstr>Requirement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TFT Display &amp; Touch Panel</dc:title>
  <cp:lastModifiedBy>Omar Samir</cp:lastModifiedBy>
  <cp:revision>1</cp:revision>
  <dcterms:modified xsi:type="dcterms:W3CDTF">2022-04-21T18:08:26Z</dcterms:modified>
</cp:coreProperties>
</file>