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833B37-ECAC-4706-9886-7CAF13584E72}">
  <a:tblStyle styleId="{79833B37-ECAC-4706-9886-7CAF13584E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44fbfa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a44fbfa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a44fbfa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a44fbfa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a44fbfa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a44fbfa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106a36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106a36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a106a36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a106a36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106a366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106a366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44fbfa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44fbfa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44fbfa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a44fbfa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44fbfa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44fbfa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a44fbfa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a44fbfa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44fbfa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44fbfa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Innenlandsk transport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20.2.2024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Eleonora Parelius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Fastlandstransport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399400"/>
            <a:ext cx="83799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350 mill. tonn gods årlig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Vei 50% av transportarbeidet, men 80% av mengden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944175"/>
            <a:ext cx="4284805" cy="3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500" y="1944175"/>
            <a:ext cx="4262426" cy="31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1322925"/>
            <a:ext cx="4854900" cy="36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tredjedel av godstransporten i Norge er kabotasje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" y="1417875"/>
            <a:ext cx="4580000" cy="34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3"/>
          <p:cNvGraphicFramePr/>
          <p:nvPr/>
        </p:nvGraphicFramePr>
        <p:xfrm>
          <a:off x="5001400" y="162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{79833B37-ECAC-4706-9886-7CAF13584E72}</a:tableStyleId>
              </a:tblPr>
              <a:tblGrid>
                <a:gridCol w="1945625"/>
                <a:gridCol w="1945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Kabotasje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Transport norsk kontinentalsokkel - fastland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Sjøtransport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Lufttransport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Veitransport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Jernbanetransport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85/100 sjøtransport bedrifter registrert i utlandet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825" y="1147225"/>
            <a:ext cx="492196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Persontransport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2010-2022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950" y="2014813"/>
            <a:ext cx="1446400" cy="1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700" y="1682288"/>
            <a:ext cx="1574100" cy="15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250" y="2014813"/>
            <a:ext cx="1446400" cy="1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Persontransport i alt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691625" y="0"/>
            <a:ext cx="24522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620062"/>
            <a:ext cx="5791426" cy="43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Jevn vekst 2010-2016	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+1-3% / år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Nedgang 2016-2017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-10%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Nedgang 2019-2020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-15%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Vekst etter pandemien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2022 fortsatt 2,3% under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Reisemåter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920450" y="224125"/>
            <a:ext cx="29118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Gjennomsnittlig tur: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 km i alt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km på veiene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 km på skinnene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 km på sjøen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430 km med fly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Nedgang i 2020 var 11% passasjerer og 15% passasjerkm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Vekst i 2022 var   7.5% passasjerer og 10% passasjerkm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4818" r="8989" t="2075"/>
          <a:stretch/>
        </p:blipFill>
        <p:spPr>
          <a:xfrm>
            <a:off x="168100" y="1085200"/>
            <a:ext cx="5602925" cy="38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4052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29475" y="555600"/>
            <a:ext cx="3361800" cy="755700"/>
          </a:xfrm>
          <a:prstGeom prst="rect">
            <a:avLst/>
          </a:prstGeom>
          <a:solidFill>
            <a:srgbClr val="9E9E9E">
              <a:alpha val="0"/>
            </a:srgbClr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Kollektivt rammet av pandemien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3130" r="8942" t="10378"/>
          <a:stretch/>
        </p:blipFill>
        <p:spPr>
          <a:xfrm>
            <a:off x="4192875" y="828828"/>
            <a:ext cx="4820400" cy="368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7"/>
          <p:cNvGraphicFramePr/>
          <p:nvPr/>
        </p:nvGraphicFramePr>
        <p:xfrm>
          <a:off x="235725" y="176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{79833B37-ECAC-4706-9886-7CAF13584E72}</a:tableStyleId>
              </a:tblPr>
              <a:tblGrid>
                <a:gridCol w="937325"/>
                <a:gridCol w="937325"/>
                <a:gridCol w="937325"/>
                <a:gridCol w="9373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2019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2020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2022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Vei (%)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84,7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91,1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86,4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Skinner (%)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6,2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3,6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5,1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Luft (%)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7,6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4,5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7,0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Sjø (%)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0,8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7259325" y="2571750"/>
            <a:ext cx="18453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2019 vs 2022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Vei  -0.5%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Skinner -19%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Sjø +5%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Luft -11%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3154" r="7215" t="5338"/>
          <a:stretch/>
        </p:blipFill>
        <p:spPr>
          <a:xfrm>
            <a:off x="470475" y="663725"/>
            <a:ext cx="6639475" cy="42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Godstransport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2010-2022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686975" y="2571750"/>
            <a:ext cx="2371800" cy="1023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967125" y="2240250"/>
            <a:ext cx="691200" cy="663000"/>
          </a:xfrm>
          <a:prstGeom prst="pie">
            <a:avLst>
              <a:gd fmla="val 10837052" name="adj1"/>
              <a:gd fmla="val 44823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919625" y="2189400"/>
            <a:ext cx="899700" cy="764700"/>
          </a:xfrm>
          <a:prstGeom prst="pie">
            <a:avLst>
              <a:gd fmla="val 10837052" name="adj1"/>
              <a:gd fmla="val 21572479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567625" y="2259450"/>
            <a:ext cx="610500" cy="624600"/>
          </a:xfrm>
          <a:prstGeom prst="pie">
            <a:avLst>
              <a:gd fmla="val 10837052" name="adj1"/>
              <a:gd fmla="val 57248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23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Godstransport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108" y="245375"/>
            <a:ext cx="6203667" cy="4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965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fra kontinentalsokkel til fastlandet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024700" y="13225"/>
            <a:ext cx="21192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647038"/>
            <a:ext cx="5719501" cy="4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274247"/>
      </a:lt2>
      <a:accent1>
        <a:srgbClr val="0C343D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