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2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0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0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9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9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2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9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CE7E-72F3-4C90-A5A5-ED0D5D5B1CA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0407-1528-4FFC-B6EC-140B9E67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8420" y="216976"/>
            <a:ext cx="3456122" cy="127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8420" y="1642821"/>
            <a:ext cx="3456122" cy="49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8420" y="2386739"/>
            <a:ext cx="3456122" cy="195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420" y="4587497"/>
            <a:ext cx="3456122" cy="195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6908" y="387458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908" y="1706128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907" y="2543036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07" y="4683771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9492" y="216976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공개용 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태그 리스트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소개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5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8420" y="216976"/>
            <a:ext cx="3456122" cy="127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8420" y="1642821"/>
            <a:ext cx="3456122" cy="49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8420" y="2386739"/>
            <a:ext cx="3456122" cy="195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420" y="4587497"/>
            <a:ext cx="3456122" cy="195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6908" y="387458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908" y="1706128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907" y="2543036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07" y="4683771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9492" y="216976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비공개용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태그 리스트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소개 리스트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0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김형길</dc:creator>
  <cp:lastModifiedBy>김형길</cp:lastModifiedBy>
  <cp:revision>2</cp:revision>
  <dcterms:created xsi:type="dcterms:W3CDTF">2018-07-04T02:54:27Z</dcterms:created>
  <dcterms:modified xsi:type="dcterms:W3CDTF">2018-07-04T03:03:03Z</dcterms:modified>
</cp:coreProperties>
</file>