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257" r:id="rId6"/>
    <p:sldId id="258" r:id="rId7"/>
    <p:sldId id="286" r:id="rId8"/>
    <p:sldId id="289" r:id="rId9"/>
    <p:sldId id="304" r:id="rId10"/>
    <p:sldId id="320" r:id="rId11"/>
    <p:sldId id="323" r:id="rId12"/>
    <p:sldId id="313" r:id="rId13"/>
    <p:sldId id="332" r:id="rId14"/>
    <p:sldId id="331" r:id="rId15"/>
    <p:sldId id="324" r:id="rId16"/>
    <p:sldId id="325" r:id="rId17"/>
    <p:sldId id="326" r:id="rId18"/>
    <p:sldId id="27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1C10E55-8F08-42BC-9171-1CE01EB83509}">
          <p14:sldIdLst>
            <p14:sldId id="256"/>
            <p14:sldId id="257"/>
            <p14:sldId id="289"/>
            <p14:sldId id="304"/>
            <p14:sldId id="320"/>
            <p14:sldId id="331"/>
            <p14:sldId id="324"/>
            <p14:sldId id="325"/>
            <p14:sldId id="326"/>
            <p14:sldId id="277"/>
            <p14:sldId id="323"/>
            <p14:sldId id="313"/>
            <p14:sldId id="332"/>
            <p14:sldId id="258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7" autoAdjust="0"/>
    <p:restoredTop sz="93673"/>
  </p:normalViewPr>
  <p:slideViewPr>
    <p:cSldViewPr snapToGrid="0" snapToObjects="1">
      <p:cViewPr varScale="1">
        <p:scale>
          <a:sx n="91" d="100"/>
          <a:sy n="91" d="100"/>
        </p:scale>
        <p:origin x="643" y="96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9090564-0EEE-4BA4-A0AE-EBF76AC142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413D44-79F6-4599-8926-5854B583D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848255" y="2645924"/>
            <a:ext cx="3171218" cy="4212077"/>
          </a:xfrm>
          <a:custGeom>
            <a:avLst/>
            <a:gdLst>
              <a:gd name="connsiteX0" fmla="*/ 0 w 3171218"/>
              <a:gd name="connsiteY0" fmla="*/ 0 h 4212077"/>
              <a:gd name="connsiteX1" fmla="*/ 3171218 w 3171218"/>
              <a:gd name="connsiteY1" fmla="*/ 0 h 4212077"/>
              <a:gd name="connsiteX2" fmla="*/ 3171218 w 3171218"/>
              <a:gd name="connsiteY2" fmla="*/ 4212077 h 4212077"/>
              <a:gd name="connsiteX3" fmla="*/ 0 w 3171218"/>
              <a:gd name="connsiteY3" fmla="*/ 4212077 h 421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218" h="4212077">
                <a:moveTo>
                  <a:pt x="0" y="0"/>
                </a:moveTo>
                <a:lnTo>
                  <a:pt x="3171218" y="0"/>
                </a:lnTo>
                <a:lnTo>
                  <a:pt x="3171218" y="4212077"/>
                </a:lnTo>
                <a:lnTo>
                  <a:pt x="0" y="42120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1483360"/>
            <a:ext cx="12192000" cy="4053840"/>
          </a:xfrm>
          <a:custGeom>
            <a:avLst/>
            <a:gdLst>
              <a:gd name="connsiteX0" fmla="*/ 0 w 12192000"/>
              <a:gd name="connsiteY0" fmla="*/ 0 h 4053840"/>
              <a:gd name="connsiteX1" fmla="*/ 12192000 w 12192000"/>
              <a:gd name="connsiteY1" fmla="*/ 0 h 4053840"/>
              <a:gd name="connsiteX2" fmla="*/ 12192000 w 12192000"/>
              <a:gd name="connsiteY2" fmla="*/ 4053840 h 4053840"/>
              <a:gd name="connsiteX3" fmla="*/ 0 w 12192000"/>
              <a:gd name="connsiteY3" fmla="*/ 4053840 h 405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053840">
                <a:moveTo>
                  <a:pt x="0" y="0"/>
                </a:moveTo>
                <a:lnTo>
                  <a:pt x="12192000" y="0"/>
                </a:lnTo>
                <a:lnTo>
                  <a:pt x="12192000" y="4053840"/>
                </a:lnTo>
                <a:lnTo>
                  <a:pt x="0" y="40538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954611" y="1714348"/>
            <a:ext cx="2410534" cy="2410534"/>
          </a:xfrm>
          <a:custGeom>
            <a:avLst/>
            <a:gdLst>
              <a:gd name="connsiteX0" fmla="*/ 0 w 2410534"/>
              <a:gd name="connsiteY0" fmla="*/ 0 h 2410534"/>
              <a:gd name="connsiteX1" fmla="*/ 2410534 w 2410534"/>
              <a:gd name="connsiteY1" fmla="*/ 0 h 2410534"/>
              <a:gd name="connsiteX2" fmla="*/ 2410534 w 2410534"/>
              <a:gd name="connsiteY2" fmla="*/ 2410534 h 2410534"/>
              <a:gd name="connsiteX3" fmla="*/ 0 w 2410534"/>
              <a:gd name="connsiteY3" fmla="*/ 2410534 h 241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4" h="2410534">
                <a:moveTo>
                  <a:pt x="0" y="0"/>
                </a:moveTo>
                <a:lnTo>
                  <a:pt x="2410534" y="0"/>
                </a:lnTo>
                <a:lnTo>
                  <a:pt x="2410534" y="2410534"/>
                </a:lnTo>
                <a:lnTo>
                  <a:pt x="0" y="24105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4890733" y="1714348"/>
            <a:ext cx="2410534" cy="2410534"/>
          </a:xfrm>
          <a:custGeom>
            <a:avLst/>
            <a:gdLst>
              <a:gd name="connsiteX0" fmla="*/ 0 w 2410534"/>
              <a:gd name="connsiteY0" fmla="*/ 0 h 2410534"/>
              <a:gd name="connsiteX1" fmla="*/ 2410534 w 2410534"/>
              <a:gd name="connsiteY1" fmla="*/ 0 h 2410534"/>
              <a:gd name="connsiteX2" fmla="*/ 2410534 w 2410534"/>
              <a:gd name="connsiteY2" fmla="*/ 2410534 h 2410534"/>
              <a:gd name="connsiteX3" fmla="*/ 0 w 2410534"/>
              <a:gd name="connsiteY3" fmla="*/ 2410534 h 241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4" h="2410534">
                <a:moveTo>
                  <a:pt x="0" y="0"/>
                </a:moveTo>
                <a:lnTo>
                  <a:pt x="2410534" y="0"/>
                </a:lnTo>
                <a:lnTo>
                  <a:pt x="2410534" y="2410534"/>
                </a:lnTo>
                <a:lnTo>
                  <a:pt x="0" y="24105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826855" y="1714348"/>
            <a:ext cx="2410534" cy="2410534"/>
          </a:xfrm>
          <a:custGeom>
            <a:avLst/>
            <a:gdLst>
              <a:gd name="connsiteX0" fmla="*/ 0 w 2410534"/>
              <a:gd name="connsiteY0" fmla="*/ 0 h 2410534"/>
              <a:gd name="connsiteX1" fmla="*/ 2410534 w 2410534"/>
              <a:gd name="connsiteY1" fmla="*/ 0 h 2410534"/>
              <a:gd name="connsiteX2" fmla="*/ 2410534 w 2410534"/>
              <a:gd name="connsiteY2" fmla="*/ 2410534 h 2410534"/>
              <a:gd name="connsiteX3" fmla="*/ 0 w 2410534"/>
              <a:gd name="connsiteY3" fmla="*/ 2410534 h 241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534" h="2410534">
                <a:moveTo>
                  <a:pt x="0" y="0"/>
                </a:moveTo>
                <a:lnTo>
                  <a:pt x="2410534" y="0"/>
                </a:lnTo>
                <a:lnTo>
                  <a:pt x="2410534" y="2410534"/>
                </a:lnTo>
                <a:lnTo>
                  <a:pt x="0" y="24105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42914" y="1233488"/>
            <a:ext cx="5277167" cy="4608512"/>
          </a:xfrm>
          <a:custGeom>
            <a:avLst/>
            <a:gdLst>
              <a:gd name="connsiteX0" fmla="*/ 0 w 5277167"/>
              <a:gd name="connsiteY0" fmla="*/ 0 h 4608512"/>
              <a:gd name="connsiteX1" fmla="*/ 5277167 w 5277167"/>
              <a:gd name="connsiteY1" fmla="*/ 0 h 4608512"/>
              <a:gd name="connsiteX2" fmla="*/ 5277167 w 5277167"/>
              <a:gd name="connsiteY2" fmla="*/ 4608512 h 4608512"/>
              <a:gd name="connsiteX3" fmla="*/ 0 w 5277167"/>
              <a:gd name="connsiteY3" fmla="*/ 4608512 h 46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7167" h="4608512">
                <a:moveTo>
                  <a:pt x="0" y="0"/>
                </a:moveTo>
                <a:lnTo>
                  <a:pt x="5277167" y="0"/>
                </a:lnTo>
                <a:lnTo>
                  <a:pt x="5277167" y="4608512"/>
                </a:lnTo>
                <a:lnTo>
                  <a:pt x="0" y="46085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16931" y="1325338"/>
            <a:ext cx="7958138" cy="760955"/>
          </a:xfrm>
        </p:spPr>
        <p:txBody>
          <a:bodyPr/>
          <a:lstStyle/>
          <a:p>
            <a:r>
              <a:rPr kumimoji="1"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游戏账号管理系统</a:t>
            </a:r>
            <a:endParaRPr kumimoji="1"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45894" y="2747012"/>
            <a:ext cx="6402456" cy="1364578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鲍凌众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团队名称：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Nameless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团队成员：鲍凌众、石成刚、庞炳恒、李峻宇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</a:t>
            </a:r>
            <a:r>
              <a:rPr kumimoji="1" lang="zh-CN" altLang="en-US" dirty="0"/>
              <a:t>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26005" y="5970270"/>
            <a:ext cx="836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海纳百川   自强不息   厚德笃学   知行合一</a:t>
            </a:r>
            <a:endParaRPr lang="zh-CN" altLang="en-US" sz="3200" b="1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</a:t>
            </a:r>
            <a:r>
              <a:rPr kumimoji="1" lang="zh-CN" altLang="en-US" dirty="0"/>
              <a:t>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项目亮点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26005" y="5970270"/>
            <a:ext cx="836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海纳百川   自强不息   厚德笃学   知行合一</a:t>
            </a:r>
            <a:endParaRPr lang="zh-CN" altLang="en-US" sz="3200" b="1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项目亮点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418" y="678072"/>
            <a:ext cx="2410534" cy="389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38199" y="15809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账户安全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8043" y="2268049"/>
            <a:ext cx="81359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当用户修改自己的密码时，需要再次填写原密码，防止出现盗号风险。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849" y="3169583"/>
            <a:ext cx="7230298" cy="333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项目亮点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418" y="678072"/>
            <a:ext cx="2410534" cy="389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38199" y="163264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实时查询当前排名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8044" y="2295429"/>
            <a:ext cx="86599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每当用户结束一局比赛，系统将为用户更新平台的实时排名。并显示用户当前排名及英雄排名。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776" y="3409544"/>
            <a:ext cx="3413285" cy="2627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38" y="4779908"/>
            <a:ext cx="2998177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3312160"/>
            <a:ext cx="330708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项目亮点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418" y="678072"/>
            <a:ext cx="2410534" cy="389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38199" y="163264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实时更新用户名单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66026" y="3673284"/>
            <a:ext cx="86599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当管理员需要快速从大量的人中寻找某个人时，可以快速的定位到该人的信息将信息全部输出。无论是增删改查都会更新名单，不用遍历每个文件寻找。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8329" y="2708172"/>
            <a:ext cx="5475338" cy="249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1897065"/>
            <a:ext cx="4208707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74702" y="2056710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79829" y="2730501"/>
            <a:ext cx="4208707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三角形 10"/>
          <p:cNvSpPr/>
          <p:nvPr/>
        </p:nvSpPr>
        <p:spPr>
          <a:xfrm rot="5400000">
            <a:off x="6119527" y="2915606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84534" y="4250846"/>
            <a:ext cx="4208707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作品展示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三角形 10"/>
          <p:cNvSpPr/>
          <p:nvPr/>
        </p:nvSpPr>
        <p:spPr>
          <a:xfrm rot="5400000">
            <a:off x="6124232" y="4435951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95717" y="5104942"/>
            <a:ext cx="4208707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项目亮点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三角形 11"/>
          <p:cNvSpPr/>
          <p:nvPr/>
        </p:nvSpPr>
        <p:spPr>
          <a:xfrm rot="5400000">
            <a:off x="6144292" y="5290047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6479454" y="347805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应用技术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三角形 10"/>
          <p:cNvSpPr/>
          <p:nvPr/>
        </p:nvSpPr>
        <p:spPr>
          <a:xfrm rot="5400000">
            <a:off x="6119152" y="3663156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项目简介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26005" y="5970270"/>
            <a:ext cx="836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海纳百川   自强不息   厚德笃学   知行合一</a:t>
            </a:r>
            <a:endParaRPr lang="zh-CN" altLang="en-US" sz="3200" b="1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71575" y="434340"/>
            <a:ext cx="8547100" cy="464185"/>
          </a:xfrm>
        </p:spPr>
        <p:txBody>
          <a:bodyPr/>
          <a:lstStyle/>
          <a:p>
            <a:r>
              <a:rPr kumimoji="1" lang="zh-CN" altLang="en-US" sz="3600" dirty="0"/>
              <a:t>6.某游戏平台玩家账号管理系统</a:t>
            </a:r>
            <a:endParaRPr kumimoji="1"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479975" y="1092202"/>
            <a:ext cx="9707013" cy="412907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565" y="1192530"/>
            <a:ext cx="907351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设计选题为游戏平台玩家账号管理系统，是模拟某大型网络游戏账户的管理开发的。设计的指导思想是一切为使用者着想，界面美观大方，操作简单明了。该系统作为一个有一定实用性的信息管理系统，除了具备增、删、改、查等管理系统的基本操作，还有很良好的容错性，在出现有误操作时能尽量及时地给出警告，以便用户及时地改正。鉴于游戏平台玩家账户信息的特殊性，还应满足用户对个人信息的一切人性化管理需求，包括玩家信息的可视化显示、账户安全、英雄角色的使用情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系统模块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26005" y="5970270"/>
            <a:ext cx="836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海纳百川   自强不息   厚德笃学   知行合一</a:t>
            </a:r>
            <a:endParaRPr lang="zh-CN" altLang="en-US" sz="3200" b="1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功能模块划分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66700"/>
            <a:ext cx="9235440" cy="632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90" y="3058160"/>
            <a:ext cx="5074920" cy="1790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110" y="4632325"/>
            <a:ext cx="2526030" cy="195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1743710"/>
            <a:ext cx="5911215" cy="3451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55" y="1743075"/>
            <a:ext cx="5491480" cy="345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dirty="0"/>
              <a:t>3</a:t>
            </a:r>
            <a:endParaRPr kumimoji="1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0" y="299720"/>
            <a:ext cx="9594215" cy="625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应用技术</a:t>
            </a:r>
            <a:endParaRPr kumimoji="1" lang="en-US" altLang="zh-CN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26005" y="5970270"/>
            <a:ext cx="8367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海纳百川   自强不息   厚德笃学   知行合一</a:t>
            </a:r>
            <a:endParaRPr lang="zh-CN" altLang="en-US" sz="3200" b="1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5730" y="4725670"/>
            <a:ext cx="5148580" cy="1127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语言：</a:t>
            </a:r>
            <a:r>
              <a:rPr lang="en-US" altLang="zh-CN" sz="2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endParaRPr lang="en-US" altLang="zh-CN" sz="24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编译环境：</a:t>
            </a:r>
            <a:r>
              <a:rPr lang="en-US" altLang="zh-CN" sz="2400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Visual Studio2017</a:t>
            </a:r>
            <a:endParaRPr lang="en-US" altLang="zh-CN" sz="2400" kern="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OC_GUID" val="{68be7c8d-7f01-460a-8a40-4df054ab8530}"/>
</p:tagLst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766</Words>
  <Application>WPS 演示</Application>
  <PresentationFormat>宽屏</PresentationFormat>
  <Paragraphs>99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せつな</cp:lastModifiedBy>
  <cp:revision>184</cp:revision>
  <dcterms:created xsi:type="dcterms:W3CDTF">2015-08-18T02:51:00Z</dcterms:created>
  <dcterms:modified xsi:type="dcterms:W3CDTF">2020-11-27T06:33:55Z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2052-11.1.0.10132</vt:lpwstr>
  </property>
</Properties>
</file>