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60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4" autoAdjust="0"/>
    <p:restoredTop sz="94660"/>
  </p:normalViewPr>
  <p:slideViewPr>
    <p:cSldViewPr snapToGrid="0">
      <p:cViewPr varScale="1">
        <p:scale>
          <a:sx n="90" d="100"/>
          <a:sy n="90" d="100"/>
        </p:scale>
        <p:origin x="1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Hybrid Database Engine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Exo</a:t>
            </a:r>
            <a:r>
              <a:rPr lang="en-US" dirty="0" smtClean="0"/>
              <a:t> Cortex Graph </a:t>
            </a:r>
            <a:r>
              <a:rPr lang="en-US" dirty="0"/>
              <a:t>Database (</a:t>
            </a:r>
            <a:r>
              <a:rPr lang="en-US" dirty="0" err="1" smtClean="0"/>
              <a:t>ECoGraphDb</a:t>
            </a:r>
            <a:r>
              <a:rPr lang="en-US" dirty="0" smtClean="0"/>
              <a:t>, </a:t>
            </a:r>
            <a:r>
              <a:rPr lang="en-US" dirty="0" err="1" smtClean="0"/>
              <a:t>egDb</a:t>
            </a:r>
            <a:r>
              <a:rPr lang="en-US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39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4933" y="226176"/>
            <a:ext cx="9709679" cy="62895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 hybrid database?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4932" y="1058334"/>
            <a:ext cx="9709679" cy="5486400"/>
          </a:xfrm>
        </p:spPr>
        <p:txBody>
          <a:bodyPr/>
          <a:lstStyle/>
          <a:p>
            <a:r>
              <a:rPr lang="en-US" sz="2800" dirty="0" smtClean="0"/>
              <a:t>Most of real-life data are graphs</a:t>
            </a:r>
          </a:p>
          <a:p>
            <a:r>
              <a:rPr lang="en-US" sz="2800" dirty="0" smtClean="0"/>
              <a:t>SQL is table-oriented and not suitable for graph data</a:t>
            </a:r>
          </a:p>
          <a:p>
            <a:r>
              <a:rPr lang="en-US" sz="2800" dirty="0" smtClean="0"/>
              <a:t>Well, there are </a:t>
            </a:r>
            <a:r>
              <a:rPr lang="en-US" sz="2800" dirty="0" err="1" smtClean="0"/>
              <a:t>NoSQL</a:t>
            </a:r>
            <a:r>
              <a:rPr lang="en-US" sz="2800" dirty="0" smtClean="0"/>
              <a:t>, take a look</a:t>
            </a:r>
          </a:p>
          <a:p>
            <a:r>
              <a:rPr lang="en-US" sz="2800" dirty="0"/>
              <a:t>Key-value databases</a:t>
            </a:r>
          </a:p>
          <a:p>
            <a:pPr lvl="1"/>
            <a:r>
              <a:rPr lang="en-US" sz="2000" dirty="0"/>
              <a:t>Not graph-oriented at </a:t>
            </a:r>
            <a:r>
              <a:rPr lang="en-US" sz="2000" dirty="0" smtClean="0"/>
              <a:t>all</a:t>
            </a:r>
            <a:endParaRPr lang="en-US" sz="2800" dirty="0"/>
          </a:p>
          <a:p>
            <a:r>
              <a:rPr lang="en-US" sz="2800" dirty="0" smtClean="0"/>
              <a:t>Existing graph databases </a:t>
            </a:r>
          </a:p>
          <a:p>
            <a:pPr lvl="1"/>
            <a:r>
              <a:rPr lang="en-US" sz="2000" dirty="0"/>
              <a:t>a</a:t>
            </a:r>
            <a:r>
              <a:rPr lang="en-US" sz="2000" dirty="0" smtClean="0"/>
              <a:t>re not so good for existing interface controls connection </a:t>
            </a:r>
            <a:br>
              <a:rPr lang="en-US" sz="2000" dirty="0" smtClean="0"/>
            </a:br>
            <a:r>
              <a:rPr lang="en-US" sz="2000" dirty="0" smtClean="0"/>
              <a:t>(e.g. grids and drop-down lists)</a:t>
            </a:r>
          </a:p>
          <a:p>
            <a:pPr lvl="1"/>
            <a:r>
              <a:rPr lang="en-US" sz="2000" dirty="0"/>
              <a:t>h</a:t>
            </a:r>
            <a:r>
              <a:rPr lang="en-US" sz="2000" dirty="0" smtClean="0"/>
              <a:t>as own data access/manipulation language to support</a:t>
            </a:r>
          </a:p>
        </p:txBody>
      </p:sp>
    </p:spTree>
    <p:extLst>
      <p:ext uri="{BB962C8B-B14F-4D97-AF65-F5344CB8AC3E}">
        <p14:creationId xmlns:p14="http://schemas.microsoft.com/office/powerpoint/2010/main" val="236428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4933" y="226176"/>
            <a:ext cx="9709679" cy="62895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are key features of </a:t>
            </a:r>
            <a:r>
              <a:rPr lang="en-US" dirty="0" err="1" smtClean="0"/>
              <a:t>ECoGraphDB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4932" y="1058334"/>
            <a:ext cx="9709679" cy="5486400"/>
          </a:xfrm>
        </p:spPr>
        <p:txBody>
          <a:bodyPr/>
          <a:lstStyle/>
          <a:p>
            <a:r>
              <a:rPr lang="en-US" sz="2800" dirty="0" smtClean="0"/>
              <a:t>Graph-oriented, with typed nodes and links support</a:t>
            </a:r>
          </a:p>
          <a:p>
            <a:r>
              <a:rPr lang="en-US" sz="2800" dirty="0" smtClean="0"/>
              <a:t>Dynamic data types inside nodes</a:t>
            </a:r>
          </a:p>
          <a:p>
            <a:r>
              <a:rPr lang="en-US" sz="2800" dirty="0" smtClean="0"/>
              <a:t>Easy interface elements connection</a:t>
            </a:r>
          </a:p>
          <a:p>
            <a:r>
              <a:rPr lang="en-US" sz="2800" dirty="0" smtClean="0"/>
              <a:t>Easy data pumping in and out</a:t>
            </a:r>
          </a:p>
          <a:p>
            <a:r>
              <a:rPr lang="en-US" sz="2800" dirty="0" smtClean="0"/>
              <a:t>Similar local files and remote server operations</a:t>
            </a:r>
          </a:p>
          <a:p>
            <a:r>
              <a:rPr lang="en-US" sz="2800" dirty="0" smtClean="0"/>
              <a:t>Node coordinates (2D, 3D) and shapes support</a:t>
            </a:r>
          </a:p>
          <a:p>
            <a:r>
              <a:rPr lang="en-US" sz="2800" dirty="0" smtClean="0"/>
              <a:t>One-to-many connection by ID</a:t>
            </a:r>
          </a:p>
          <a:p>
            <a:r>
              <a:rPr lang="en-US" sz="2800" dirty="0" smtClean="0"/>
              <a:t>Custom named attributes of data objects</a:t>
            </a:r>
          </a:p>
        </p:txBody>
      </p:sp>
    </p:spTree>
    <p:extLst>
      <p:ext uri="{BB962C8B-B14F-4D97-AF65-F5344CB8AC3E}">
        <p14:creationId xmlns:p14="http://schemas.microsoft.com/office/powerpoint/2010/main" val="297043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4933" y="226176"/>
            <a:ext cx="9709679" cy="62895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Implementation : C++ and </a:t>
            </a:r>
            <a:r>
              <a:rPr lang="en-US" dirty="0" err="1" smtClean="0"/>
              <a:t>Qt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4932" y="1058334"/>
            <a:ext cx="9709679" cy="5486400"/>
          </a:xfrm>
        </p:spPr>
        <p:txBody>
          <a:bodyPr/>
          <a:lstStyle/>
          <a:p>
            <a:r>
              <a:rPr lang="en-US" sz="2800" dirty="0" smtClean="0"/>
              <a:t>C++ supports container classes and templates for fast prototyping</a:t>
            </a:r>
          </a:p>
          <a:p>
            <a:r>
              <a:rPr lang="en-US" sz="2800" dirty="0" err="1" smtClean="0"/>
              <a:t>Qt</a:t>
            </a:r>
            <a:r>
              <a:rPr lang="en-US" sz="2800" dirty="0" smtClean="0"/>
              <a:t> supports dynamic data types inside C++ (</a:t>
            </a:r>
            <a:r>
              <a:rPr lang="en-US" sz="2800" dirty="0" err="1" smtClean="0"/>
              <a:t>QVariant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Also it has rich user interface </a:t>
            </a:r>
            <a:r>
              <a:rPr lang="en-US" sz="2800" dirty="0"/>
              <a:t>w</a:t>
            </a:r>
            <a:r>
              <a:rPr lang="en-US" sz="2800" dirty="0" smtClean="0"/>
              <a:t>idgets collection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61134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4933" y="226176"/>
            <a:ext cx="9709679" cy="62895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Implementation order list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4932" y="1058334"/>
            <a:ext cx="9709679" cy="5486400"/>
          </a:xfrm>
        </p:spPr>
        <p:txBody>
          <a:bodyPr/>
          <a:lstStyle/>
          <a:p>
            <a:r>
              <a:rPr lang="en-US" sz="2800" dirty="0" smtClean="0"/>
              <a:t>Basic data nodes functionality</a:t>
            </a:r>
          </a:p>
          <a:p>
            <a:pPr lvl="1"/>
            <a:r>
              <a:rPr lang="en-US" sz="2400" dirty="0" smtClean="0"/>
              <a:t>Create Data Node type (list of fields names)</a:t>
            </a:r>
          </a:p>
          <a:p>
            <a:pPr lvl="1"/>
            <a:r>
              <a:rPr lang="en-US" sz="2400" dirty="0" smtClean="0"/>
              <a:t>Add, modify, delete data node</a:t>
            </a:r>
          </a:p>
          <a:p>
            <a:pPr lvl="1"/>
            <a:r>
              <a:rPr lang="en-US" sz="2400" dirty="0" smtClean="0"/>
              <a:t>Get data nodes of given type (all or subset)</a:t>
            </a:r>
          </a:p>
          <a:p>
            <a:r>
              <a:rPr lang="en-US" sz="2800" dirty="0" smtClean="0"/>
              <a:t>Basic links operations</a:t>
            </a:r>
          </a:p>
          <a:p>
            <a:pPr lvl="1"/>
            <a:r>
              <a:rPr lang="en-US" sz="2400" dirty="0" smtClean="0"/>
              <a:t>Create link type</a:t>
            </a:r>
          </a:p>
          <a:p>
            <a:pPr lvl="1"/>
            <a:r>
              <a:rPr lang="en-US" sz="2400" dirty="0" smtClean="0"/>
              <a:t>Add link from on node to other, remove link</a:t>
            </a:r>
          </a:p>
          <a:p>
            <a:pPr lvl="1"/>
            <a:r>
              <a:rPr lang="en-US" sz="2400" dirty="0" smtClean="0"/>
              <a:t>Get linked data nodes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94927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4933" y="226176"/>
            <a:ext cx="9709679" cy="62895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4932" y="1058334"/>
            <a:ext cx="9709679" cy="5486400"/>
          </a:xfrm>
        </p:spPr>
        <p:txBody>
          <a:bodyPr/>
          <a:lstStyle/>
          <a:p>
            <a:r>
              <a:rPr lang="en-US" sz="2800" dirty="0" smtClean="0"/>
              <a:t>M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02240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4933" y="226176"/>
            <a:ext cx="9709679" cy="62895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4932" y="1058334"/>
            <a:ext cx="9709679" cy="5486400"/>
          </a:xfrm>
        </p:spPr>
        <p:txBody>
          <a:bodyPr/>
          <a:lstStyle/>
          <a:p>
            <a:r>
              <a:rPr lang="en-US" sz="2800" dirty="0" smtClean="0"/>
              <a:t>M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59829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895</TotalTime>
  <Words>209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Hybrid Database Engine</vt:lpstr>
      <vt:lpstr>Why hybrid database?</vt:lpstr>
      <vt:lpstr>What are key features of ECoGraphDB?</vt:lpstr>
      <vt:lpstr>Implementation : C++ and Qt</vt:lpstr>
      <vt:lpstr>Implementation order list</vt:lpstr>
      <vt:lpstr>W</vt:lpstr>
      <vt:lpstr>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Hybrid Database Engine</dc:title>
  <dc:creator>mao</dc:creator>
  <cp:lastModifiedBy>mao</cp:lastModifiedBy>
  <cp:revision>14</cp:revision>
  <dcterms:created xsi:type="dcterms:W3CDTF">2016-11-28T16:32:33Z</dcterms:created>
  <dcterms:modified xsi:type="dcterms:W3CDTF">2016-11-30T07:58:22Z</dcterms:modified>
</cp:coreProperties>
</file>