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7"/>
    <p:restoredTop sz="94694"/>
  </p:normalViewPr>
  <p:slideViewPr>
    <p:cSldViewPr snapToGrid="0">
      <p:cViewPr>
        <p:scale>
          <a:sx n="110" d="100"/>
          <a:sy n="110" d="100"/>
        </p:scale>
        <p:origin x="-2928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HR &amp; Marketing Teams 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Phishing is the act of pretending to be someone, or something, to get information not usually available.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dirty="0"/>
              <a:t>People can be gullible and curious and click on things they shouldn’t – often a link will direct to a fake login page in an attempt to steal credentials.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B2F3AF-1699-023E-7A78-A344AECC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" y="606258"/>
            <a:ext cx="8426056" cy="42615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9CD29D-1E92-93C6-18FE-9556BDF5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8" y="627600"/>
            <a:ext cx="8713934" cy="4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87403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EDF70-7BB2-7DF9-7AE0-12394FD8FE81}"/>
              </a:ext>
            </a:extLst>
          </p:cNvPr>
          <p:cNvSpPr txBox="1"/>
          <p:nvPr/>
        </p:nvSpPr>
        <p:spPr>
          <a:xfrm>
            <a:off x="487403" y="1990165"/>
            <a:ext cx="8091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it’s too good to be true, it probably is.</a:t>
            </a:r>
          </a:p>
          <a:p>
            <a:endParaRPr lang="en-US" dirty="0"/>
          </a:p>
          <a:p>
            <a:r>
              <a:rPr lang="en-US" dirty="0"/>
              <a:t>Always be suspicious. Better safe than sorry.</a:t>
            </a:r>
          </a:p>
          <a:p>
            <a:endParaRPr lang="en-US" dirty="0"/>
          </a:p>
          <a:p>
            <a:r>
              <a:rPr lang="en-US" dirty="0"/>
              <a:t>Double check with other employees on a separate communication channel.</a:t>
            </a:r>
          </a:p>
          <a:p>
            <a:endParaRPr lang="en-US" dirty="0"/>
          </a:p>
          <a:p>
            <a:r>
              <a:rPr lang="en-US" dirty="0"/>
              <a:t>For example, in the rewards card phishing email, you could confirm by calling Rewards Services about the employee card being sent out before clicking on the email.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7C21-EF96-D68B-D964-13AF01F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to always: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477C-A4E5-9BE3-991D-2E0C4E46C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URL of the website is correct.</a:t>
            </a:r>
          </a:p>
          <a:p>
            <a:r>
              <a:rPr lang="en-US" dirty="0"/>
              <a:t>Always be suspicious of any email requesting personal information.</a:t>
            </a:r>
          </a:p>
          <a:p>
            <a:r>
              <a:rPr lang="en-US" dirty="0"/>
              <a:t>Use a password manager to securely store unique passwords for each website.</a:t>
            </a:r>
          </a:p>
          <a:p>
            <a:r>
              <a:rPr lang="en-US" dirty="0"/>
              <a:t>Use a secondary/side channel to double check when someone requests you to </a:t>
            </a:r>
            <a:r>
              <a:rPr lang="en-US"/>
              <a:t>do something.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42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185</Words>
  <Application>Microsoft Macintosh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Streamline</vt:lpstr>
      <vt:lpstr>Familiarize yourself with phishing attacks HR &amp; Marketing Teams </vt:lpstr>
      <vt:lpstr>What is phishing?</vt:lpstr>
      <vt:lpstr>PowerPoint Presentation</vt:lpstr>
      <vt:lpstr>PowerPoint Presentation</vt:lpstr>
      <vt:lpstr>How do we stop getting phished?</vt:lpstr>
      <vt:lpstr>Remember to always: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Norika Heathdale</cp:lastModifiedBy>
  <cp:revision>2</cp:revision>
  <dcterms:modified xsi:type="dcterms:W3CDTF">2024-10-03T04:22:19Z</dcterms:modified>
</cp:coreProperties>
</file>