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2" autoAdjust="0"/>
    <p:restoredTop sz="94660"/>
  </p:normalViewPr>
  <p:slideViewPr>
    <p:cSldViewPr>
      <p:cViewPr varScale="1">
        <p:scale>
          <a:sx n="69" d="100"/>
          <a:sy n="69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Loại A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Kỳ 1</c:v>
                </c:pt>
                <c:pt idx="1">
                  <c:v>Kỳ 2</c:v>
                </c:pt>
                <c:pt idx="2">
                  <c:v>Kỳ 3</c:v>
                </c:pt>
                <c:pt idx="3">
                  <c:v>Kỳ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Loại B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Kỳ 1</c:v>
                </c:pt>
                <c:pt idx="1">
                  <c:v>Kỳ 2</c:v>
                </c:pt>
                <c:pt idx="2">
                  <c:v>Kỳ 3</c:v>
                </c:pt>
                <c:pt idx="3">
                  <c:v>Kỳ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5</c:v>
                </c:pt>
                <c:pt idx="2">
                  <c:v>1.8</c:v>
                </c:pt>
                <c:pt idx="3">
                  <c:v>2.2999999999999998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Loại C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Kỳ 1</c:v>
                </c:pt>
                <c:pt idx="1">
                  <c:v>Kỳ 2</c:v>
                </c:pt>
                <c:pt idx="2">
                  <c:v>Kỳ 3</c:v>
                </c:pt>
                <c:pt idx="3">
                  <c:v>Kỳ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237184"/>
        <c:axId val="26263552"/>
      </c:barChart>
      <c:catAx>
        <c:axId val="26237184"/>
        <c:scaling>
          <c:orientation val="minMax"/>
        </c:scaling>
        <c:delete val="0"/>
        <c:axPos val="b"/>
        <c:majorTickMark val="out"/>
        <c:minorTickMark val="none"/>
        <c:tickLblPos val="nextTo"/>
        <c:crossAx val="26263552"/>
        <c:crosses val="autoZero"/>
        <c:auto val="1"/>
        <c:lblAlgn val="ctr"/>
        <c:lblOffset val="100"/>
        <c:noMultiLvlLbl val="0"/>
      </c:catAx>
      <c:valAx>
        <c:axId val="262635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62371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851F3-C354-4A32-B504-9C5B4EEE0235}" type="doc">
      <dgm:prSet loTypeId="urn:microsoft.com/office/officeart/2005/8/layout/process1" loCatId="process" qsTypeId="urn:microsoft.com/office/officeart/2005/8/quickstyle/simple5" qsCatId="simple" csTypeId="urn:microsoft.com/office/officeart/2005/8/colors/colorful2" csCatId="colorful" phldr="1"/>
      <dgm:spPr/>
    </dgm:pt>
    <dgm:pt modelId="{BDF0DDBB-F569-4E64-BB48-6A1D10ECBE04}">
      <dgm:prSet phldrT="[Text]" custT="1"/>
      <dgm:spPr>
        <a:xfrm>
          <a:off x="3701" y="236470"/>
          <a:ext cx="1147391" cy="688434"/>
        </a:xfr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sz="1800" b="1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1</a:t>
          </a:r>
          <a:endParaRPr lang="en-US" sz="1800" b="1" dirty="0">
            <a:solidFill>
              <a:sysClr val="window" lastClr="FFFFFF"/>
            </a:solidFill>
            <a:latin typeface="Arial" pitchFamily="34" charset="0"/>
            <a:ea typeface="+mn-ea"/>
            <a:cs typeface="Arial" pitchFamily="34" charset="0"/>
          </a:endParaRPr>
        </a:p>
      </dgm:t>
    </dgm:pt>
    <dgm:pt modelId="{F555AF3C-F01B-44A5-BEC9-566BC2A8D129}" type="parTrans" cxnId="{A8CD774A-E7A9-4776-9250-3C90C82E1BE7}">
      <dgm:prSet/>
      <dgm:spPr/>
      <dgm:t>
        <a:bodyPr/>
        <a:lstStyle/>
        <a:p>
          <a:endParaRPr lang="en-US" b="1"/>
        </a:p>
      </dgm:t>
    </dgm:pt>
    <dgm:pt modelId="{EF67B4F6-AD2D-47DD-8785-88EA21A4C7D6}" type="sibTrans" cxnId="{A8CD774A-E7A9-4776-9250-3C90C82E1BE7}">
      <dgm:prSet/>
      <dgm:spPr>
        <a:xfrm>
          <a:off x="1265831" y="438410"/>
          <a:ext cx="243246" cy="284553"/>
        </a:xfr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endParaRPr lang="en-US" b="1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F16EDBD7-1191-47FD-B7DC-405DF9F82D23}">
      <dgm:prSet phldrT="[Text]" custT="1"/>
      <dgm:spPr>
        <a:xfrm>
          <a:off x="3216396" y="236470"/>
          <a:ext cx="1147391" cy="688434"/>
        </a:xfrm>
        <a:gradFill rotWithShape="0">
          <a:gsLst>
            <a:gs pos="0">
              <a:srgbClr val="C0504D">
                <a:hueOff val="2340759"/>
                <a:satOff val="-2919"/>
                <a:lumOff val="686"/>
                <a:alphaOff val="0"/>
                <a:shade val="51000"/>
                <a:satMod val="130000"/>
              </a:srgbClr>
            </a:gs>
            <a:gs pos="80000">
              <a:srgbClr val="C0504D">
                <a:hueOff val="2340759"/>
                <a:satOff val="-2919"/>
                <a:lumOff val="686"/>
                <a:alphaOff val="0"/>
                <a:shade val="93000"/>
                <a:satMod val="130000"/>
              </a:srgbClr>
            </a:gs>
            <a:gs pos="100000">
              <a:srgbClr val="C0504D">
                <a:hueOff val="2340759"/>
                <a:satOff val="-2919"/>
                <a:lumOff val="686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sz="1800" b="1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3</a:t>
          </a:r>
          <a:endParaRPr lang="en-US" sz="18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D0263FFA-BEC5-417E-8BA5-86402D04D303}" type="parTrans" cxnId="{08DD18BA-4766-4B02-B59B-195B450D8AB4}">
      <dgm:prSet/>
      <dgm:spPr/>
      <dgm:t>
        <a:bodyPr/>
        <a:lstStyle/>
        <a:p>
          <a:endParaRPr lang="en-US" b="1"/>
        </a:p>
      </dgm:t>
    </dgm:pt>
    <dgm:pt modelId="{62FFB81D-0DFC-4594-A36C-E9E2D8D61A2B}" type="sibTrans" cxnId="{08DD18BA-4766-4B02-B59B-195B450D8AB4}">
      <dgm:prSet/>
      <dgm:spPr>
        <a:xfrm>
          <a:off x="4478527" y="438410"/>
          <a:ext cx="243246" cy="284553"/>
        </a:xfrm>
        <a:gradFill rotWithShape="0">
          <a:gsLst>
            <a:gs pos="0">
              <a:srgbClr val="C0504D">
                <a:hueOff val="3121013"/>
                <a:satOff val="-3893"/>
                <a:lumOff val="915"/>
                <a:alphaOff val="0"/>
                <a:shade val="51000"/>
                <a:satMod val="130000"/>
              </a:srgbClr>
            </a:gs>
            <a:gs pos="80000">
              <a:srgbClr val="C0504D">
                <a:hueOff val="3121013"/>
                <a:satOff val="-3893"/>
                <a:lumOff val="915"/>
                <a:alphaOff val="0"/>
                <a:shade val="93000"/>
                <a:satMod val="130000"/>
              </a:srgbClr>
            </a:gs>
            <a:gs pos="100000">
              <a:srgbClr val="C0504D">
                <a:hueOff val="3121013"/>
                <a:satOff val="-3893"/>
                <a:lumOff val="91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endParaRPr lang="en-US" b="1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642A7A03-0CD7-4849-B34D-80669DBB3B31}">
      <dgm:prSet phldrT="[Text]" custT="1"/>
      <dgm:spPr>
        <a:xfrm>
          <a:off x="4822744" y="236470"/>
          <a:ext cx="1147391" cy="688434"/>
        </a:xfrm>
        <a:gradFill rotWithShape="0">
          <a:gsLst>
            <a:gs pos="0">
              <a:srgbClr val="C0504D">
                <a:hueOff val="3511139"/>
                <a:satOff val="-4379"/>
                <a:lumOff val="1030"/>
                <a:alphaOff val="0"/>
                <a:shade val="51000"/>
                <a:satMod val="130000"/>
              </a:srgbClr>
            </a:gs>
            <a:gs pos="80000">
              <a:srgbClr val="C0504D">
                <a:hueOff val="3511139"/>
                <a:satOff val="-4379"/>
                <a:lumOff val="1030"/>
                <a:alphaOff val="0"/>
                <a:shade val="93000"/>
                <a:satMod val="130000"/>
              </a:srgbClr>
            </a:gs>
            <a:gs pos="100000">
              <a:srgbClr val="C0504D">
                <a:hueOff val="3511139"/>
                <a:satOff val="-4379"/>
                <a:lumOff val="103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sz="1800" b="1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4</a:t>
          </a:r>
          <a:endParaRPr lang="en-US" sz="1800" b="1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1FDC485-7DC0-4F62-9CB0-F87D5DF14FBB}" type="parTrans" cxnId="{E43AA0D5-A07D-44FA-8C81-1D2C6687DA5B}">
      <dgm:prSet/>
      <dgm:spPr/>
      <dgm:t>
        <a:bodyPr/>
        <a:lstStyle/>
        <a:p>
          <a:endParaRPr lang="en-US" b="1"/>
        </a:p>
      </dgm:t>
    </dgm:pt>
    <dgm:pt modelId="{C3F45643-703B-47B6-9E3E-94FA9F69CFA4}" type="sibTrans" cxnId="{E43AA0D5-A07D-44FA-8C81-1D2C6687DA5B}">
      <dgm:prSet/>
      <dgm:spPr>
        <a:xfrm>
          <a:off x="6084875" y="438410"/>
          <a:ext cx="243246" cy="284553"/>
        </a:xfrm>
        <a:gradFill rotWithShape="0">
          <a:gsLst>
            <a:gs pos="0">
              <a:srgbClr val="C0504D">
                <a:hueOff val="4681519"/>
                <a:satOff val="-5839"/>
                <a:lumOff val="1373"/>
                <a:alphaOff val="0"/>
                <a:shade val="51000"/>
                <a:satMod val="130000"/>
              </a:srgbClr>
            </a:gs>
            <a:gs pos="80000">
              <a:srgbClr val="C0504D">
                <a:hueOff val="4681519"/>
                <a:satOff val="-5839"/>
                <a:lumOff val="1373"/>
                <a:alphaOff val="0"/>
                <a:shade val="93000"/>
                <a:satMod val="130000"/>
              </a:srgbClr>
            </a:gs>
            <a:gs pos="100000">
              <a:srgbClr val="C0504D">
                <a:hueOff val="4681519"/>
                <a:satOff val="-5839"/>
                <a:lumOff val="1373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endParaRPr lang="en-US" b="1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5F82E28E-0FF4-4B15-A031-54DAAD70DAA8}">
      <dgm:prSet phldrT="[Text]" custT="1"/>
      <dgm:spPr>
        <a:xfrm>
          <a:off x="1610049" y="236470"/>
          <a:ext cx="1147391" cy="688434"/>
        </a:xfrm>
        <a:gradFill rotWithShape="0">
          <a:gsLst>
            <a:gs pos="0">
              <a:srgbClr val="C0504D">
                <a:hueOff val="1170380"/>
                <a:satOff val="-1460"/>
                <a:lumOff val="343"/>
                <a:alphaOff val="0"/>
                <a:shade val="51000"/>
                <a:satMod val="130000"/>
              </a:srgbClr>
            </a:gs>
            <a:gs pos="80000">
              <a:srgbClr val="C0504D">
                <a:hueOff val="1170380"/>
                <a:satOff val="-1460"/>
                <a:lumOff val="343"/>
                <a:alphaOff val="0"/>
                <a:shade val="93000"/>
                <a:satMod val="130000"/>
              </a:srgbClr>
            </a:gs>
            <a:gs pos="100000">
              <a:srgbClr val="C0504D">
                <a:hueOff val="1170380"/>
                <a:satOff val="-1460"/>
                <a:lumOff val="343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sz="1800" b="1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2</a:t>
          </a:r>
          <a:endParaRPr lang="en-US" sz="18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E6C32ADD-6EC2-4C63-901A-A4357AA256DB}" type="parTrans" cxnId="{C24F549C-AB21-4C37-96E4-06B9925ECA00}">
      <dgm:prSet/>
      <dgm:spPr/>
      <dgm:t>
        <a:bodyPr/>
        <a:lstStyle/>
        <a:p>
          <a:endParaRPr lang="en-US" b="1"/>
        </a:p>
      </dgm:t>
    </dgm:pt>
    <dgm:pt modelId="{74181EEF-AB18-4141-B0CF-0755C05827BC}" type="sibTrans" cxnId="{C24F549C-AB21-4C37-96E4-06B9925ECA00}">
      <dgm:prSet/>
      <dgm:spPr>
        <a:xfrm>
          <a:off x="2872179" y="438410"/>
          <a:ext cx="243246" cy="284553"/>
        </a:xfrm>
        <a:gradFill rotWithShape="0">
          <a:gsLst>
            <a:gs pos="0">
              <a:srgbClr val="C0504D">
                <a:hueOff val="1560506"/>
                <a:satOff val="-1946"/>
                <a:lumOff val="458"/>
                <a:alphaOff val="0"/>
                <a:shade val="51000"/>
                <a:satMod val="130000"/>
              </a:srgbClr>
            </a:gs>
            <a:gs pos="80000">
              <a:srgbClr val="C0504D">
                <a:hueOff val="1560506"/>
                <a:satOff val="-1946"/>
                <a:lumOff val="458"/>
                <a:alphaOff val="0"/>
                <a:shade val="93000"/>
                <a:satMod val="130000"/>
              </a:srgbClr>
            </a:gs>
            <a:gs pos="100000">
              <a:srgbClr val="C0504D">
                <a:hueOff val="1560506"/>
                <a:satOff val="-1946"/>
                <a:lumOff val="45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endParaRPr lang="en-US" b="1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8FAA737B-53F6-4C70-9382-48C05734EFA1}">
      <dgm:prSet phldrT="[Text]" custT="1"/>
      <dgm:spPr>
        <a:xfrm>
          <a:off x="6429092" y="236470"/>
          <a:ext cx="1147391" cy="688434"/>
        </a:xfrm>
        <a:gradFill rotWithShape="0">
          <a:gsLst>
            <a:gs pos="0">
              <a:srgbClr val="C0504D">
                <a:hueOff val="4681519"/>
                <a:satOff val="-5839"/>
                <a:lumOff val="1373"/>
                <a:alphaOff val="0"/>
                <a:shade val="51000"/>
                <a:satMod val="130000"/>
              </a:srgbClr>
            </a:gs>
            <a:gs pos="80000">
              <a:srgbClr val="C0504D">
                <a:hueOff val="4681519"/>
                <a:satOff val="-5839"/>
                <a:lumOff val="1373"/>
                <a:alphaOff val="0"/>
                <a:shade val="93000"/>
                <a:satMod val="130000"/>
              </a:srgbClr>
            </a:gs>
            <a:gs pos="100000">
              <a:srgbClr val="C0504D">
                <a:hueOff val="4681519"/>
                <a:satOff val="-5839"/>
                <a:lumOff val="1373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sz="1800" b="1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5</a:t>
          </a:r>
          <a:endParaRPr lang="en-US" sz="1800" b="1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F762DCA7-33BC-4184-8052-45D63C09ED2A}" type="parTrans" cxnId="{ACD0E9C6-AC1C-4F44-9C38-8DE44A717FCC}">
      <dgm:prSet/>
      <dgm:spPr/>
      <dgm:t>
        <a:bodyPr/>
        <a:lstStyle/>
        <a:p>
          <a:endParaRPr lang="en-US" b="1"/>
        </a:p>
      </dgm:t>
    </dgm:pt>
    <dgm:pt modelId="{8AA11137-8B40-4B99-8E92-13D9BFCF957A}" type="sibTrans" cxnId="{ACD0E9C6-AC1C-4F44-9C38-8DE44A717FCC}">
      <dgm:prSet/>
      <dgm:spPr/>
      <dgm:t>
        <a:bodyPr/>
        <a:lstStyle/>
        <a:p>
          <a:endParaRPr lang="en-US" b="1"/>
        </a:p>
      </dgm:t>
    </dgm:pt>
    <dgm:pt modelId="{2CC37EC6-5FE7-433A-A0BE-8512B413C117}" type="pres">
      <dgm:prSet presAssocID="{E81851F3-C354-4A32-B504-9C5B4EEE0235}" presName="Name0" presStyleCnt="0">
        <dgm:presLayoutVars>
          <dgm:dir/>
          <dgm:resizeHandles val="exact"/>
        </dgm:presLayoutVars>
      </dgm:prSet>
      <dgm:spPr/>
    </dgm:pt>
    <dgm:pt modelId="{C13F51AF-4124-4592-9DA5-D7228521A107}" type="pres">
      <dgm:prSet presAssocID="{BDF0DDBB-F569-4E64-BB48-6A1D10ECBE04}" presName="node" presStyleLbl="node1" presStyleIdx="0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D745BDC1-2E53-40D6-8A81-558896C7498E}" type="pres">
      <dgm:prSet presAssocID="{EF67B4F6-AD2D-47DD-8785-88EA21A4C7D6}" presName="sibTrans" presStyleLbl="sibTrans2D1" presStyleIdx="0" presStyleCnt="4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1FBCFD0B-DB39-4E2D-A201-FBDB87DEEB15}" type="pres">
      <dgm:prSet presAssocID="{EF67B4F6-AD2D-47DD-8785-88EA21A4C7D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A9BD388C-1456-45DE-85C9-C4BA56A1B15A}" type="pres">
      <dgm:prSet presAssocID="{5F82E28E-0FF4-4B15-A031-54DAAD70DAA8}" presName="node" presStyleLbl="node1" presStyleIdx="1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E37E96BE-63CF-46F5-8C92-CECD7E86790E}" type="pres">
      <dgm:prSet presAssocID="{74181EEF-AB18-4141-B0CF-0755C05827BC}" presName="sibTrans" presStyleLbl="sibTrans2D1" presStyleIdx="1" presStyleCnt="4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89E4B97B-9E66-485D-BD1B-052063479724}" type="pres">
      <dgm:prSet presAssocID="{74181EEF-AB18-4141-B0CF-0755C05827BC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B2B0D348-547B-42E0-91B3-C16291BC26EE}" type="pres">
      <dgm:prSet presAssocID="{F16EDBD7-1191-47FD-B7DC-405DF9F82D23}" presName="node" presStyleLbl="node1" presStyleIdx="2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1D7496AA-3B99-4930-9413-18B772F2252D}" type="pres">
      <dgm:prSet presAssocID="{62FFB81D-0DFC-4594-A36C-E9E2D8D61A2B}" presName="sibTrans" presStyleLbl="sibTrans2D1" presStyleIdx="2" presStyleCnt="4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A7CAFCA9-67B1-4156-83F0-B834B9981064}" type="pres">
      <dgm:prSet presAssocID="{62FFB81D-0DFC-4594-A36C-E9E2D8D61A2B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B06993A-E53A-45F1-999D-5B89BB66044A}" type="pres">
      <dgm:prSet presAssocID="{642A7A03-0CD7-4849-B34D-80669DBB3B31}" presName="node" presStyleLbl="node1" presStyleIdx="3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40CA6871-A5A8-41D0-A7BB-CF607EC6A288}" type="pres">
      <dgm:prSet presAssocID="{C3F45643-703B-47B6-9E3E-94FA9F69CFA4}" presName="sibTrans" presStyleLbl="sibTrans2D1" presStyleIdx="3" presStyleCnt="4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2860435C-2810-43D4-9BFE-1E5DFB3345E4}" type="pres">
      <dgm:prSet presAssocID="{C3F45643-703B-47B6-9E3E-94FA9F69CFA4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5E731DE1-6CC6-432D-AD19-AED79A6076DC}" type="pres">
      <dgm:prSet presAssocID="{8FAA737B-53F6-4C70-9382-48C05734EFA1}" presName="node" presStyleLbl="node1" presStyleIdx="4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</dgm:ptLst>
  <dgm:cxnLst>
    <dgm:cxn modelId="{C24F549C-AB21-4C37-96E4-06B9925ECA00}" srcId="{E81851F3-C354-4A32-B504-9C5B4EEE0235}" destId="{5F82E28E-0FF4-4B15-A031-54DAAD70DAA8}" srcOrd="1" destOrd="0" parTransId="{E6C32ADD-6EC2-4C63-901A-A4357AA256DB}" sibTransId="{74181EEF-AB18-4141-B0CF-0755C05827BC}"/>
    <dgm:cxn modelId="{08DD18BA-4766-4B02-B59B-195B450D8AB4}" srcId="{E81851F3-C354-4A32-B504-9C5B4EEE0235}" destId="{F16EDBD7-1191-47FD-B7DC-405DF9F82D23}" srcOrd="2" destOrd="0" parTransId="{D0263FFA-BEC5-417E-8BA5-86402D04D303}" sibTransId="{62FFB81D-0DFC-4594-A36C-E9E2D8D61A2B}"/>
    <dgm:cxn modelId="{127144BE-3215-48F3-B6E4-79D01276A7C1}" type="presOf" srcId="{74181EEF-AB18-4141-B0CF-0755C05827BC}" destId="{E37E96BE-63CF-46F5-8C92-CECD7E86790E}" srcOrd="0" destOrd="0" presId="urn:microsoft.com/office/officeart/2005/8/layout/process1"/>
    <dgm:cxn modelId="{ACD0E9C6-AC1C-4F44-9C38-8DE44A717FCC}" srcId="{E81851F3-C354-4A32-B504-9C5B4EEE0235}" destId="{8FAA737B-53F6-4C70-9382-48C05734EFA1}" srcOrd="4" destOrd="0" parTransId="{F762DCA7-33BC-4184-8052-45D63C09ED2A}" sibTransId="{8AA11137-8B40-4B99-8E92-13D9BFCF957A}"/>
    <dgm:cxn modelId="{927E3E16-B75F-40B9-99F3-0FF2625B9C3D}" type="presOf" srcId="{BDF0DDBB-F569-4E64-BB48-6A1D10ECBE04}" destId="{C13F51AF-4124-4592-9DA5-D7228521A107}" srcOrd="0" destOrd="0" presId="urn:microsoft.com/office/officeart/2005/8/layout/process1"/>
    <dgm:cxn modelId="{DE10AE69-EC1D-441C-A939-AB49ED043D92}" type="presOf" srcId="{74181EEF-AB18-4141-B0CF-0755C05827BC}" destId="{89E4B97B-9E66-485D-BD1B-052063479724}" srcOrd="1" destOrd="0" presId="urn:microsoft.com/office/officeart/2005/8/layout/process1"/>
    <dgm:cxn modelId="{E43AA0D5-A07D-44FA-8C81-1D2C6687DA5B}" srcId="{E81851F3-C354-4A32-B504-9C5B4EEE0235}" destId="{642A7A03-0CD7-4849-B34D-80669DBB3B31}" srcOrd="3" destOrd="0" parTransId="{B1FDC485-7DC0-4F62-9CB0-F87D5DF14FBB}" sibTransId="{C3F45643-703B-47B6-9E3E-94FA9F69CFA4}"/>
    <dgm:cxn modelId="{AF1CBAB1-4355-466A-A544-CACDBE1868F5}" type="presOf" srcId="{C3F45643-703B-47B6-9E3E-94FA9F69CFA4}" destId="{2860435C-2810-43D4-9BFE-1E5DFB3345E4}" srcOrd="1" destOrd="0" presId="urn:microsoft.com/office/officeart/2005/8/layout/process1"/>
    <dgm:cxn modelId="{302B2EFF-DBED-450A-BC79-536EA12C21AA}" type="presOf" srcId="{EF67B4F6-AD2D-47DD-8785-88EA21A4C7D6}" destId="{1FBCFD0B-DB39-4E2D-A201-FBDB87DEEB15}" srcOrd="1" destOrd="0" presId="urn:microsoft.com/office/officeart/2005/8/layout/process1"/>
    <dgm:cxn modelId="{7FD85947-567C-4E02-A0CB-FAC698AB3900}" type="presOf" srcId="{5F82E28E-0FF4-4B15-A031-54DAAD70DAA8}" destId="{A9BD388C-1456-45DE-85C9-C4BA56A1B15A}" srcOrd="0" destOrd="0" presId="urn:microsoft.com/office/officeart/2005/8/layout/process1"/>
    <dgm:cxn modelId="{F98BB7AA-D583-4848-BF12-C348A9FF2079}" type="presOf" srcId="{62FFB81D-0DFC-4594-A36C-E9E2D8D61A2B}" destId="{1D7496AA-3B99-4930-9413-18B772F2252D}" srcOrd="0" destOrd="0" presId="urn:microsoft.com/office/officeart/2005/8/layout/process1"/>
    <dgm:cxn modelId="{21D8BF2F-629E-4E23-A3AE-D9230839B976}" type="presOf" srcId="{EF67B4F6-AD2D-47DD-8785-88EA21A4C7D6}" destId="{D745BDC1-2E53-40D6-8A81-558896C7498E}" srcOrd="0" destOrd="0" presId="urn:microsoft.com/office/officeart/2005/8/layout/process1"/>
    <dgm:cxn modelId="{F6A3615B-7FD6-4F13-B822-D7A6405917B1}" type="presOf" srcId="{E81851F3-C354-4A32-B504-9C5B4EEE0235}" destId="{2CC37EC6-5FE7-433A-A0BE-8512B413C117}" srcOrd="0" destOrd="0" presId="urn:microsoft.com/office/officeart/2005/8/layout/process1"/>
    <dgm:cxn modelId="{A8CD774A-E7A9-4776-9250-3C90C82E1BE7}" srcId="{E81851F3-C354-4A32-B504-9C5B4EEE0235}" destId="{BDF0DDBB-F569-4E64-BB48-6A1D10ECBE04}" srcOrd="0" destOrd="0" parTransId="{F555AF3C-F01B-44A5-BEC9-566BC2A8D129}" sibTransId="{EF67B4F6-AD2D-47DD-8785-88EA21A4C7D6}"/>
    <dgm:cxn modelId="{2B68D087-6744-4218-9DB3-ED20E0BD94AA}" type="presOf" srcId="{8FAA737B-53F6-4C70-9382-48C05734EFA1}" destId="{5E731DE1-6CC6-432D-AD19-AED79A6076DC}" srcOrd="0" destOrd="0" presId="urn:microsoft.com/office/officeart/2005/8/layout/process1"/>
    <dgm:cxn modelId="{7F320E1E-71DF-46F5-8114-DFDF34012443}" type="presOf" srcId="{642A7A03-0CD7-4849-B34D-80669DBB3B31}" destId="{2B06993A-E53A-45F1-999D-5B89BB66044A}" srcOrd="0" destOrd="0" presId="urn:microsoft.com/office/officeart/2005/8/layout/process1"/>
    <dgm:cxn modelId="{1742CC65-6880-412B-BCB9-B68112BF415E}" type="presOf" srcId="{62FFB81D-0DFC-4594-A36C-E9E2D8D61A2B}" destId="{A7CAFCA9-67B1-4156-83F0-B834B9981064}" srcOrd="1" destOrd="0" presId="urn:microsoft.com/office/officeart/2005/8/layout/process1"/>
    <dgm:cxn modelId="{07C784B7-7840-4B39-B6C9-6B3C3BFBDFCA}" type="presOf" srcId="{C3F45643-703B-47B6-9E3E-94FA9F69CFA4}" destId="{40CA6871-A5A8-41D0-A7BB-CF607EC6A288}" srcOrd="0" destOrd="0" presId="urn:microsoft.com/office/officeart/2005/8/layout/process1"/>
    <dgm:cxn modelId="{50A2DE4C-52E2-4297-AFF0-A6ED690CF0EF}" type="presOf" srcId="{F16EDBD7-1191-47FD-B7DC-405DF9F82D23}" destId="{B2B0D348-547B-42E0-91B3-C16291BC26EE}" srcOrd="0" destOrd="0" presId="urn:microsoft.com/office/officeart/2005/8/layout/process1"/>
    <dgm:cxn modelId="{A1493EB7-07C4-42B8-9B9B-7C3093179FFA}" type="presParOf" srcId="{2CC37EC6-5FE7-433A-A0BE-8512B413C117}" destId="{C13F51AF-4124-4592-9DA5-D7228521A107}" srcOrd="0" destOrd="0" presId="urn:microsoft.com/office/officeart/2005/8/layout/process1"/>
    <dgm:cxn modelId="{F4B9161E-579D-4C42-8E72-5DD99BFDBFF4}" type="presParOf" srcId="{2CC37EC6-5FE7-433A-A0BE-8512B413C117}" destId="{D745BDC1-2E53-40D6-8A81-558896C7498E}" srcOrd="1" destOrd="0" presId="urn:microsoft.com/office/officeart/2005/8/layout/process1"/>
    <dgm:cxn modelId="{609AECB8-311C-4736-BD38-7117CCC132C7}" type="presParOf" srcId="{D745BDC1-2E53-40D6-8A81-558896C7498E}" destId="{1FBCFD0B-DB39-4E2D-A201-FBDB87DEEB15}" srcOrd="0" destOrd="0" presId="urn:microsoft.com/office/officeart/2005/8/layout/process1"/>
    <dgm:cxn modelId="{FF453397-67A8-4B74-A65D-086D8AFCFC69}" type="presParOf" srcId="{2CC37EC6-5FE7-433A-A0BE-8512B413C117}" destId="{A9BD388C-1456-45DE-85C9-C4BA56A1B15A}" srcOrd="2" destOrd="0" presId="urn:microsoft.com/office/officeart/2005/8/layout/process1"/>
    <dgm:cxn modelId="{A4528855-8986-406D-8875-34F985F6BF4B}" type="presParOf" srcId="{2CC37EC6-5FE7-433A-A0BE-8512B413C117}" destId="{E37E96BE-63CF-46F5-8C92-CECD7E86790E}" srcOrd="3" destOrd="0" presId="urn:microsoft.com/office/officeart/2005/8/layout/process1"/>
    <dgm:cxn modelId="{E28A3F80-F747-4FB3-B5B2-B3E1726576AA}" type="presParOf" srcId="{E37E96BE-63CF-46F5-8C92-CECD7E86790E}" destId="{89E4B97B-9E66-485D-BD1B-052063479724}" srcOrd="0" destOrd="0" presId="urn:microsoft.com/office/officeart/2005/8/layout/process1"/>
    <dgm:cxn modelId="{0AE6F660-6B97-4DCF-A076-1BB9ED2CC5FA}" type="presParOf" srcId="{2CC37EC6-5FE7-433A-A0BE-8512B413C117}" destId="{B2B0D348-547B-42E0-91B3-C16291BC26EE}" srcOrd="4" destOrd="0" presId="urn:microsoft.com/office/officeart/2005/8/layout/process1"/>
    <dgm:cxn modelId="{3FC97AA6-E8F9-47D8-8486-15ECF7F1327C}" type="presParOf" srcId="{2CC37EC6-5FE7-433A-A0BE-8512B413C117}" destId="{1D7496AA-3B99-4930-9413-18B772F2252D}" srcOrd="5" destOrd="0" presId="urn:microsoft.com/office/officeart/2005/8/layout/process1"/>
    <dgm:cxn modelId="{18469099-ED7A-4E17-8DB8-6976D70D6297}" type="presParOf" srcId="{1D7496AA-3B99-4930-9413-18B772F2252D}" destId="{A7CAFCA9-67B1-4156-83F0-B834B9981064}" srcOrd="0" destOrd="0" presId="urn:microsoft.com/office/officeart/2005/8/layout/process1"/>
    <dgm:cxn modelId="{163C9DB0-444E-445F-AD5C-B0D1870C04BC}" type="presParOf" srcId="{2CC37EC6-5FE7-433A-A0BE-8512B413C117}" destId="{2B06993A-E53A-45F1-999D-5B89BB66044A}" srcOrd="6" destOrd="0" presId="urn:microsoft.com/office/officeart/2005/8/layout/process1"/>
    <dgm:cxn modelId="{1E8A333B-B4FF-4F07-8791-9FA4ED75D347}" type="presParOf" srcId="{2CC37EC6-5FE7-433A-A0BE-8512B413C117}" destId="{40CA6871-A5A8-41D0-A7BB-CF607EC6A288}" srcOrd="7" destOrd="0" presId="urn:microsoft.com/office/officeart/2005/8/layout/process1"/>
    <dgm:cxn modelId="{9A0E888A-2413-45F6-94CC-863F62B20843}" type="presParOf" srcId="{40CA6871-A5A8-41D0-A7BB-CF607EC6A288}" destId="{2860435C-2810-43D4-9BFE-1E5DFB3345E4}" srcOrd="0" destOrd="0" presId="urn:microsoft.com/office/officeart/2005/8/layout/process1"/>
    <dgm:cxn modelId="{B17E0FE6-A764-4C94-9B3F-E674A739340A}" type="presParOf" srcId="{2CC37EC6-5FE7-433A-A0BE-8512B413C117}" destId="{5E731DE1-6CC6-432D-AD19-AED79A6076DC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F51AF-4124-4592-9DA5-D7228521A107}">
      <dsp:nvSpPr>
        <dsp:cNvPr id="0" name=""/>
        <dsp:cNvSpPr/>
      </dsp:nvSpPr>
      <dsp:spPr>
        <a:xfrm>
          <a:off x="3701" y="236470"/>
          <a:ext cx="1147391" cy="6884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1</a:t>
          </a:r>
          <a:endParaRPr lang="en-US" sz="1800" b="1" kern="1200" dirty="0">
            <a:solidFill>
              <a:sysClr val="window" lastClr="FFFFFF"/>
            </a:solidFill>
            <a:latin typeface="Arial" pitchFamily="34" charset="0"/>
            <a:ea typeface="+mn-ea"/>
            <a:cs typeface="Arial" pitchFamily="34" charset="0"/>
          </a:endParaRPr>
        </a:p>
      </dsp:txBody>
      <dsp:txXfrm>
        <a:off x="23865" y="256634"/>
        <a:ext cx="1107063" cy="648106"/>
      </dsp:txXfrm>
    </dsp:sp>
    <dsp:sp modelId="{D745BDC1-2E53-40D6-8A81-558896C7498E}">
      <dsp:nvSpPr>
        <dsp:cNvPr id="0" name=""/>
        <dsp:cNvSpPr/>
      </dsp:nvSpPr>
      <dsp:spPr>
        <a:xfrm>
          <a:off x="1265831" y="438410"/>
          <a:ext cx="243246" cy="2845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1265831" y="495321"/>
        <a:ext cx="170272" cy="170731"/>
      </dsp:txXfrm>
    </dsp:sp>
    <dsp:sp modelId="{A9BD388C-1456-45DE-85C9-C4BA56A1B15A}">
      <dsp:nvSpPr>
        <dsp:cNvPr id="0" name=""/>
        <dsp:cNvSpPr/>
      </dsp:nvSpPr>
      <dsp:spPr>
        <a:xfrm>
          <a:off x="1610049" y="236470"/>
          <a:ext cx="1147391" cy="6884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C0504D">
                <a:hueOff val="1170380"/>
                <a:satOff val="-1460"/>
                <a:lumOff val="343"/>
                <a:alphaOff val="0"/>
                <a:shade val="51000"/>
                <a:satMod val="130000"/>
              </a:srgbClr>
            </a:gs>
            <a:gs pos="80000">
              <a:srgbClr val="C0504D">
                <a:hueOff val="1170380"/>
                <a:satOff val="-1460"/>
                <a:lumOff val="343"/>
                <a:alphaOff val="0"/>
                <a:shade val="93000"/>
                <a:satMod val="130000"/>
              </a:srgbClr>
            </a:gs>
            <a:gs pos="100000">
              <a:srgbClr val="C0504D">
                <a:hueOff val="1170380"/>
                <a:satOff val="-1460"/>
                <a:lumOff val="343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2</a:t>
          </a:r>
          <a:endParaRPr lang="en-US" sz="18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1630213" y="256634"/>
        <a:ext cx="1107063" cy="648106"/>
      </dsp:txXfrm>
    </dsp:sp>
    <dsp:sp modelId="{E37E96BE-63CF-46F5-8C92-CECD7E86790E}">
      <dsp:nvSpPr>
        <dsp:cNvPr id="0" name=""/>
        <dsp:cNvSpPr/>
      </dsp:nvSpPr>
      <dsp:spPr>
        <a:xfrm>
          <a:off x="2872179" y="438410"/>
          <a:ext cx="243246" cy="2845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C0504D">
                <a:hueOff val="1560506"/>
                <a:satOff val="-1946"/>
                <a:lumOff val="458"/>
                <a:alphaOff val="0"/>
                <a:shade val="51000"/>
                <a:satMod val="130000"/>
              </a:srgbClr>
            </a:gs>
            <a:gs pos="80000">
              <a:srgbClr val="C0504D">
                <a:hueOff val="1560506"/>
                <a:satOff val="-1946"/>
                <a:lumOff val="458"/>
                <a:alphaOff val="0"/>
                <a:shade val="93000"/>
                <a:satMod val="130000"/>
              </a:srgbClr>
            </a:gs>
            <a:gs pos="100000">
              <a:srgbClr val="C0504D">
                <a:hueOff val="1560506"/>
                <a:satOff val="-1946"/>
                <a:lumOff val="45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872179" y="495321"/>
        <a:ext cx="170272" cy="170731"/>
      </dsp:txXfrm>
    </dsp:sp>
    <dsp:sp modelId="{B2B0D348-547B-42E0-91B3-C16291BC26EE}">
      <dsp:nvSpPr>
        <dsp:cNvPr id="0" name=""/>
        <dsp:cNvSpPr/>
      </dsp:nvSpPr>
      <dsp:spPr>
        <a:xfrm>
          <a:off x="3216396" y="236470"/>
          <a:ext cx="1147391" cy="6884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C0504D">
                <a:hueOff val="2340759"/>
                <a:satOff val="-2919"/>
                <a:lumOff val="686"/>
                <a:alphaOff val="0"/>
                <a:shade val="51000"/>
                <a:satMod val="130000"/>
              </a:srgbClr>
            </a:gs>
            <a:gs pos="80000">
              <a:srgbClr val="C0504D">
                <a:hueOff val="2340759"/>
                <a:satOff val="-2919"/>
                <a:lumOff val="686"/>
                <a:alphaOff val="0"/>
                <a:shade val="93000"/>
                <a:satMod val="130000"/>
              </a:srgbClr>
            </a:gs>
            <a:gs pos="100000">
              <a:srgbClr val="C0504D">
                <a:hueOff val="2340759"/>
                <a:satOff val="-2919"/>
                <a:lumOff val="686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3</a:t>
          </a:r>
          <a:endParaRPr lang="en-US" sz="18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236560" y="256634"/>
        <a:ext cx="1107063" cy="648106"/>
      </dsp:txXfrm>
    </dsp:sp>
    <dsp:sp modelId="{1D7496AA-3B99-4930-9413-18B772F2252D}">
      <dsp:nvSpPr>
        <dsp:cNvPr id="0" name=""/>
        <dsp:cNvSpPr/>
      </dsp:nvSpPr>
      <dsp:spPr>
        <a:xfrm>
          <a:off x="4478527" y="438410"/>
          <a:ext cx="243246" cy="2845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C0504D">
                <a:hueOff val="3121013"/>
                <a:satOff val="-3893"/>
                <a:lumOff val="915"/>
                <a:alphaOff val="0"/>
                <a:shade val="51000"/>
                <a:satMod val="130000"/>
              </a:srgbClr>
            </a:gs>
            <a:gs pos="80000">
              <a:srgbClr val="C0504D">
                <a:hueOff val="3121013"/>
                <a:satOff val="-3893"/>
                <a:lumOff val="915"/>
                <a:alphaOff val="0"/>
                <a:shade val="93000"/>
                <a:satMod val="130000"/>
              </a:srgbClr>
            </a:gs>
            <a:gs pos="100000">
              <a:srgbClr val="C0504D">
                <a:hueOff val="3121013"/>
                <a:satOff val="-3893"/>
                <a:lumOff val="91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4478527" y="495321"/>
        <a:ext cx="170272" cy="170731"/>
      </dsp:txXfrm>
    </dsp:sp>
    <dsp:sp modelId="{2B06993A-E53A-45F1-999D-5B89BB66044A}">
      <dsp:nvSpPr>
        <dsp:cNvPr id="0" name=""/>
        <dsp:cNvSpPr/>
      </dsp:nvSpPr>
      <dsp:spPr>
        <a:xfrm>
          <a:off x="4822744" y="236470"/>
          <a:ext cx="1147391" cy="6884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C0504D">
                <a:hueOff val="3511139"/>
                <a:satOff val="-4379"/>
                <a:lumOff val="1030"/>
                <a:alphaOff val="0"/>
                <a:shade val="51000"/>
                <a:satMod val="130000"/>
              </a:srgbClr>
            </a:gs>
            <a:gs pos="80000">
              <a:srgbClr val="C0504D">
                <a:hueOff val="3511139"/>
                <a:satOff val="-4379"/>
                <a:lumOff val="1030"/>
                <a:alphaOff val="0"/>
                <a:shade val="93000"/>
                <a:satMod val="130000"/>
              </a:srgbClr>
            </a:gs>
            <a:gs pos="100000">
              <a:srgbClr val="C0504D">
                <a:hueOff val="3511139"/>
                <a:satOff val="-4379"/>
                <a:lumOff val="103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4</a:t>
          </a:r>
          <a:endParaRPr lang="en-US" sz="1800" b="1" kern="120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4842908" y="256634"/>
        <a:ext cx="1107063" cy="648106"/>
      </dsp:txXfrm>
    </dsp:sp>
    <dsp:sp modelId="{40CA6871-A5A8-41D0-A7BB-CF607EC6A288}">
      <dsp:nvSpPr>
        <dsp:cNvPr id="0" name=""/>
        <dsp:cNvSpPr/>
      </dsp:nvSpPr>
      <dsp:spPr>
        <a:xfrm>
          <a:off x="6084875" y="438410"/>
          <a:ext cx="243246" cy="2845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C0504D">
                <a:hueOff val="4681519"/>
                <a:satOff val="-5839"/>
                <a:lumOff val="1373"/>
                <a:alphaOff val="0"/>
                <a:shade val="51000"/>
                <a:satMod val="130000"/>
              </a:srgbClr>
            </a:gs>
            <a:gs pos="80000">
              <a:srgbClr val="C0504D">
                <a:hueOff val="4681519"/>
                <a:satOff val="-5839"/>
                <a:lumOff val="1373"/>
                <a:alphaOff val="0"/>
                <a:shade val="93000"/>
                <a:satMod val="130000"/>
              </a:srgbClr>
            </a:gs>
            <a:gs pos="100000">
              <a:srgbClr val="C0504D">
                <a:hueOff val="4681519"/>
                <a:satOff val="-5839"/>
                <a:lumOff val="1373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6084875" y="495321"/>
        <a:ext cx="170272" cy="170731"/>
      </dsp:txXfrm>
    </dsp:sp>
    <dsp:sp modelId="{5E731DE1-6CC6-432D-AD19-AED79A6076DC}">
      <dsp:nvSpPr>
        <dsp:cNvPr id="0" name=""/>
        <dsp:cNvSpPr/>
      </dsp:nvSpPr>
      <dsp:spPr>
        <a:xfrm>
          <a:off x="6429092" y="236470"/>
          <a:ext cx="1147391" cy="6884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C0504D">
                <a:hueOff val="4681519"/>
                <a:satOff val="-5839"/>
                <a:lumOff val="1373"/>
                <a:alphaOff val="0"/>
                <a:shade val="51000"/>
                <a:satMod val="130000"/>
              </a:srgbClr>
            </a:gs>
            <a:gs pos="80000">
              <a:srgbClr val="C0504D">
                <a:hueOff val="4681519"/>
                <a:satOff val="-5839"/>
                <a:lumOff val="1373"/>
                <a:alphaOff val="0"/>
                <a:shade val="93000"/>
                <a:satMod val="130000"/>
              </a:srgbClr>
            </a:gs>
            <a:gs pos="100000">
              <a:srgbClr val="C0504D">
                <a:hueOff val="4681519"/>
                <a:satOff val="-5839"/>
                <a:lumOff val="1373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5</a:t>
          </a:r>
          <a:endParaRPr lang="en-US" sz="1800" b="1" kern="120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6449256" y="256634"/>
        <a:ext cx="1107063" cy="6481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solidFill>
            <a:srgbClr val="FFFFFF">
              <a:alpha val="80000"/>
            </a:srgb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12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92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44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59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22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64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5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60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10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58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75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2104E-8A37-4561-90C1-E2A2FA2C4A6E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91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 txBox="1">
            <a:spLocks/>
          </p:cNvSpPr>
          <p:nvPr/>
        </p:nvSpPr>
        <p:spPr>
          <a:xfrm>
            <a:off x="1716674" y="4196757"/>
            <a:ext cx="6055266" cy="11044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70000"/>
                </a:schemeClr>
              </a:gs>
              <a:gs pos="76250">
                <a:srgbClr val="ABB0BF">
                  <a:lumMod val="21000"/>
                  <a:lumOff val="79000"/>
                </a:srgbClr>
              </a:gs>
              <a:gs pos="22000">
                <a:srgbClr val="ABB0C1">
                  <a:lumMod val="0"/>
                  <a:lumOff val="100000"/>
                </a:srgbClr>
              </a:gs>
              <a:gs pos="100000">
                <a:schemeClr val="accent1">
                  <a:tint val="23500"/>
                  <a:satMod val="160000"/>
                  <a:lumMod val="52000"/>
                </a:schemeClr>
              </a:gs>
            </a:gsLst>
            <a:lin ang="0" scaled="1"/>
            <a:tileRect/>
          </a:gra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"THÊM CHỦ ĐỀ"</a:t>
            </a:r>
            <a:endParaRPr lang="en-US" sz="3600" b="1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C:\Users\Administrator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733148"/>
            <a:ext cx="1264840" cy="126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22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re 3"/>
          <p:cNvSpPr txBox="1">
            <a:spLocks/>
          </p:cNvSpPr>
          <p:nvPr/>
        </p:nvSpPr>
        <p:spPr>
          <a:xfrm>
            <a:off x="664194" y="525071"/>
            <a:ext cx="5266928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Arial" pitchFamily="34" charset="0"/>
                <a:cs typeface="Arial" pitchFamily="34" charset="0"/>
              </a:rPr>
              <a:t>tiêu đề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6" name="Nhóm 55"/>
          <p:cNvGrpSpPr/>
          <p:nvPr/>
        </p:nvGrpSpPr>
        <p:grpSpPr>
          <a:xfrm>
            <a:off x="635997" y="1762001"/>
            <a:ext cx="4545337" cy="4167312"/>
            <a:chOff x="935498" y="1923264"/>
            <a:chExt cx="4545337" cy="4167312"/>
          </a:xfrm>
        </p:grpSpPr>
        <p:sp>
          <p:nvSpPr>
            <p:cNvPr id="57" name="Freeform 24"/>
            <p:cNvSpPr>
              <a:spLocks/>
            </p:cNvSpPr>
            <p:nvPr/>
          </p:nvSpPr>
          <p:spPr bwMode="auto">
            <a:xfrm>
              <a:off x="1525565" y="3228270"/>
              <a:ext cx="3143401" cy="2307246"/>
            </a:xfrm>
            <a:custGeom>
              <a:avLst/>
              <a:gdLst/>
              <a:ahLst/>
              <a:cxnLst/>
              <a:rect l="l" t="t" r="r" b="b"/>
              <a:pathLst>
                <a:path w="4262429" h="3327868">
                  <a:moveTo>
                    <a:pt x="4262429" y="0"/>
                  </a:moveTo>
                  <a:lnTo>
                    <a:pt x="4183054" y="412750"/>
                  </a:lnTo>
                  <a:lnTo>
                    <a:pt x="4070341" y="315913"/>
                  </a:lnTo>
                  <a:lnTo>
                    <a:pt x="2439979" y="2190750"/>
                  </a:lnTo>
                  <a:lnTo>
                    <a:pt x="2041516" y="1752600"/>
                  </a:lnTo>
                  <a:lnTo>
                    <a:pt x="1600191" y="2259012"/>
                  </a:lnTo>
                  <a:lnTo>
                    <a:pt x="1284279" y="1819275"/>
                  </a:lnTo>
                  <a:lnTo>
                    <a:pt x="0" y="3327868"/>
                  </a:lnTo>
                  <a:lnTo>
                    <a:pt x="0" y="3144245"/>
                  </a:lnTo>
                  <a:lnTo>
                    <a:pt x="1292216" y="1628775"/>
                  </a:lnTo>
                  <a:lnTo>
                    <a:pt x="1606541" y="2066925"/>
                  </a:lnTo>
                  <a:lnTo>
                    <a:pt x="2041516" y="1571625"/>
                  </a:lnTo>
                  <a:lnTo>
                    <a:pt x="2435216" y="2006600"/>
                  </a:lnTo>
                  <a:lnTo>
                    <a:pt x="3981441" y="236538"/>
                  </a:lnTo>
                  <a:lnTo>
                    <a:pt x="3863966" y="134938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lumMod val="91000"/>
                    <a:lumOff val="9000"/>
                  </a:srgbClr>
                </a:gs>
                <a:gs pos="100000">
                  <a:srgbClr val="002060">
                    <a:lumMod val="90000"/>
                    <a:lumOff val="10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4"/>
            <p:cNvSpPr>
              <a:spLocks/>
            </p:cNvSpPr>
            <p:nvPr/>
          </p:nvSpPr>
          <p:spPr bwMode="auto">
            <a:xfrm>
              <a:off x="1525565" y="2793268"/>
              <a:ext cx="3143401" cy="2307246"/>
            </a:xfrm>
            <a:custGeom>
              <a:avLst/>
              <a:gdLst/>
              <a:ahLst/>
              <a:cxnLst/>
              <a:rect l="l" t="t" r="r" b="b"/>
              <a:pathLst>
                <a:path w="4262429" h="3327868">
                  <a:moveTo>
                    <a:pt x="4262429" y="0"/>
                  </a:moveTo>
                  <a:lnTo>
                    <a:pt x="4183054" y="412750"/>
                  </a:lnTo>
                  <a:lnTo>
                    <a:pt x="4070341" y="315913"/>
                  </a:lnTo>
                  <a:lnTo>
                    <a:pt x="2439979" y="2190750"/>
                  </a:lnTo>
                  <a:lnTo>
                    <a:pt x="2041516" y="1752600"/>
                  </a:lnTo>
                  <a:lnTo>
                    <a:pt x="1600191" y="2259012"/>
                  </a:lnTo>
                  <a:lnTo>
                    <a:pt x="1284279" y="1819275"/>
                  </a:lnTo>
                  <a:lnTo>
                    <a:pt x="0" y="3327868"/>
                  </a:lnTo>
                  <a:lnTo>
                    <a:pt x="0" y="3144245"/>
                  </a:lnTo>
                  <a:lnTo>
                    <a:pt x="1292216" y="1628775"/>
                  </a:lnTo>
                  <a:lnTo>
                    <a:pt x="1606541" y="2066925"/>
                  </a:lnTo>
                  <a:lnTo>
                    <a:pt x="2041516" y="1571625"/>
                  </a:lnTo>
                  <a:lnTo>
                    <a:pt x="2435216" y="2006600"/>
                  </a:lnTo>
                  <a:lnTo>
                    <a:pt x="3981441" y="236538"/>
                  </a:lnTo>
                  <a:lnTo>
                    <a:pt x="3863966" y="134938"/>
                  </a:lnTo>
                  <a:close/>
                </a:path>
              </a:pathLst>
            </a:custGeom>
            <a:gradFill>
              <a:gsLst>
                <a:gs pos="0">
                  <a:srgbClr val="FF0000">
                    <a:lumMod val="95000"/>
                  </a:srgbClr>
                </a:gs>
                <a:gs pos="100000">
                  <a:srgbClr val="C00000">
                    <a:lumMod val="95000"/>
                    <a:lumOff val="5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24"/>
            <p:cNvSpPr>
              <a:spLocks/>
            </p:cNvSpPr>
            <p:nvPr/>
          </p:nvSpPr>
          <p:spPr bwMode="auto">
            <a:xfrm>
              <a:off x="1525565" y="2358266"/>
              <a:ext cx="3143401" cy="2307246"/>
            </a:xfrm>
            <a:custGeom>
              <a:avLst/>
              <a:gdLst/>
              <a:ahLst/>
              <a:cxnLst/>
              <a:rect l="l" t="t" r="r" b="b"/>
              <a:pathLst>
                <a:path w="4262429" h="3327868">
                  <a:moveTo>
                    <a:pt x="4262429" y="0"/>
                  </a:moveTo>
                  <a:lnTo>
                    <a:pt x="4183054" y="412750"/>
                  </a:lnTo>
                  <a:lnTo>
                    <a:pt x="4070341" y="315913"/>
                  </a:lnTo>
                  <a:lnTo>
                    <a:pt x="2439979" y="2190750"/>
                  </a:lnTo>
                  <a:lnTo>
                    <a:pt x="2041516" y="1752600"/>
                  </a:lnTo>
                  <a:lnTo>
                    <a:pt x="1600191" y="2259012"/>
                  </a:lnTo>
                  <a:lnTo>
                    <a:pt x="1284279" y="1819275"/>
                  </a:lnTo>
                  <a:lnTo>
                    <a:pt x="0" y="3327868"/>
                  </a:lnTo>
                  <a:lnTo>
                    <a:pt x="0" y="3144245"/>
                  </a:lnTo>
                  <a:lnTo>
                    <a:pt x="1292216" y="1628775"/>
                  </a:lnTo>
                  <a:lnTo>
                    <a:pt x="1606541" y="2066925"/>
                  </a:lnTo>
                  <a:lnTo>
                    <a:pt x="2041516" y="1571625"/>
                  </a:lnTo>
                  <a:lnTo>
                    <a:pt x="2435216" y="2006600"/>
                  </a:lnTo>
                  <a:lnTo>
                    <a:pt x="3981441" y="236538"/>
                  </a:lnTo>
                  <a:lnTo>
                    <a:pt x="3863966" y="134938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F47A00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Freeform 24"/>
            <p:cNvSpPr>
              <a:spLocks/>
            </p:cNvSpPr>
            <p:nvPr/>
          </p:nvSpPr>
          <p:spPr bwMode="auto">
            <a:xfrm>
              <a:off x="1525565" y="1923264"/>
              <a:ext cx="3143401" cy="2307246"/>
            </a:xfrm>
            <a:custGeom>
              <a:avLst/>
              <a:gdLst/>
              <a:ahLst/>
              <a:cxnLst/>
              <a:rect l="l" t="t" r="r" b="b"/>
              <a:pathLst>
                <a:path w="4262429" h="3327868">
                  <a:moveTo>
                    <a:pt x="4262429" y="0"/>
                  </a:moveTo>
                  <a:lnTo>
                    <a:pt x="4183054" y="412750"/>
                  </a:lnTo>
                  <a:lnTo>
                    <a:pt x="4070341" y="315913"/>
                  </a:lnTo>
                  <a:lnTo>
                    <a:pt x="2439979" y="2190750"/>
                  </a:lnTo>
                  <a:lnTo>
                    <a:pt x="2041516" y="1752600"/>
                  </a:lnTo>
                  <a:lnTo>
                    <a:pt x="1600191" y="2259012"/>
                  </a:lnTo>
                  <a:lnTo>
                    <a:pt x="1284279" y="1819275"/>
                  </a:lnTo>
                  <a:lnTo>
                    <a:pt x="0" y="3327868"/>
                  </a:lnTo>
                  <a:lnTo>
                    <a:pt x="0" y="3144245"/>
                  </a:lnTo>
                  <a:lnTo>
                    <a:pt x="1292216" y="1628775"/>
                  </a:lnTo>
                  <a:lnTo>
                    <a:pt x="1606541" y="2066925"/>
                  </a:lnTo>
                  <a:lnTo>
                    <a:pt x="2041516" y="1571625"/>
                  </a:lnTo>
                  <a:lnTo>
                    <a:pt x="2435216" y="2006600"/>
                  </a:lnTo>
                  <a:lnTo>
                    <a:pt x="3981441" y="236538"/>
                  </a:lnTo>
                  <a:lnTo>
                    <a:pt x="3863966" y="134938"/>
                  </a:lnTo>
                  <a:close/>
                </a:path>
              </a:pathLst>
            </a:custGeom>
            <a:gradFill>
              <a:gsLst>
                <a:gs pos="0">
                  <a:srgbClr val="13FF01">
                    <a:lumMod val="95000"/>
                  </a:srgbClr>
                </a:gs>
                <a:gs pos="100000">
                  <a:srgbClr val="00B000">
                    <a:lumMod val="85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61" name="Straight Connector 9"/>
            <p:cNvCxnSpPr/>
            <p:nvPr/>
          </p:nvCxnSpPr>
          <p:spPr>
            <a:xfrm>
              <a:off x="1525565" y="2381451"/>
              <a:ext cx="0" cy="3486798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</p:cxnSp>
        <p:cxnSp>
          <p:nvCxnSpPr>
            <p:cNvPr id="62" name="Straight Connector 15"/>
            <p:cNvCxnSpPr/>
            <p:nvPr/>
          </p:nvCxnSpPr>
          <p:spPr>
            <a:xfrm flipH="1">
              <a:off x="1287829" y="5656927"/>
              <a:ext cx="4173591" cy="0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</p:cxnSp>
        <p:grpSp>
          <p:nvGrpSpPr>
            <p:cNvPr id="63" name="Group 31"/>
            <p:cNvGrpSpPr/>
            <p:nvPr/>
          </p:nvGrpSpPr>
          <p:grpSpPr>
            <a:xfrm>
              <a:off x="1979905" y="5656927"/>
              <a:ext cx="3222646" cy="95094"/>
              <a:chOff x="2026920" y="5943600"/>
              <a:chExt cx="4648200" cy="137160"/>
            </a:xfrm>
          </p:grpSpPr>
          <p:cxnSp>
            <p:nvCxnSpPr>
              <p:cNvPr id="92" name="Straight Connector 33"/>
              <p:cNvCxnSpPr/>
              <p:nvPr/>
            </p:nvCxnSpPr>
            <p:spPr>
              <a:xfrm>
                <a:off x="2026920" y="5943600"/>
                <a:ext cx="0" cy="13716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</a:ln>
              <a:effectLst/>
            </p:spPr>
          </p:cxnSp>
          <p:cxnSp>
            <p:nvCxnSpPr>
              <p:cNvPr id="93" name="Straight Connector 38"/>
              <p:cNvCxnSpPr/>
              <p:nvPr/>
            </p:nvCxnSpPr>
            <p:spPr>
              <a:xfrm>
                <a:off x="2690949" y="5943600"/>
                <a:ext cx="0" cy="13716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</a:ln>
              <a:effectLst/>
            </p:spPr>
          </p:cxnSp>
          <p:cxnSp>
            <p:nvCxnSpPr>
              <p:cNvPr id="94" name="Straight Connector 39"/>
              <p:cNvCxnSpPr/>
              <p:nvPr/>
            </p:nvCxnSpPr>
            <p:spPr>
              <a:xfrm>
                <a:off x="3354978" y="5943600"/>
                <a:ext cx="0" cy="13716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</a:ln>
              <a:effectLst/>
            </p:spPr>
          </p:cxnSp>
          <p:cxnSp>
            <p:nvCxnSpPr>
              <p:cNvPr id="95" name="Straight Connector 40"/>
              <p:cNvCxnSpPr/>
              <p:nvPr/>
            </p:nvCxnSpPr>
            <p:spPr>
              <a:xfrm>
                <a:off x="4019007" y="5943600"/>
                <a:ext cx="0" cy="13716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</a:ln>
              <a:effectLst/>
            </p:spPr>
          </p:cxnSp>
          <p:cxnSp>
            <p:nvCxnSpPr>
              <p:cNvPr id="96" name="Straight Connector 41"/>
              <p:cNvCxnSpPr/>
              <p:nvPr/>
            </p:nvCxnSpPr>
            <p:spPr>
              <a:xfrm>
                <a:off x="4683036" y="5943600"/>
                <a:ext cx="0" cy="13716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</a:ln>
              <a:effectLst/>
            </p:spPr>
          </p:cxnSp>
          <p:cxnSp>
            <p:nvCxnSpPr>
              <p:cNvPr id="97" name="Straight Connector 42"/>
              <p:cNvCxnSpPr/>
              <p:nvPr/>
            </p:nvCxnSpPr>
            <p:spPr>
              <a:xfrm>
                <a:off x="5347065" y="5943600"/>
                <a:ext cx="0" cy="13716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</a:ln>
              <a:effectLst/>
            </p:spPr>
          </p:cxnSp>
          <p:cxnSp>
            <p:nvCxnSpPr>
              <p:cNvPr id="98" name="Straight Connector 43"/>
              <p:cNvCxnSpPr/>
              <p:nvPr/>
            </p:nvCxnSpPr>
            <p:spPr>
              <a:xfrm>
                <a:off x="6011094" y="5943600"/>
                <a:ext cx="0" cy="13716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</a:ln>
              <a:effectLst/>
            </p:spPr>
          </p:cxnSp>
          <p:cxnSp>
            <p:nvCxnSpPr>
              <p:cNvPr id="99" name="Straight Connector 44"/>
              <p:cNvCxnSpPr/>
              <p:nvPr/>
            </p:nvCxnSpPr>
            <p:spPr>
              <a:xfrm>
                <a:off x="6675120" y="5943600"/>
                <a:ext cx="0" cy="13716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</a:ln>
              <a:effectLst/>
            </p:spPr>
          </p:cxnSp>
        </p:grpSp>
        <p:cxnSp>
          <p:nvCxnSpPr>
            <p:cNvPr id="64" name="Straight Connector 47"/>
            <p:cNvCxnSpPr/>
            <p:nvPr/>
          </p:nvCxnSpPr>
          <p:spPr>
            <a:xfrm rot="5400000">
              <a:off x="1476697" y="3554776"/>
              <a:ext cx="0" cy="95094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</p:cxnSp>
        <p:cxnSp>
          <p:nvCxnSpPr>
            <p:cNvPr id="65" name="Straight Connector 48"/>
            <p:cNvCxnSpPr/>
            <p:nvPr/>
          </p:nvCxnSpPr>
          <p:spPr>
            <a:xfrm rot="5400000">
              <a:off x="1476697" y="4150326"/>
              <a:ext cx="0" cy="95094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</p:cxnSp>
        <p:cxnSp>
          <p:nvCxnSpPr>
            <p:cNvPr id="66" name="Straight Connector 49"/>
            <p:cNvCxnSpPr/>
            <p:nvPr/>
          </p:nvCxnSpPr>
          <p:spPr>
            <a:xfrm rot="5400000">
              <a:off x="1476697" y="2959226"/>
              <a:ext cx="0" cy="95094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</p:cxnSp>
        <p:cxnSp>
          <p:nvCxnSpPr>
            <p:cNvPr id="67" name="Straight Connector 50"/>
            <p:cNvCxnSpPr/>
            <p:nvPr/>
          </p:nvCxnSpPr>
          <p:spPr>
            <a:xfrm rot="5400000">
              <a:off x="1476697" y="3852551"/>
              <a:ext cx="0" cy="95094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</p:cxnSp>
        <p:cxnSp>
          <p:nvCxnSpPr>
            <p:cNvPr id="68" name="Straight Connector 51"/>
            <p:cNvCxnSpPr/>
            <p:nvPr/>
          </p:nvCxnSpPr>
          <p:spPr>
            <a:xfrm rot="5400000">
              <a:off x="1476697" y="4448101"/>
              <a:ext cx="0" cy="95094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</p:cxnSp>
        <p:cxnSp>
          <p:nvCxnSpPr>
            <p:cNvPr id="69" name="Straight Connector 52"/>
            <p:cNvCxnSpPr/>
            <p:nvPr/>
          </p:nvCxnSpPr>
          <p:spPr>
            <a:xfrm rot="5400000">
              <a:off x="1476697" y="4745875"/>
              <a:ext cx="0" cy="95094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</p:cxnSp>
        <p:cxnSp>
          <p:nvCxnSpPr>
            <p:cNvPr id="70" name="Straight Connector 53"/>
            <p:cNvCxnSpPr/>
            <p:nvPr/>
          </p:nvCxnSpPr>
          <p:spPr>
            <a:xfrm rot="5400000">
              <a:off x="1476697" y="5043650"/>
              <a:ext cx="0" cy="95094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</p:cxnSp>
        <p:cxnSp>
          <p:nvCxnSpPr>
            <p:cNvPr id="71" name="Straight Connector 54"/>
            <p:cNvCxnSpPr/>
            <p:nvPr/>
          </p:nvCxnSpPr>
          <p:spPr>
            <a:xfrm rot="5400000">
              <a:off x="1476697" y="5341425"/>
              <a:ext cx="0" cy="95094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</p:cxnSp>
        <p:cxnSp>
          <p:nvCxnSpPr>
            <p:cNvPr id="72" name="Straight Connector 55"/>
            <p:cNvCxnSpPr/>
            <p:nvPr/>
          </p:nvCxnSpPr>
          <p:spPr>
            <a:xfrm rot="5400000">
              <a:off x="1476697" y="2661451"/>
              <a:ext cx="0" cy="95094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</p:cxnSp>
        <p:cxnSp>
          <p:nvCxnSpPr>
            <p:cNvPr id="73" name="Straight Connector 56"/>
            <p:cNvCxnSpPr/>
            <p:nvPr/>
          </p:nvCxnSpPr>
          <p:spPr>
            <a:xfrm rot="5400000">
              <a:off x="1476697" y="3257001"/>
              <a:ext cx="0" cy="95094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</p:cxnSp>
        <p:sp>
          <p:nvSpPr>
            <p:cNvPr id="74" name="TextBox 57"/>
            <p:cNvSpPr txBox="1"/>
            <p:nvPr/>
          </p:nvSpPr>
          <p:spPr>
            <a:xfrm>
              <a:off x="1025127" y="5260941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TextBox 58"/>
            <p:cNvSpPr txBox="1"/>
            <p:nvPr/>
          </p:nvSpPr>
          <p:spPr>
            <a:xfrm>
              <a:off x="1025127" y="4665391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3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TextBox 59"/>
            <p:cNvSpPr txBox="1"/>
            <p:nvPr/>
          </p:nvSpPr>
          <p:spPr>
            <a:xfrm>
              <a:off x="1025127" y="4069841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5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TextBox 60"/>
            <p:cNvSpPr txBox="1"/>
            <p:nvPr/>
          </p:nvSpPr>
          <p:spPr>
            <a:xfrm>
              <a:off x="1025127" y="3474292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7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TextBox 65"/>
            <p:cNvSpPr txBox="1"/>
            <p:nvPr/>
          </p:nvSpPr>
          <p:spPr>
            <a:xfrm>
              <a:off x="1025127" y="4963166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TextBox 66"/>
            <p:cNvSpPr txBox="1"/>
            <p:nvPr/>
          </p:nvSpPr>
          <p:spPr>
            <a:xfrm>
              <a:off x="1025127" y="4367616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40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TextBox 67"/>
            <p:cNvSpPr txBox="1"/>
            <p:nvPr/>
          </p:nvSpPr>
          <p:spPr>
            <a:xfrm>
              <a:off x="1025127" y="377206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6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TextBox 68"/>
            <p:cNvSpPr txBox="1"/>
            <p:nvPr/>
          </p:nvSpPr>
          <p:spPr>
            <a:xfrm>
              <a:off x="1025127" y="2878742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9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TextBox 69"/>
            <p:cNvSpPr txBox="1"/>
            <p:nvPr/>
          </p:nvSpPr>
          <p:spPr>
            <a:xfrm>
              <a:off x="1025127" y="317651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8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TextBox 70"/>
            <p:cNvSpPr txBox="1"/>
            <p:nvPr/>
          </p:nvSpPr>
          <p:spPr>
            <a:xfrm>
              <a:off x="935498" y="2580967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100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TextBox 73"/>
            <p:cNvSpPr txBox="1"/>
            <p:nvPr/>
          </p:nvSpPr>
          <p:spPr>
            <a:xfrm>
              <a:off x="1701625" y="5752022"/>
              <a:ext cx="5565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 Narrow" pitchFamily="34" charset="0"/>
                  <a:cs typeface="Arial" pitchFamily="34" charset="0"/>
                </a:rPr>
                <a:t>2014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85" name="TextBox 74"/>
            <p:cNvSpPr txBox="1"/>
            <p:nvPr/>
          </p:nvSpPr>
          <p:spPr>
            <a:xfrm>
              <a:off x="2162003" y="5752022"/>
              <a:ext cx="5565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 Narrow" pitchFamily="34" charset="0"/>
                  <a:cs typeface="Arial" pitchFamily="34" charset="0"/>
                </a:rPr>
                <a:t>2015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86" name="TextBox 75"/>
            <p:cNvSpPr txBox="1"/>
            <p:nvPr/>
          </p:nvSpPr>
          <p:spPr>
            <a:xfrm>
              <a:off x="2622381" y="5752022"/>
              <a:ext cx="5565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 Narrow" pitchFamily="34" charset="0"/>
                  <a:cs typeface="Arial" pitchFamily="34" charset="0"/>
                </a:rPr>
                <a:t>2016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87" name="TextBox 76"/>
            <p:cNvSpPr txBox="1"/>
            <p:nvPr/>
          </p:nvSpPr>
          <p:spPr>
            <a:xfrm>
              <a:off x="3543138" y="5752022"/>
              <a:ext cx="5565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 Narrow" pitchFamily="34" charset="0"/>
                  <a:cs typeface="Arial" pitchFamily="34" charset="0"/>
                </a:rPr>
                <a:t>2018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88" name="TextBox 77"/>
            <p:cNvSpPr txBox="1"/>
            <p:nvPr/>
          </p:nvSpPr>
          <p:spPr>
            <a:xfrm>
              <a:off x="3082760" y="5752022"/>
              <a:ext cx="5565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 Narrow" pitchFamily="34" charset="0"/>
                  <a:cs typeface="Arial" pitchFamily="34" charset="0"/>
                </a:rPr>
                <a:t>2017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89" name="TextBox 78"/>
            <p:cNvSpPr txBox="1"/>
            <p:nvPr/>
          </p:nvSpPr>
          <p:spPr>
            <a:xfrm>
              <a:off x="4003516" y="5752022"/>
              <a:ext cx="5565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 Narrow" pitchFamily="34" charset="0"/>
                  <a:cs typeface="Arial" pitchFamily="34" charset="0"/>
                </a:rPr>
                <a:t>2019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90" name="TextBox 79"/>
            <p:cNvSpPr txBox="1"/>
            <p:nvPr/>
          </p:nvSpPr>
          <p:spPr>
            <a:xfrm>
              <a:off x="4463894" y="5752022"/>
              <a:ext cx="5565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 Narrow" pitchFamily="34" charset="0"/>
                  <a:cs typeface="Arial" pitchFamily="34" charset="0"/>
                </a:rPr>
                <a:t>2020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91" name="TextBox 80"/>
            <p:cNvSpPr txBox="1"/>
            <p:nvPr/>
          </p:nvSpPr>
          <p:spPr>
            <a:xfrm>
              <a:off x="4924271" y="5752022"/>
              <a:ext cx="5565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 Narrow" pitchFamily="34" charset="0"/>
                  <a:cs typeface="Arial" pitchFamily="34" charset="0"/>
                </a:rPr>
                <a:t>2021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endParaRPr>
            </a:p>
          </p:txBody>
        </p:sp>
      </p:grpSp>
      <p:sp>
        <p:nvSpPr>
          <p:cNvPr id="100" name="Rectangle 93"/>
          <p:cNvSpPr/>
          <p:nvPr/>
        </p:nvSpPr>
        <p:spPr>
          <a:xfrm>
            <a:off x="6223733" y="2679527"/>
            <a:ext cx="1859368" cy="329067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defRPr/>
            </a:pPr>
            <a:r>
              <a:rPr lang="en-US" sz="2400" b="1" kern="0" smtClea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Nội dung </a:t>
            </a:r>
            <a:endParaRPr lang="en-US" sz="2400" b="1" kern="0" dirty="0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Rectangle 94"/>
          <p:cNvSpPr/>
          <p:nvPr/>
        </p:nvSpPr>
        <p:spPr>
          <a:xfrm>
            <a:off x="6223733" y="3098346"/>
            <a:ext cx="1708021" cy="2198279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91440" rIns="91440" bIns="91440" rtlCol="0" anchor="ctr"/>
          <a:lstStyle/>
          <a:p>
            <a:pPr marL="176213" indent="-176213">
              <a:buFont typeface="Arial" pitchFamily="34" charset="0"/>
              <a:buChar char="•"/>
              <a:defRPr/>
            </a:pPr>
            <a:r>
              <a:rPr lang="en-US" sz="1600" i="1" ker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Thêm chữ</a:t>
            </a:r>
          </a:p>
          <a:p>
            <a:pPr marL="176213" indent="-176213">
              <a:buFont typeface="Arial" pitchFamily="34" charset="0"/>
              <a:buChar char="•"/>
              <a:defRPr/>
            </a:pPr>
            <a:endParaRPr lang="en-US" sz="1600" i="1" kern="0" smtClean="0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  <a:p>
            <a:pPr marL="176213" indent="-176213">
              <a:buFont typeface="Arial" pitchFamily="34" charset="0"/>
              <a:buChar char="•"/>
              <a:defRPr/>
            </a:pPr>
            <a:r>
              <a:rPr lang="en-US" sz="1600" i="1" kern="0" smtClea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Thêm </a:t>
            </a:r>
            <a:r>
              <a:rPr lang="en-US" sz="1600" i="1" ker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chữ</a:t>
            </a:r>
          </a:p>
          <a:p>
            <a:pPr marL="176213" indent="-176213">
              <a:buFont typeface="Arial" pitchFamily="34" charset="0"/>
              <a:buChar char="•"/>
              <a:defRPr/>
            </a:pPr>
            <a:endParaRPr lang="en-US" sz="1600" i="1" kern="0" smtClean="0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  <a:p>
            <a:pPr marL="176213" indent="-176213">
              <a:buFont typeface="Arial" pitchFamily="34" charset="0"/>
              <a:buChar char="•"/>
              <a:defRPr/>
            </a:pPr>
            <a:r>
              <a:rPr lang="en-US" sz="1600" i="1" kern="0" smtClea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Thêm </a:t>
            </a:r>
            <a:r>
              <a:rPr lang="en-US" sz="1600" i="1" ker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chữ</a:t>
            </a:r>
          </a:p>
          <a:p>
            <a:pPr marL="176213" indent="-176213">
              <a:buFont typeface="Arial" pitchFamily="34" charset="0"/>
              <a:buChar char="•"/>
              <a:defRPr/>
            </a:pPr>
            <a:endParaRPr lang="en-US" sz="1600" i="1" kern="0" smtClean="0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  <a:p>
            <a:pPr marL="176213" indent="-176213">
              <a:buFont typeface="Arial" pitchFamily="34" charset="0"/>
              <a:buChar char="•"/>
              <a:defRPr/>
            </a:pPr>
            <a:r>
              <a:rPr lang="en-US" sz="1600" i="1" kern="0" smtClea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Thêm chữ</a:t>
            </a:r>
          </a:p>
          <a:p>
            <a:pPr>
              <a:defRPr/>
            </a:pPr>
            <a:endParaRPr lang="en-US" sz="1600" i="1" kern="0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  <a:p>
            <a:pPr marL="176213" indent="-176213">
              <a:buFont typeface="Arial" pitchFamily="34" charset="0"/>
              <a:buChar char="•"/>
              <a:defRPr/>
            </a:pPr>
            <a:r>
              <a:rPr lang="en-US" sz="1600" i="1" ker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Thêm </a:t>
            </a:r>
            <a:r>
              <a:rPr lang="en-US" sz="1600" i="1" kern="0" smtClea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chữ</a:t>
            </a:r>
          </a:p>
        </p:txBody>
      </p:sp>
      <p:sp>
        <p:nvSpPr>
          <p:cNvPr id="102" name="Hình chữ nhật 101"/>
          <p:cNvSpPr/>
          <p:nvPr/>
        </p:nvSpPr>
        <p:spPr>
          <a:xfrm>
            <a:off x="5868144" y="2454765"/>
            <a:ext cx="2340996" cy="3030706"/>
          </a:xfrm>
          <a:prstGeom prst="rect">
            <a:avLst/>
          </a:prstGeom>
          <a:noFill/>
          <a:ln w="3175" cap="flat" cmpd="sng" algn="ctr">
            <a:solidFill>
              <a:srgbClr val="4F81BD">
                <a:shade val="5000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01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re 3"/>
          <p:cNvSpPr txBox="1">
            <a:spLocks/>
          </p:cNvSpPr>
          <p:nvPr/>
        </p:nvSpPr>
        <p:spPr>
          <a:xfrm>
            <a:off x="664194" y="525071"/>
            <a:ext cx="5266928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Arial" pitchFamily="34" charset="0"/>
                <a:cs typeface="Arial" pitchFamily="34" charset="0"/>
              </a:rPr>
              <a:t>tiêu đề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1" name="Group 41"/>
          <p:cNvGrpSpPr>
            <a:grpSpLocks/>
          </p:cNvGrpSpPr>
          <p:nvPr/>
        </p:nvGrpSpPr>
        <p:grpSpPr bwMode="auto">
          <a:xfrm>
            <a:off x="4860032" y="4308676"/>
            <a:ext cx="3730888" cy="1496588"/>
            <a:chOff x="4583875" y="857232"/>
            <a:chExt cx="3917215" cy="1571636"/>
          </a:xfrm>
        </p:grpSpPr>
        <p:grpSp>
          <p:nvGrpSpPr>
            <p:cNvPr id="52" name="Группа 211"/>
            <p:cNvGrpSpPr/>
            <p:nvPr/>
          </p:nvGrpSpPr>
          <p:grpSpPr>
            <a:xfrm>
              <a:off x="4583875" y="857232"/>
              <a:ext cx="3917215" cy="1571636"/>
              <a:chOff x="642910" y="4000503"/>
              <a:chExt cx="2224648" cy="157163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4" name="Скругленный прямоугольник 212"/>
              <p:cNvSpPr/>
              <p:nvPr/>
            </p:nvSpPr>
            <p:spPr>
              <a:xfrm>
                <a:off x="642910" y="4000504"/>
                <a:ext cx="2214578" cy="1571635"/>
              </a:xfrm>
              <a:prstGeom prst="roundRect">
                <a:avLst>
                  <a:gd name="adj" fmla="val 4189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05" name="Скругленный прямоугольник 213"/>
              <p:cNvSpPr/>
              <p:nvPr/>
            </p:nvSpPr>
            <p:spPr>
              <a:xfrm>
                <a:off x="642910" y="4000503"/>
                <a:ext cx="2224648" cy="529332"/>
              </a:xfrm>
              <a:prstGeom prst="roundRect">
                <a:avLst>
                  <a:gd name="adj" fmla="val 15230"/>
                </a:avLst>
              </a:prstGeom>
              <a:gradFill rotWithShape="1">
                <a:gsLst>
                  <a:gs pos="0">
                    <a:srgbClr val="127D12"/>
                  </a:gs>
                  <a:gs pos="100000">
                    <a:srgbClr val="28D728"/>
                  </a:gs>
                </a:gsLst>
                <a:lin ang="2700000" scaled="1"/>
              </a:gradFill>
              <a:ln w="9525" cap="flat" cmpd="sng" algn="ctr">
                <a:noFill/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53" name="TextBox 44"/>
            <p:cNvSpPr txBox="1">
              <a:spLocks noChangeArrowheads="1"/>
            </p:cNvSpPr>
            <p:nvPr/>
          </p:nvSpPr>
          <p:spPr bwMode="auto">
            <a:xfrm>
              <a:off x="6004877" y="947747"/>
              <a:ext cx="1308882" cy="35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kern="0">
                  <a:solidFill>
                    <a:prstClr val="white"/>
                  </a:solidFill>
                  <a:latin typeface="Arial" charset="0"/>
                  <a:cs typeface="Arial" charset="0"/>
                </a:rPr>
                <a:t>Nội dung</a:t>
              </a:r>
              <a:endParaRPr lang="ru-RU" sz="1600" kern="0">
                <a:solidFill>
                  <a:prstClr val="white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4" name="TextBox 44"/>
            <p:cNvSpPr txBox="1">
              <a:spLocks noChangeArrowheads="1"/>
            </p:cNvSpPr>
            <p:nvPr/>
          </p:nvSpPr>
          <p:spPr bwMode="auto">
            <a:xfrm>
              <a:off x="4786313" y="1574970"/>
              <a:ext cx="3500437" cy="614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Char char="•"/>
                <a:defRPr/>
              </a:pPr>
              <a:r>
                <a:rPr lang="en-US" sz="1600" i="1" kern="0">
                  <a:solidFill>
                    <a:prstClr val="black"/>
                  </a:solidFill>
                  <a:latin typeface="Arial" charset="0"/>
                  <a:cs typeface="Arial" charset="0"/>
                </a:rPr>
                <a:t>Mô tả ngắn gọn</a:t>
              </a: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Char char="•"/>
                <a:defRPr/>
              </a:pPr>
              <a:r>
                <a:rPr lang="en-US" sz="1600" i="1" kern="0">
                  <a:solidFill>
                    <a:prstClr val="black"/>
                  </a:solidFill>
                  <a:latin typeface="Arial" charset="0"/>
                  <a:cs typeface="Arial" charset="0"/>
                </a:rPr>
                <a:t>Mô tả ngắn gọn</a:t>
              </a:r>
            </a:p>
          </p:txBody>
        </p:sp>
      </p:grpSp>
      <p:grpSp>
        <p:nvGrpSpPr>
          <p:cNvPr id="106" name="Group 41"/>
          <p:cNvGrpSpPr>
            <a:grpSpLocks/>
          </p:cNvGrpSpPr>
          <p:nvPr/>
        </p:nvGrpSpPr>
        <p:grpSpPr bwMode="auto">
          <a:xfrm>
            <a:off x="4860032" y="2263424"/>
            <a:ext cx="3730888" cy="1496588"/>
            <a:chOff x="4583875" y="857232"/>
            <a:chExt cx="3917215" cy="1571636"/>
          </a:xfrm>
        </p:grpSpPr>
        <p:grpSp>
          <p:nvGrpSpPr>
            <p:cNvPr id="107" name="Группа 211"/>
            <p:cNvGrpSpPr/>
            <p:nvPr/>
          </p:nvGrpSpPr>
          <p:grpSpPr>
            <a:xfrm>
              <a:off x="4583875" y="857232"/>
              <a:ext cx="3917215" cy="1571636"/>
              <a:chOff x="642910" y="4000503"/>
              <a:chExt cx="2224648" cy="157163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0" name="Скругленный прямоугольник 212"/>
              <p:cNvSpPr/>
              <p:nvPr/>
            </p:nvSpPr>
            <p:spPr>
              <a:xfrm>
                <a:off x="642910" y="4000504"/>
                <a:ext cx="2214578" cy="1571635"/>
              </a:xfrm>
              <a:prstGeom prst="roundRect">
                <a:avLst>
                  <a:gd name="adj" fmla="val 4189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11" name="Скругленный прямоугольник 213"/>
              <p:cNvSpPr/>
              <p:nvPr/>
            </p:nvSpPr>
            <p:spPr>
              <a:xfrm>
                <a:off x="642910" y="4000503"/>
                <a:ext cx="2224648" cy="474353"/>
              </a:xfrm>
              <a:prstGeom prst="roundRect">
                <a:avLst>
                  <a:gd name="adj" fmla="val 15230"/>
                </a:avLst>
              </a:prstGeom>
              <a:gradFill rotWithShape="1">
                <a:gsLst>
                  <a:gs pos="0">
                    <a:sysClr val="windowText" lastClr="000000">
                      <a:lumMod val="75000"/>
                      <a:lumOff val="2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2700000" scaled="1"/>
              </a:gradFill>
              <a:ln w="9525" cap="flat" cmpd="sng" algn="ctr">
                <a:noFill/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108" name="TextBox 44"/>
            <p:cNvSpPr txBox="1">
              <a:spLocks noChangeArrowheads="1"/>
            </p:cNvSpPr>
            <p:nvPr/>
          </p:nvSpPr>
          <p:spPr bwMode="auto">
            <a:xfrm>
              <a:off x="5989638" y="917264"/>
              <a:ext cx="1920822" cy="35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286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228600" marR="0" lvl="0" indent="-2286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Nội</a:t>
              </a:r>
              <a:r>
                <a:rPr kumimoji="0" lang="en-US" sz="1600" b="1" i="0" u="none" strike="noStrike" kern="0" cap="none" spc="0" normalizeH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 dung</a:t>
              </a:r>
              <a:endParaRPr kumimoji="0" lang="ru-RU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09" name="TextBox 44"/>
            <p:cNvSpPr txBox="1">
              <a:spLocks noChangeArrowheads="1"/>
            </p:cNvSpPr>
            <p:nvPr/>
          </p:nvSpPr>
          <p:spPr bwMode="auto">
            <a:xfrm>
              <a:off x="4788044" y="1572670"/>
              <a:ext cx="3500437" cy="614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Char char="•"/>
                <a:tabLst/>
                <a:defRPr/>
              </a:pPr>
              <a:r>
                <a:rPr kumimoji="0" lang="en-US" sz="1600" b="0" i="1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Mô</a:t>
              </a:r>
              <a:r>
                <a:rPr kumimoji="0" lang="en-US" sz="1600" b="0" i="1" u="none" strike="noStrike" kern="0" cap="none" spc="0" normalizeH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 tả ngắn gọn</a:t>
              </a:r>
              <a:endParaRPr kumimoji="0" lang="en-US" sz="1600" b="0" i="1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Char char="•"/>
                <a:defRPr/>
              </a:pPr>
              <a:r>
                <a:rPr lang="en-US" sz="1600" i="1" kern="0">
                  <a:solidFill>
                    <a:prstClr val="black"/>
                  </a:solidFill>
                  <a:latin typeface="Arial" charset="0"/>
                  <a:cs typeface="Arial" charset="0"/>
                </a:rPr>
                <a:t>Mô tả ngắn </a:t>
              </a:r>
              <a:r>
                <a:rPr lang="en-US" sz="1600" i="1" kern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gọn</a:t>
              </a:r>
              <a:endParaRPr lang="en-US" sz="1600" i="1" kern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pic>
        <p:nvPicPr>
          <p:cNvPr id="112" name="Picture 3" descr="C:\Users\Administrator\Desktop\keynote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26" y="1877879"/>
            <a:ext cx="3927385" cy="392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91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re 3"/>
          <p:cNvSpPr txBox="1">
            <a:spLocks/>
          </p:cNvSpPr>
          <p:nvPr/>
        </p:nvSpPr>
        <p:spPr>
          <a:xfrm>
            <a:off x="664194" y="525071"/>
            <a:ext cx="5266928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Arial" pitchFamily="34" charset="0"/>
                <a:cs typeface="Arial" pitchFamily="34" charset="0"/>
              </a:rPr>
              <a:t>tiêu đề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Nhóm 3"/>
          <p:cNvGrpSpPr/>
          <p:nvPr/>
        </p:nvGrpSpPr>
        <p:grpSpPr>
          <a:xfrm>
            <a:off x="1617464" y="1707669"/>
            <a:ext cx="6008985" cy="4313619"/>
            <a:chOff x="1341688" y="1436173"/>
            <a:chExt cx="6513652" cy="4675900"/>
          </a:xfrm>
        </p:grpSpPr>
        <p:grpSp>
          <p:nvGrpSpPr>
            <p:cNvPr id="5" name="Group 14"/>
            <p:cNvGrpSpPr/>
            <p:nvPr/>
          </p:nvGrpSpPr>
          <p:grpSpPr>
            <a:xfrm>
              <a:off x="6205505" y="2538095"/>
              <a:ext cx="1649835" cy="2971434"/>
              <a:chOff x="6376921" y="2667000"/>
              <a:chExt cx="2058096" cy="3706731"/>
            </a:xfrm>
          </p:grpSpPr>
          <p:sp>
            <p:nvSpPr>
              <p:cNvPr id="31" name="Oval 59"/>
              <p:cNvSpPr/>
              <p:nvPr/>
            </p:nvSpPr>
            <p:spPr>
              <a:xfrm rot="20991911">
                <a:off x="6456738" y="5381112"/>
                <a:ext cx="1978279" cy="99212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flat" cmpd="sng" algn="ctr">
                <a:noFill/>
                <a:prstDash val="solid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" name="Group 10"/>
              <p:cNvGrpSpPr/>
              <p:nvPr/>
            </p:nvGrpSpPr>
            <p:grpSpPr>
              <a:xfrm>
                <a:off x="6376921" y="2667000"/>
                <a:ext cx="1524844" cy="3706731"/>
                <a:chOff x="6476996" y="2426981"/>
                <a:chExt cx="1524844" cy="3706731"/>
              </a:xfrm>
              <a:effectLst/>
            </p:grpSpPr>
            <p:sp>
              <p:nvSpPr>
                <p:cNvPr id="33" name="Oval 7"/>
                <p:cNvSpPr/>
                <p:nvPr/>
              </p:nvSpPr>
              <p:spPr>
                <a:xfrm rot="16200000">
                  <a:off x="6756152" y="2147825"/>
                  <a:ext cx="966528" cy="1524840"/>
                </a:xfrm>
                <a:prstGeom prst="ellipse">
                  <a:avLst/>
                </a:prstGeom>
                <a:solidFill>
                  <a:srgbClr val="11AF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6"/>
                <p:cNvSpPr/>
                <p:nvPr/>
              </p:nvSpPr>
              <p:spPr>
                <a:xfrm rot="16200000">
                  <a:off x="6849090" y="2234251"/>
                  <a:ext cx="780656" cy="135199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12CC28"/>
                    </a:gs>
                    <a:gs pos="0">
                      <a:srgbClr val="096B15"/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11"/>
                <p:cNvSpPr/>
                <p:nvPr/>
              </p:nvSpPr>
              <p:spPr>
                <a:xfrm rot="16200000">
                  <a:off x="6649064" y="2727595"/>
                  <a:ext cx="1180712" cy="152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9FF7A9"/>
                    </a:gs>
                    <a:gs pos="0">
                      <a:srgbClr val="16E02E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11"/>
                <p:cNvSpPr/>
                <p:nvPr/>
              </p:nvSpPr>
              <p:spPr>
                <a:xfrm rot="16200000">
                  <a:off x="6649064" y="3414231"/>
                  <a:ext cx="1180712" cy="152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52F065"/>
                    </a:gs>
                    <a:gs pos="0">
                      <a:srgbClr val="11AF24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11"/>
                <p:cNvSpPr/>
                <p:nvPr/>
              </p:nvSpPr>
              <p:spPr>
                <a:xfrm rot="16200000">
                  <a:off x="6649063" y="4099183"/>
                  <a:ext cx="1180712" cy="152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19EB32"/>
                    </a:gs>
                    <a:gs pos="0">
                      <a:srgbClr val="0E961E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11"/>
                <p:cNvSpPr/>
                <p:nvPr/>
              </p:nvSpPr>
              <p:spPr>
                <a:xfrm rot="16200000">
                  <a:off x="6649064" y="4780936"/>
                  <a:ext cx="1180712" cy="152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12CC28"/>
                    </a:gs>
                    <a:gs pos="0">
                      <a:srgbClr val="0C821A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" name="Group 13"/>
            <p:cNvGrpSpPr/>
            <p:nvPr/>
          </p:nvGrpSpPr>
          <p:grpSpPr>
            <a:xfrm>
              <a:off x="3897337" y="2527549"/>
              <a:ext cx="1672628" cy="2981979"/>
              <a:chOff x="3823798" y="2653352"/>
              <a:chExt cx="2086529" cy="3719886"/>
            </a:xfrm>
          </p:grpSpPr>
          <p:sp>
            <p:nvSpPr>
              <p:cNvPr id="23" name="Oval 58"/>
              <p:cNvSpPr/>
              <p:nvPr/>
            </p:nvSpPr>
            <p:spPr>
              <a:xfrm rot="20991911">
                <a:off x="3932048" y="5381112"/>
                <a:ext cx="1978279" cy="99212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flat" cmpd="sng" algn="ctr">
                <a:noFill/>
                <a:prstDash val="solid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4" name="Group 9"/>
              <p:cNvGrpSpPr/>
              <p:nvPr/>
            </p:nvGrpSpPr>
            <p:grpSpPr>
              <a:xfrm>
                <a:off x="3823798" y="2653352"/>
                <a:ext cx="1524844" cy="3706731"/>
                <a:chOff x="3886195" y="2413333"/>
                <a:chExt cx="1524844" cy="3706731"/>
              </a:xfrm>
              <a:effectLst/>
            </p:grpSpPr>
            <p:sp>
              <p:nvSpPr>
                <p:cNvPr id="25" name="Oval 32"/>
                <p:cNvSpPr/>
                <p:nvPr/>
              </p:nvSpPr>
              <p:spPr>
                <a:xfrm rot="16200000">
                  <a:off x="4165351" y="2134177"/>
                  <a:ext cx="966528" cy="1524840"/>
                </a:xfrm>
                <a:prstGeom prst="ellipse">
                  <a:avLst/>
                </a:prstGeom>
                <a:solidFill>
                  <a:srgbClr val="EB3D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33"/>
                <p:cNvSpPr/>
                <p:nvPr/>
              </p:nvSpPr>
              <p:spPr>
                <a:xfrm rot="16200000">
                  <a:off x="4258289" y="2220603"/>
                  <a:ext cx="780656" cy="135199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811919"/>
                    </a:gs>
                    <a:gs pos="100000">
                      <a:srgbClr val="FF4F4F"/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7" name="Oval 11"/>
                <p:cNvSpPr/>
                <p:nvPr/>
              </p:nvSpPr>
              <p:spPr>
                <a:xfrm rot="16200000">
                  <a:off x="4058263" y="2713947"/>
                  <a:ext cx="1180712" cy="152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E5858"/>
                    </a:gs>
                    <a:gs pos="100000">
                      <a:srgbClr val="FFAFAF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11"/>
                <p:cNvSpPr/>
                <p:nvPr/>
              </p:nvSpPr>
              <p:spPr>
                <a:xfrm rot="16200000">
                  <a:off x="4058263" y="3400583"/>
                  <a:ext cx="1180712" cy="152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3D3D"/>
                    </a:gs>
                    <a:gs pos="100000">
                      <a:srgbClr val="FF7D7D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11"/>
                <p:cNvSpPr/>
                <p:nvPr/>
              </p:nvSpPr>
              <p:spPr>
                <a:xfrm rot="16200000">
                  <a:off x="4058262" y="4085535"/>
                  <a:ext cx="1180712" cy="152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E2424"/>
                    </a:gs>
                    <a:gs pos="100000">
                      <a:srgbClr val="FF4F4F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11"/>
                <p:cNvSpPr/>
                <p:nvPr/>
              </p:nvSpPr>
              <p:spPr>
                <a:xfrm rot="16200000">
                  <a:off x="4058263" y="4767288"/>
                  <a:ext cx="1180712" cy="152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41C1C"/>
                    </a:gs>
                    <a:gs pos="100000">
                      <a:srgbClr val="FF2F2F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</p:grpSp>
        <p:grpSp>
          <p:nvGrpSpPr>
            <p:cNvPr id="7" name="Group 12"/>
            <p:cNvGrpSpPr/>
            <p:nvPr/>
          </p:nvGrpSpPr>
          <p:grpSpPr>
            <a:xfrm>
              <a:off x="1528587" y="2527549"/>
              <a:ext cx="1733211" cy="2981979"/>
              <a:chOff x="1270675" y="2653352"/>
              <a:chExt cx="2162103" cy="3719886"/>
            </a:xfrm>
          </p:grpSpPr>
          <p:sp>
            <p:nvSpPr>
              <p:cNvPr id="15" name="Oval 57"/>
              <p:cNvSpPr/>
              <p:nvPr/>
            </p:nvSpPr>
            <p:spPr>
              <a:xfrm rot="20991911">
                <a:off x="1454499" y="5381112"/>
                <a:ext cx="1978279" cy="99212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flat" cmpd="sng" algn="ctr">
                <a:noFill/>
                <a:prstDash val="solid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6" name="Group 8"/>
              <p:cNvGrpSpPr/>
              <p:nvPr/>
            </p:nvGrpSpPr>
            <p:grpSpPr>
              <a:xfrm>
                <a:off x="1270675" y="2653352"/>
                <a:ext cx="1524844" cy="3706731"/>
                <a:chOff x="1370750" y="2413333"/>
                <a:chExt cx="1524844" cy="3706731"/>
              </a:xfrm>
              <a:effectLst/>
            </p:grpSpPr>
            <p:sp>
              <p:nvSpPr>
                <p:cNvPr id="17" name="Oval 40"/>
                <p:cNvSpPr/>
                <p:nvPr/>
              </p:nvSpPr>
              <p:spPr>
                <a:xfrm rot="16200000">
                  <a:off x="1649906" y="2134177"/>
                  <a:ext cx="966528" cy="15248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41"/>
                <p:cNvSpPr/>
                <p:nvPr/>
              </p:nvSpPr>
              <p:spPr>
                <a:xfrm rot="16200000">
                  <a:off x="1742844" y="2220603"/>
                  <a:ext cx="780656" cy="135199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9" name="Oval 11"/>
                <p:cNvSpPr/>
                <p:nvPr/>
              </p:nvSpPr>
              <p:spPr>
                <a:xfrm rot="16200000">
                  <a:off x="1542818" y="2713947"/>
                  <a:ext cx="1180712" cy="152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43000"/>
                      </a:schemeClr>
                    </a:gs>
                    <a:gs pos="100000">
                      <a:schemeClr val="bg1">
                        <a:lumMod val="86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1"/>
                <p:cNvSpPr/>
                <p:nvPr/>
              </p:nvSpPr>
              <p:spPr>
                <a:xfrm rot="16200000">
                  <a:off x="1542818" y="3400583"/>
                  <a:ext cx="1180712" cy="152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35000"/>
                      </a:schemeClr>
                    </a:gs>
                    <a:gs pos="100000">
                      <a:schemeClr val="bg1">
                        <a:lumMod val="8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11"/>
                <p:cNvSpPr/>
                <p:nvPr/>
              </p:nvSpPr>
              <p:spPr>
                <a:xfrm rot="16200000">
                  <a:off x="1542817" y="4085535"/>
                  <a:ext cx="1180712" cy="152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25000"/>
                      </a:schemeClr>
                    </a:gs>
                    <a:gs pos="100000">
                      <a:schemeClr val="bg1">
                        <a:lumMod val="74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11"/>
                <p:cNvSpPr/>
                <p:nvPr/>
              </p:nvSpPr>
              <p:spPr>
                <a:xfrm rot="16200000">
                  <a:off x="1542818" y="4767288"/>
                  <a:ext cx="1180712" cy="152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2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" name="Rectangle 64"/>
            <p:cNvSpPr/>
            <p:nvPr/>
          </p:nvSpPr>
          <p:spPr>
            <a:xfrm>
              <a:off x="3710439" y="5662757"/>
              <a:ext cx="1596164" cy="449316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52000">
                  <a:srgbClr val="F86969"/>
                </a:gs>
                <a:gs pos="0">
                  <a:srgbClr val="F63C3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b="1">
                  <a:latin typeface="Arial" pitchFamily="34" charset="0"/>
                  <a:cs typeface="Arial" pitchFamily="34" charset="0"/>
                </a:rPr>
                <a:t>Thêm chữ</a:t>
              </a:r>
              <a:endParaRPr 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67"/>
            <p:cNvSpPr/>
            <p:nvPr/>
          </p:nvSpPr>
          <p:spPr>
            <a:xfrm>
              <a:off x="1341688" y="5662757"/>
              <a:ext cx="1596164" cy="449316"/>
            </a:xfrm>
            <a:prstGeom prst="rect">
              <a:avLst/>
            </a:prstGeom>
            <a:gradFill flip="none" rotWithShape="1">
              <a:gsLst>
                <a:gs pos="48000">
                  <a:srgbClr val="6F6F6F"/>
                </a:gs>
                <a:gs pos="100000">
                  <a:schemeClr val="bg1">
                    <a:alpha val="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b="1" smtClean="0">
                  <a:latin typeface="Arial" pitchFamily="34" charset="0"/>
                  <a:cs typeface="Arial" pitchFamily="34" charset="0"/>
                </a:rPr>
                <a:t>Thêm chữ</a:t>
              </a:r>
              <a:endParaRPr lang="en-US" sz="1600" b="1" dirty="0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68"/>
            <p:cNvSpPr/>
            <p:nvPr/>
          </p:nvSpPr>
          <p:spPr>
            <a:xfrm>
              <a:off x="6017577" y="5662757"/>
              <a:ext cx="1598220" cy="449316"/>
            </a:xfrm>
            <a:prstGeom prst="rect">
              <a:avLst/>
            </a:prstGeom>
            <a:gradFill flip="none" rotWithShape="1">
              <a:gsLst>
                <a:gs pos="54000">
                  <a:srgbClr val="36C150"/>
                </a:gs>
                <a:gs pos="100000">
                  <a:schemeClr val="bg1">
                    <a:alpha val="0"/>
                  </a:schemeClr>
                </a:gs>
                <a:gs pos="0">
                  <a:srgbClr val="1DD941">
                    <a:lumMod val="8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b="1">
                  <a:latin typeface="Arial" pitchFamily="34" charset="0"/>
                  <a:cs typeface="Arial" pitchFamily="34" charset="0"/>
                </a:rPr>
                <a:t>Thêm chữ</a:t>
              </a:r>
              <a:endParaRPr 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18900000">
              <a:off x="2475736" y="2065732"/>
              <a:ext cx="1619372" cy="1621020"/>
            </a:xfrm>
            <a:custGeom>
              <a:avLst/>
              <a:gdLst>
                <a:gd name="T0" fmla="*/ 422 w 422"/>
                <a:gd name="T1" fmla="*/ 422 h 422"/>
                <a:gd name="T2" fmla="*/ 0 w 422"/>
                <a:gd name="T3" fmla="*/ 0 h 422"/>
                <a:gd name="connsiteX0" fmla="*/ 10000 w 10000"/>
                <a:gd name="connsiteY0" fmla="*/ 10000 h 10000"/>
                <a:gd name="connsiteX1" fmla="*/ 0 w 10000"/>
                <a:gd name="connsiteY1" fmla="*/ 0 h 10000"/>
                <a:gd name="connsiteX0" fmla="*/ 10000 w 10000"/>
                <a:gd name="connsiteY0" fmla="*/ 10000 h 10000"/>
                <a:gd name="connsiteX1" fmla="*/ 0 w 10000"/>
                <a:gd name="connsiteY1" fmla="*/ 0 h 10000"/>
                <a:gd name="connsiteX0" fmla="*/ 10000 w 10000"/>
                <a:gd name="connsiteY0" fmla="*/ 10413 h 10413"/>
                <a:gd name="connsiteX1" fmla="*/ 0 w 10000"/>
                <a:gd name="connsiteY1" fmla="*/ 413 h 10413"/>
                <a:gd name="connsiteX0" fmla="*/ 10000 w 10000"/>
                <a:gd name="connsiteY0" fmla="*/ 10231 h 10231"/>
                <a:gd name="connsiteX1" fmla="*/ 0 w 10000"/>
                <a:gd name="connsiteY1" fmla="*/ 231 h 10231"/>
                <a:gd name="connsiteX0" fmla="*/ 10000 w 10114"/>
                <a:gd name="connsiteY0" fmla="*/ 10152 h 10152"/>
                <a:gd name="connsiteX1" fmla="*/ 0 w 10114"/>
                <a:gd name="connsiteY1" fmla="*/ 152 h 10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14" h="10152">
                  <a:moveTo>
                    <a:pt x="10000" y="10152"/>
                  </a:moveTo>
                  <a:cubicBezTo>
                    <a:pt x="10954" y="4519"/>
                    <a:pt x="5821" y="-990"/>
                    <a:pt x="0" y="152"/>
                  </a:cubicBezTo>
                </a:path>
              </a:pathLst>
            </a:custGeom>
            <a:noFill/>
            <a:ln w="57150" cap="rnd">
              <a:solidFill>
                <a:schemeClr val="tx1">
                  <a:lumMod val="85000"/>
                  <a:lumOff val="15000"/>
                </a:schemeClr>
              </a:solidFill>
              <a:prstDash val="sysDash"/>
              <a:round/>
              <a:headEnd type="arrow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8900000">
              <a:off x="4927797" y="2065732"/>
              <a:ext cx="1619372" cy="1621020"/>
            </a:xfrm>
            <a:custGeom>
              <a:avLst/>
              <a:gdLst>
                <a:gd name="T0" fmla="*/ 422 w 422"/>
                <a:gd name="T1" fmla="*/ 422 h 422"/>
                <a:gd name="T2" fmla="*/ 0 w 422"/>
                <a:gd name="T3" fmla="*/ 0 h 422"/>
                <a:gd name="connsiteX0" fmla="*/ 10000 w 10000"/>
                <a:gd name="connsiteY0" fmla="*/ 10000 h 10000"/>
                <a:gd name="connsiteX1" fmla="*/ 0 w 10000"/>
                <a:gd name="connsiteY1" fmla="*/ 0 h 10000"/>
                <a:gd name="connsiteX0" fmla="*/ 10000 w 10000"/>
                <a:gd name="connsiteY0" fmla="*/ 10000 h 10000"/>
                <a:gd name="connsiteX1" fmla="*/ 0 w 10000"/>
                <a:gd name="connsiteY1" fmla="*/ 0 h 10000"/>
                <a:gd name="connsiteX0" fmla="*/ 10000 w 10000"/>
                <a:gd name="connsiteY0" fmla="*/ 10413 h 10413"/>
                <a:gd name="connsiteX1" fmla="*/ 0 w 10000"/>
                <a:gd name="connsiteY1" fmla="*/ 413 h 10413"/>
                <a:gd name="connsiteX0" fmla="*/ 10000 w 10000"/>
                <a:gd name="connsiteY0" fmla="*/ 10231 h 10231"/>
                <a:gd name="connsiteX1" fmla="*/ 0 w 10000"/>
                <a:gd name="connsiteY1" fmla="*/ 231 h 10231"/>
                <a:gd name="connsiteX0" fmla="*/ 10000 w 10114"/>
                <a:gd name="connsiteY0" fmla="*/ 10152 h 10152"/>
                <a:gd name="connsiteX1" fmla="*/ 0 w 10114"/>
                <a:gd name="connsiteY1" fmla="*/ 152 h 10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14" h="10152">
                  <a:moveTo>
                    <a:pt x="10000" y="10152"/>
                  </a:moveTo>
                  <a:cubicBezTo>
                    <a:pt x="10954" y="4519"/>
                    <a:pt x="5821" y="-990"/>
                    <a:pt x="0" y="152"/>
                  </a:cubicBezTo>
                </a:path>
              </a:pathLst>
            </a:custGeom>
            <a:noFill/>
            <a:ln w="57150" cap="rnd">
              <a:solidFill>
                <a:schemeClr val="tx1">
                  <a:lumMod val="85000"/>
                  <a:lumOff val="15000"/>
                </a:schemeClr>
              </a:solidFill>
              <a:prstDash val="sysDash"/>
              <a:round/>
              <a:headEnd type="arrow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xtBox 73"/>
            <p:cNvSpPr txBox="1"/>
            <p:nvPr/>
          </p:nvSpPr>
          <p:spPr>
            <a:xfrm>
              <a:off x="2446331" y="1436173"/>
              <a:ext cx="1642409" cy="7339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algn="ctr"/>
              <a:r>
                <a:rPr lang="en-US" sz="2400" smtClean="0">
                  <a:solidFill>
                    <a:schemeClr val="accent5">
                      <a:lumMod val="25000"/>
                    </a:schemeClr>
                  </a:solidFill>
                </a:rPr>
                <a:t>Nội dung</a:t>
              </a:r>
              <a:endParaRPr lang="en-US" sz="2400" dirty="0" smtClean="0">
                <a:solidFill>
                  <a:schemeClr val="accent5">
                    <a:lumMod val="25000"/>
                  </a:schemeClr>
                </a:solidFill>
              </a:endParaRPr>
            </a:p>
            <a:p>
              <a:pPr algn="ctr"/>
              <a:r>
                <a:rPr lang="en-US" sz="1400" b="0" i="1" smtClean="0">
                  <a:solidFill>
                    <a:schemeClr val="accent5">
                      <a:lumMod val="25000"/>
                    </a:schemeClr>
                  </a:solidFill>
                </a:rPr>
                <a:t>Chú thích</a:t>
              </a:r>
              <a:endParaRPr lang="en-US" sz="1400" b="0" i="1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4" name="TextBox 73"/>
            <p:cNvSpPr txBox="1"/>
            <p:nvPr/>
          </p:nvSpPr>
          <p:spPr>
            <a:xfrm>
              <a:off x="4916278" y="1436173"/>
              <a:ext cx="1642409" cy="7339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algn="ctr"/>
              <a:r>
                <a:rPr lang="en-US" sz="2400" smtClean="0">
                  <a:solidFill>
                    <a:schemeClr val="accent5">
                      <a:lumMod val="25000"/>
                    </a:schemeClr>
                  </a:solidFill>
                </a:rPr>
                <a:t>Nội dung</a:t>
              </a:r>
              <a:endParaRPr lang="en-US" sz="2400" dirty="0" smtClean="0">
                <a:solidFill>
                  <a:schemeClr val="accent5">
                    <a:lumMod val="25000"/>
                  </a:schemeClr>
                </a:solidFill>
              </a:endParaRPr>
            </a:p>
            <a:p>
              <a:pPr algn="ctr"/>
              <a:r>
                <a:rPr lang="en-US" sz="1400" b="0" i="1" smtClean="0">
                  <a:solidFill>
                    <a:schemeClr val="accent5">
                      <a:lumMod val="25000"/>
                    </a:schemeClr>
                  </a:solidFill>
                </a:rPr>
                <a:t>Chú thích</a:t>
              </a:r>
              <a:endParaRPr lang="en-US" sz="1400" b="0" i="1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304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re 3"/>
          <p:cNvSpPr txBox="1">
            <a:spLocks/>
          </p:cNvSpPr>
          <p:nvPr/>
        </p:nvSpPr>
        <p:spPr>
          <a:xfrm>
            <a:off x="664194" y="525071"/>
            <a:ext cx="5266928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Arial" pitchFamily="34" charset="0"/>
                <a:cs typeface="Arial" pitchFamily="34" charset="0"/>
              </a:rPr>
              <a:t>tiêu đề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ound Same Side Corner Rectangle 12"/>
          <p:cNvSpPr/>
          <p:nvPr/>
        </p:nvSpPr>
        <p:spPr>
          <a:xfrm>
            <a:off x="980738" y="3052546"/>
            <a:ext cx="1145498" cy="322494"/>
          </a:xfrm>
          <a:prstGeom prst="round2Same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50800" dist="76200" dir="18900000" algn="bl" rotWithShape="0">
              <a:prstClr val="black">
                <a:alpha val="61000"/>
              </a:prstClr>
            </a:outerShdw>
          </a:effectLst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noProof="0" smtClean="0">
                <a:solidFill>
                  <a:prstClr val="white"/>
                </a:solidFill>
                <a:latin typeface="Calibri"/>
              </a:rPr>
              <a:t>Giai đoạn 1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18"/>
          <p:cNvSpPr txBox="1"/>
          <p:nvPr/>
        </p:nvSpPr>
        <p:spPr>
          <a:xfrm>
            <a:off x="993680" y="1844824"/>
            <a:ext cx="1160529" cy="954107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smtClean="0">
                <a:solidFill>
                  <a:schemeClr val="accent5">
                    <a:lumMod val="25000"/>
                  </a:schemeClr>
                </a:solidFill>
                <a:latin typeface="Calibri"/>
                <a:cs typeface="+mn-cs"/>
              </a:rPr>
              <a:t>Mô tả ND </a:t>
            </a:r>
            <a:endParaRPr lang="en-US" sz="1400" dirty="0">
              <a:solidFill>
                <a:schemeClr val="accent5">
                  <a:lumMod val="25000"/>
                </a:schemeClr>
              </a:solidFill>
              <a:latin typeface="Calibri"/>
              <a:cs typeface="+mn-cs"/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>
              <a:solidFill>
                <a:schemeClr val="accent5">
                  <a:lumMod val="25000"/>
                </a:schemeClr>
              </a:solidFill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>
              <a:solidFill>
                <a:schemeClr val="accent5">
                  <a:lumMod val="25000"/>
                </a:schemeClr>
              </a:solidFill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6" name="Round Same Side Corner Rectangle 41"/>
          <p:cNvSpPr/>
          <p:nvPr/>
        </p:nvSpPr>
        <p:spPr>
          <a:xfrm>
            <a:off x="2176787" y="3052546"/>
            <a:ext cx="1145498" cy="322494"/>
          </a:xfrm>
          <a:prstGeom prst="round2Same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50800" dist="76200" dir="18900000" algn="bl" rotWithShape="0">
              <a:prstClr val="black">
                <a:alpha val="61000"/>
              </a:prstClr>
            </a:outerShdw>
          </a:effectLst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US" sz="1600" b="1" kern="0">
                <a:solidFill>
                  <a:prstClr val="white"/>
                </a:solidFill>
              </a:rPr>
              <a:t>Giai đoạn </a:t>
            </a:r>
            <a:r>
              <a:rPr lang="en-US" sz="1600" b="1" kern="0" smtClean="0">
                <a:solidFill>
                  <a:prstClr val="white"/>
                </a:solidFill>
              </a:rPr>
              <a:t>2</a:t>
            </a:r>
            <a:endParaRPr lang="en-US" sz="1600" b="1" kern="0" dirty="0">
              <a:solidFill>
                <a:prstClr val="white"/>
              </a:solidFill>
            </a:endParaRPr>
          </a:p>
        </p:txBody>
      </p:sp>
      <p:sp>
        <p:nvSpPr>
          <p:cNvPr id="8" name="Round Same Side Corner Rectangle 44"/>
          <p:cNvSpPr/>
          <p:nvPr/>
        </p:nvSpPr>
        <p:spPr>
          <a:xfrm>
            <a:off x="3372836" y="3052546"/>
            <a:ext cx="1145498" cy="322494"/>
          </a:xfrm>
          <a:prstGeom prst="round2Same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50800" dist="76200" dir="18900000" algn="bl" rotWithShape="0">
              <a:prstClr val="black">
                <a:alpha val="61000"/>
              </a:prstClr>
            </a:outerShdw>
          </a:effectLst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US" sz="1600" b="1" kern="0">
                <a:solidFill>
                  <a:prstClr val="white"/>
                </a:solidFill>
              </a:rPr>
              <a:t>Giai đoạn </a:t>
            </a:r>
            <a:r>
              <a:rPr lang="en-US" sz="1600" b="1" kern="0" smtClean="0">
                <a:solidFill>
                  <a:prstClr val="white"/>
                </a:solidFill>
              </a:rPr>
              <a:t>3</a:t>
            </a:r>
            <a:endParaRPr lang="en-US" sz="1600" b="1" kern="0" dirty="0">
              <a:solidFill>
                <a:prstClr val="white"/>
              </a:solidFill>
            </a:endParaRPr>
          </a:p>
        </p:txBody>
      </p:sp>
      <p:sp>
        <p:nvSpPr>
          <p:cNvPr id="9" name="Round Same Side Corner Rectangle 47"/>
          <p:cNvSpPr/>
          <p:nvPr/>
        </p:nvSpPr>
        <p:spPr>
          <a:xfrm>
            <a:off x="4568886" y="3052546"/>
            <a:ext cx="1145498" cy="322494"/>
          </a:xfrm>
          <a:prstGeom prst="round2SameRect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50800" dist="76200" dir="18900000" algn="bl" rotWithShape="0">
              <a:prstClr val="black">
                <a:alpha val="61000"/>
              </a:prstClr>
            </a:outerShdw>
          </a:effectLst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US" sz="1600" b="1" kern="0">
                <a:solidFill>
                  <a:prstClr val="white"/>
                </a:solidFill>
              </a:rPr>
              <a:t>Giai đoạn </a:t>
            </a:r>
            <a:r>
              <a:rPr lang="en-US" sz="1600" b="1" kern="0" smtClean="0">
                <a:solidFill>
                  <a:prstClr val="white"/>
                </a:solidFill>
              </a:rPr>
              <a:t>4</a:t>
            </a:r>
            <a:endParaRPr lang="en-US" sz="1600" b="1" kern="0" dirty="0">
              <a:solidFill>
                <a:prstClr val="white"/>
              </a:solidFill>
            </a:endParaRPr>
          </a:p>
        </p:txBody>
      </p:sp>
      <p:sp>
        <p:nvSpPr>
          <p:cNvPr id="11" name="Round Same Side Corner Rectangle 50"/>
          <p:cNvSpPr/>
          <p:nvPr/>
        </p:nvSpPr>
        <p:spPr>
          <a:xfrm>
            <a:off x="5764935" y="3052546"/>
            <a:ext cx="1145498" cy="322494"/>
          </a:xfrm>
          <a:prstGeom prst="round2Same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50800" dist="76200" dir="18900000" algn="bl" rotWithShape="0">
              <a:prstClr val="black">
                <a:alpha val="61000"/>
              </a:prstClr>
            </a:outerShdw>
          </a:effectLst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US" sz="1600" b="1" kern="0">
                <a:solidFill>
                  <a:prstClr val="white"/>
                </a:solidFill>
              </a:rPr>
              <a:t>Giai đoạn </a:t>
            </a:r>
            <a:r>
              <a:rPr lang="en-US" sz="1600" b="1" kern="0" smtClean="0">
                <a:solidFill>
                  <a:prstClr val="white"/>
                </a:solidFill>
              </a:rPr>
              <a:t>5</a:t>
            </a:r>
            <a:endParaRPr lang="en-US" sz="1600" b="1" kern="0" dirty="0">
              <a:solidFill>
                <a:prstClr val="white"/>
              </a:solidFill>
            </a:endParaRPr>
          </a:p>
        </p:txBody>
      </p:sp>
      <p:sp>
        <p:nvSpPr>
          <p:cNvPr id="13" name="Round Same Side Corner Rectangle 53"/>
          <p:cNvSpPr/>
          <p:nvPr/>
        </p:nvSpPr>
        <p:spPr>
          <a:xfrm>
            <a:off x="6960983" y="3052546"/>
            <a:ext cx="1145498" cy="322494"/>
          </a:xfrm>
          <a:prstGeom prst="round2Same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50800" dist="76200" dir="18900000" algn="bl" rotWithShape="0">
              <a:prstClr val="black">
                <a:alpha val="61000"/>
              </a:prstClr>
            </a:outerShdw>
          </a:effectLst>
        </p:spPr>
        <p:txBody>
          <a:bodyPr lIns="0" rIns="0" rtlCol="0" anchor="ctr"/>
          <a:lstStyle/>
          <a:p>
            <a:pPr lvl="0" algn="ctr">
              <a:defRPr/>
            </a:pPr>
            <a:r>
              <a:rPr lang="en-US" sz="1600" b="1" kern="0">
                <a:solidFill>
                  <a:prstClr val="white"/>
                </a:solidFill>
              </a:rPr>
              <a:t>Giai đoạn </a:t>
            </a:r>
            <a:r>
              <a:rPr lang="en-US" sz="1600" b="1" kern="0" smtClean="0">
                <a:solidFill>
                  <a:prstClr val="white"/>
                </a:solidFill>
              </a:rPr>
              <a:t>6</a:t>
            </a:r>
            <a:endParaRPr lang="en-US" sz="1600" b="1" kern="0" dirty="0">
              <a:solidFill>
                <a:prstClr val="white"/>
              </a:solidFill>
            </a:endParaRPr>
          </a:p>
        </p:txBody>
      </p:sp>
      <p:graphicFrame>
        <p:nvGraphicFramePr>
          <p:cNvPr id="15" name="Diagram 66"/>
          <p:cNvGraphicFramePr/>
          <p:nvPr>
            <p:extLst>
              <p:ext uri="{D42A27DB-BD31-4B8C-83A1-F6EECF244321}">
                <p14:modId xmlns:p14="http://schemas.microsoft.com/office/powerpoint/2010/main" val="1711358236"/>
              </p:ext>
            </p:extLst>
          </p:nvPr>
        </p:nvGraphicFramePr>
        <p:xfrm>
          <a:off x="683568" y="4409292"/>
          <a:ext cx="7580185" cy="1161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6" name="Đường kết nối Thẳng 15"/>
          <p:cNvCxnSpPr/>
          <p:nvPr/>
        </p:nvCxnSpPr>
        <p:spPr>
          <a:xfrm flipH="1">
            <a:off x="1178627" y="3375040"/>
            <a:ext cx="2194209" cy="1268888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dash"/>
          </a:ln>
          <a:effectLst/>
        </p:spPr>
      </p:cxnSp>
      <p:cxnSp>
        <p:nvCxnSpPr>
          <p:cNvPr id="17" name="Đường kết nối Thẳng 16"/>
          <p:cNvCxnSpPr/>
          <p:nvPr/>
        </p:nvCxnSpPr>
        <p:spPr>
          <a:xfrm>
            <a:off x="4518334" y="3375040"/>
            <a:ext cx="3314066" cy="1268888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dash"/>
          </a:ln>
          <a:effectLst/>
        </p:spPr>
      </p:cxnSp>
      <p:sp>
        <p:nvSpPr>
          <p:cNvPr id="18" name="TextBox 18"/>
          <p:cNvSpPr txBox="1"/>
          <p:nvPr/>
        </p:nvSpPr>
        <p:spPr>
          <a:xfrm>
            <a:off x="2169272" y="1844824"/>
            <a:ext cx="1160529" cy="954107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smtClean="0">
                <a:solidFill>
                  <a:schemeClr val="accent5">
                    <a:lumMod val="25000"/>
                  </a:schemeClr>
                </a:solidFill>
                <a:latin typeface="Calibri"/>
                <a:cs typeface="+mn-cs"/>
              </a:rPr>
              <a:t>Mô tả ND </a:t>
            </a:r>
            <a:endParaRPr lang="en-US" sz="1400" dirty="0">
              <a:solidFill>
                <a:schemeClr val="accent5">
                  <a:lumMod val="25000"/>
                </a:schemeClr>
              </a:solidFill>
              <a:latin typeface="Calibri"/>
              <a:cs typeface="+mn-cs"/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>
              <a:solidFill>
                <a:schemeClr val="accent5">
                  <a:lumMod val="25000"/>
                </a:schemeClr>
              </a:solidFill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>
              <a:solidFill>
                <a:schemeClr val="accent5">
                  <a:lumMod val="25000"/>
                </a:schemeClr>
              </a:solidFill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53855" y="1844824"/>
            <a:ext cx="1160529" cy="954107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smtClean="0">
                <a:solidFill>
                  <a:schemeClr val="accent5">
                    <a:lumMod val="25000"/>
                  </a:schemeClr>
                </a:solidFill>
                <a:latin typeface="Calibri"/>
                <a:cs typeface="+mn-cs"/>
              </a:rPr>
              <a:t>Mô tả ND </a:t>
            </a:r>
            <a:endParaRPr lang="en-US" sz="1400" dirty="0">
              <a:solidFill>
                <a:schemeClr val="accent5">
                  <a:lumMod val="25000"/>
                </a:schemeClr>
              </a:solidFill>
              <a:latin typeface="Calibri"/>
              <a:cs typeface="+mn-cs"/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>
              <a:solidFill>
                <a:schemeClr val="accent5">
                  <a:lumMod val="25000"/>
                </a:schemeClr>
              </a:solidFill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>
              <a:solidFill>
                <a:schemeClr val="accent5">
                  <a:lumMod val="25000"/>
                </a:schemeClr>
              </a:solidFill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20" name="TextBox 18"/>
          <p:cNvSpPr txBox="1"/>
          <p:nvPr/>
        </p:nvSpPr>
        <p:spPr>
          <a:xfrm>
            <a:off x="5708379" y="1844824"/>
            <a:ext cx="1160529" cy="954107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smtClean="0">
                <a:solidFill>
                  <a:schemeClr val="accent5">
                    <a:lumMod val="25000"/>
                  </a:schemeClr>
                </a:solidFill>
                <a:latin typeface="Calibri"/>
                <a:cs typeface="+mn-cs"/>
              </a:rPr>
              <a:t>Mô tả ND </a:t>
            </a:r>
            <a:endParaRPr lang="en-US" sz="1400" dirty="0">
              <a:solidFill>
                <a:schemeClr val="accent5">
                  <a:lumMod val="25000"/>
                </a:schemeClr>
              </a:solidFill>
              <a:latin typeface="Calibri"/>
              <a:cs typeface="+mn-cs"/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>
              <a:solidFill>
                <a:schemeClr val="accent5">
                  <a:lumMod val="25000"/>
                </a:schemeClr>
              </a:solidFill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>
              <a:solidFill>
                <a:schemeClr val="accent5">
                  <a:lumMod val="25000"/>
                </a:schemeClr>
              </a:solidFill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21" name="TextBox 18"/>
          <p:cNvSpPr txBox="1"/>
          <p:nvPr/>
        </p:nvSpPr>
        <p:spPr>
          <a:xfrm>
            <a:off x="6910433" y="1844824"/>
            <a:ext cx="1160529" cy="954107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smtClean="0">
                <a:solidFill>
                  <a:schemeClr val="accent5">
                    <a:lumMod val="25000"/>
                  </a:schemeClr>
                </a:solidFill>
                <a:latin typeface="Calibri"/>
                <a:cs typeface="+mn-cs"/>
              </a:rPr>
              <a:t>Mô tả ND </a:t>
            </a:r>
            <a:endParaRPr lang="en-US" sz="1400" dirty="0">
              <a:solidFill>
                <a:schemeClr val="accent5">
                  <a:lumMod val="25000"/>
                </a:schemeClr>
              </a:solidFill>
              <a:latin typeface="Calibri"/>
              <a:cs typeface="+mn-cs"/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>
              <a:solidFill>
                <a:schemeClr val="accent5">
                  <a:lumMod val="25000"/>
                </a:schemeClr>
              </a:solidFill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>
              <a:solidFill>
                <a:schemeClr val="accent5">
                  <a:lumMod val="25000"/>
                </a:schemeClr>
              </a:solidFill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 dirty="0">
              <a:solidFill>
                <a:schemeClr val="accent5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04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re 3"/>
          <p:cNvSpPr txBox="1">
            <a:spLocks/>
          </p:cNvSpPr>
          <p:nvPr/>
        </p:nvSpPr>
        <p:spPr>
          <a:xfrm>
            <a:off x="664194" y="525071"/>
            <a:ext cx="5266928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Arial" pitchFamily="34" charset="0"/>
                <a:cs typeface="Arial" pitchFamily="34" charset="0"/>
              </a:rPr>
              <a:t>tiêu đề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594289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304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 txBox="1">
            <a:spLocks/>
          </p:cNvSpPr>
          <p:nvPr/>
        </p:nvSpPr>
        <p:spPr>
          <a:xfrm>
            <a:off x="1716674" y="4196757"/>
            <a:ext cx="6055266" cy="11044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79000"/>
                </a:schemeClr>
              </a:gs>
              <a:gs pos="74000">
                <a:srgbClr val="ABB0BF">
                  <a:lumMod val="21000"/>
                  <a:lumOff val="79000"/>
                </a:srgbClr>
              </a:gs>
              <a:gs pos="29000">
                <a:srgbClr val="ABB0C1">
                  <a:lumMod val="0"/>
                  <a:lumOff val="100000"/>
                </a:srgbClr>
              </a:gs>
              <a:gs pos="100000">
                <a:schemeClr val="accent1">
                  <a:tint val="23500"/>
                  <a:satMod val="160000"/>
                  <a:lumMod val="43000"/>
                </a:schemeClr>
              </a:gs>
            </a:gsLst>
            <a:lin ang="0" scaled="1"/>
            <a:tileRect/>
          </a:gra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"CẢM ƠN!"</a:t>
            </a:r>
            <a:endParaRPr lang="en-US" sz="3600" b="1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C:\Users\Administrator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733148"/>
            <a:ext cx="1264840" cy="126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33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7386A"/>
      </a:accent1>
      <a:accent2>
        <a:srgbClr val="6A1738"/>
      </a:accent2>
      <a:accent3>
        <a:srgbClr val="380017"/>
      </a:accent3>
      <a:accent4>
        <a:srgbClr val="E8C795"/>
      </a:accent4>
      <a:accent5>
        <a:srgbClr val="95E8C7"/>
      </a:accent5>
      <a:accent6>
        <a:srgbClr val="C795E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171</Words>
  <Application>Microsoft Office PowerPoint</Application>
  <PresentationFormat>On-screen Show (4:3)</PresentationFormat>
  <Paragraphs>79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jontypearce</dc:creator>
  <cp:lastModifiedBy>Windows User</cp:lastModifiedBy>
  <cp:revision>5</cp:revision>
  <dcterms:created xsi:type="dcterms:W3CDTF">2012-04-28T17:18:27Z</dcterms:created>
  <dcterms:modified xsi:type="dcterms:W3CDTF">2015-05-22T16:18:30Z</dcterms:modified>
</cp:coreProperties>
</file>