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34BC68E-3913-4E7C-A051-6DE49B428ADC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042E452-E122-4D0E-99A9-678378F65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0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E452-E122-4D0E-99A9-678378F65B4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2B75E-05AD-4C05-8DC0-4A8D7C126E7C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7E39-7CA7-40CB-B85D-8AA65ADCB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ED54-B583-43AA-9AC6-366FDE98B03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9CFED-54E8-442D-BC3C-B177C7A19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99802-9310-445B-B771-890F7AC0E3C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B31E2-9688-4721-9B8B-734BB67D7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/>
        </p:nvSpPr>
        <p:spPr bwMode="gray">
          <a:xfrm>
            <a:off x="7391400" y="5867400"/>
            <a:ext cx="1384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2800" b="1" i="1" smtClean="0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1657350"/>
            <a:ext cx="75438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33400" y="2667000"/>
            <a:ext cx="5181600" cy="457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477000"/>
            <a:ext cx="21336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6553200" y="6477000"/>
            <a:ext cx="21336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3ECC63A-64D6-4F06-8017-6EF8053B4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FBDE908-84BD-41B7-864F-A036999F8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D3426A-06EA-407D-930B-083984B06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918764-4EA5-438E-82F9-A202ABAA2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FF3D1C5-4BE2-4799-9E6C-140DCB135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330E78-E5DA-4F7C-901A-717D03CE5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06203B3-D34E-4B9C-9590-BE72CEA70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46968D3-A21E-4620-9755-3F361A17A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5461F-D30A-4DDF-8A03-DE23111E4A8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22CC-8820-4E1D-89B5-ADDDAE3A4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 smtClean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E2D01B-BDC7-495E-A498-0C8048BE9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9FD61C9-2090-4298-9D9C-E6647143D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48450" y="457200"/>
            <a:ext cx="2038350" cy="5943600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62650" cy="5943600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A700F0B-870B-4CF4-9C3A-7BDD38788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2E13-983C-4474-A59B-418BF88A25A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5EA26-7CB3-4CBC-9240-04468B80A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04E32-3180-42DE-BD10-B1442E70EE0B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CB5E8-7AEC-43F5-A7B7-A314A8A98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B86B-827E-4C47-8A67-85B2C51BDDE2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5A86-C82B-4D4F-9F68-D4FF551AD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4046D-0F73-4E72-835F-33BAB59259B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8CFE5-4402-43F1-A0ED-50960DFB4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CE8C7-A671-4E3E-A687-6C63F921505E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1E804-F0A1-4806-8B4B-8945A742F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74823-4537-4CFC-AA4C-0C78669FC587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8897F-6929-4D2A-B83C-121BAF312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B8E6A-8B5D-4144-AFA4-B4E6AC868ABF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C03E-2C1A-4F38-BF31-7F307BEBA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hỗ dành sẵn cho Tiêu đề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Chỗ dành sẵn cho Văn bản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3BFA6D-E87F-44CA-8C71-325476F4ADB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BE56B0-CF91-43FF-8479-0B247EC1F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457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245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76400" y="6477000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AED796-A0C0-40EC-9347-B93ACBBB1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2055" name="Text Box 30"/>
          <p:cNvSpPr txBox="1">
            <a:spLocks noChangeArrowheads="1"/>
          </p:cNvSpPr>
          <p:nvPr/>
        </p:nvSpPr>
        <p:spPr bwMode="black">
          <a:xfrm>
            <a:off x="7381875" y="6403975"/>
            <a:ext cx="138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2000" b="1" i="1" smtClean="0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grpSp>
        <p:nvGrpSpPr>
          <p:cNvPr id="2056" name="Group 32"/>
          <p:cNvGrpSpPr>
            <a:grpSpLocks/>
          </p:cNvGrpSpPr>
          <p:nvPr/>
        </p:nvGrpSpPr>
        <p:grpSpPr bwMode="auto">
          <a:xfrm>
            <a:off x="152400" y="838200"/>
            <a:ext cx="8153400" cy="76200"/>
            <a:chOff x="0" y="528"/>
            <a:chExt cx="5232" cy="48"/>
          </a:xfrm>
        </p:grpSpPr>
        <p:sp>
          <p:nvSpPr>
            <p:cNvPr id="2057" name="Line 29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Line 31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i="1" smtClean="0"/>
              <a:t>Mẫu PowerPoint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i="1" smtClean="0"/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gray">
          <a:xfrm>
            <a:off x="5334000" y="6394450"/>
            <a:ext cx="327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i="1">
                <a:solidFill>
                  <a:srgbClr val="FFFFFF"/>
                </a:solidFill>
                <a:latin typeface="Arial" charset="0"/>
              </a:rPr>
              <a:t>“Thêm Slogan 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FFFF"/>
                </a:solidFill>
                <a:latin typeface="Arial" charset="0"/>
              </a:rPr>
              <a:t>www.website.com</a:t>
            </a:r>
            <a:endParaRPr lang="en-US" i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Sơ đồ khối</a:t>
            </a:r>
            <a:endParaRPr lang="en-US" sz="2400" smtClean="0"/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gray">
          <a:xfrm>
            <a:off x="1143000" y="1752600"/>
            <a:ext cx="3833813" cy="3833813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60784"/>
                  <a:invGamma/>
                  <a:alpha val="12000"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60784"/>
                  <a:invGamma/>
                  <a:alpha val="12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gray">
          <a:xfrm>
            <a:off x="1447800" y="2057400"/>
            <a:ext cx="3200400" cy="32004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scene3d>
            <a:camera prst="orthographicFront"/>
            <a:lightRig rig="flat" dir="t">
              <a:rot lat="0" lon="0" rev="2400000"/>
            </a:lightRig>
          </a:scene3d>
          <a:sp3d prstMaterial="softEdge">
            <a:bevelT w="762000" h="9652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gray">
          <a:xfrm>
            <a:off x="3852863" y="2082800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gray">
          <a:xfrm>
            <a:off x="4183063" y="2744788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gray">
          <a:xfrm>
            <a:off x="4449763" y="3405188"/>
            <a:ext cx="37798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4" name="AutoShape 8"/>
          <p:cNvSpPr>
            <a:spLocks noChangeArrowheads="1"/>
          </p:cNvSpPr>
          <p:nvPr/>
        </p:nvSpPr>
        <p:spPr bwMode="gray">
          <a:xfrm>
            <a:off x="4183063" y="4065588"/>
            <a:ext cx="3781425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gray">
          <a:xfrm>
            <a:off x="3852863" y="4727575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gray">
          <a:xfrm>
            <a:off x="1538288" y="3124200"/>
            <a:ext cx="2992437" cy="10779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"Thêm Slogan tại đây"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3"/>
          <p:cNvGrpSpPr>
            <a:grpSpLocks/>
          </p:cNvGrpSpPr>
          <p:nvPr/>
        </p:nvGrpSpPr>
        <p:grpSpPr bwMode="auto">
          <a:xfrm>
            <a:off x="1614488" y="1828800"/>
            <a:ext cx="5929312" cy="3946525"/>
            <a:chOff x="1017" y="1152"/>
            <a:chExt cx="3735" cy="2486"/>
          </a:xfrm>
        </p:grpSpPr>
        <p:grpSp>
          <p:nvGrpSpPr>
            <p:cNvPr id="18438" name="Group 4"/>
            <p:cNvGrpSpPr>
              <a:grpSpLocks/>
            </p:cNvGrpSpPr>
            <p:nvPr/>
          </p:nvGrpSpPr>
          <p:grpSpPr bwMode="auto">
            <a:xfrm>
              <a:off x="2132" y="1152"/>
              <a:ext cx="1487" cy="1247"/>
              <a:chOff x="2057" y="862"/>
              <a:chExt cx="1549" cy="1351"/>
            </a:xfrm>
          </p:grpSpPr>
          <p:sp>
            <p:nvSpPr>
              <p:cNvPr id="18455" name="AutoShape 5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6" name="AutoShape 6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7" name="AutoShape 7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262EC"/>
                  </a:gs>
                  <a:gs pos="100000">
                    <a:srgbClr val="2614AA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grpSp>
          <p:nvGrpSpPr>
            <p:cNvPr id="18439" name="Group 8"/>
            <p:cNvGrpSpPr>
              <a:grpSpLocks/>
            </p:cNvGrpSpPr>
            <p:nvPr/>
          </p:nvGrpSpPr>
          <p:grpSpPr bwMode="auto">
            <a:xfrm>
              <a:off x="1017" y="1773"/>
              <a:ext cx="1488" cy="1247"/>
              <a:chOff x="1110" y="2656"/>
              <a:chExt cx="1549" cy="1351"/>
            </a:xfrm>
          </p:grpSpPr>
          <p:sp>
            <p:nvSpPr>
              <p:cNvPr id="18452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3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4" name="AutoShape 11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4B443"/>
                  </a:gs>
                  <a:gs pos="100000">
                    <a:srgbClr val="115D16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0" name="Text Box 12"/>
            <p:cNvSpPr txBox="1">
              <a:spLocks noChangeArrowheads="1"/>
            </p:cNvSpPr>
            <p:nvPr/>
          </p:nvSpPr>
          <p:spPr bwMode="gray">
            <a:xfrm>
              <a:off x="2410" y="1546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1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  <p:sp>
          <p:nvSpPr>
            <p:cNvPr id="18441" name="Text Box 13"/>
            <p:cNvSpPr txBox="1">
              <a:spLocks noChangeArrowheads="1"/>
            </p:cNvSpPr>
            <p:nvPr/>
          </p:nvSpPr>
          <p:spPr bwMode="gray">
            <a:xfrm>
              <a:off x="1304" y="2170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4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  <p:grpSp>
          <p:nvGrpSpPr>
            <p:cNvPr id="18442" name="Group 14"/>
            <p:cNvGrpSpPr>
              <a:grpSpLocks/>
            </p:cNvGrpSpPr>
            <p:nvPr/>
          </p:nvGrpSpPr>
          <p:grpSpPr bwMode="auto">
            <a:xfrm>
              <a:off x="3264" y="1776"/>
              <a:ext cx="1488" cy="1247"/>
              <a:chOff x="3174" y="2656"/>
              <a:chExt cx="1549" cy="1351"/>
            </a:xfrm>
          </p:grpSpPr>
          <p:sp>
            <p:nvSpPr>
              <p:cNvPr id="18449" name="AutoShape 15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0" name="AutoShape 16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1" name="AutoShape 17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6D440E"/>
                  </a:gs>
                  <a:gs pos="100000">
                    <a:srgbClr val="EC941E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3" name="Text Box 18"/>
            <p:cNvSpPr txBox="1">
              <a:spLocks noChangeArrowheads="1"/>
            </p:cNvSpPr>
            <p:nvPr/>
          </p:nvSpPr>
          <p:spPr bwMode="gray">
            <a:xfrm>
              <a:off x="3512" y="2170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2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  <p:grpSp>
          <p:nvGrpSpPr>
            <p:cNvPr id="18444" name="Group 19"/>
            <p:cNvGrpSpPr>
              <a:grpSpLocks/>
            </p:cNvGrpSpPr>
            <p:nvPr/>
          </p:nvGrpSpPr>
          <p:grpSpPr bwMode="auto">
            <a:xfrm>
              <a:off x="2142" y="2391"/>
              <a:ext cx="1488" cy="1247"/>
              <a:chOff x="3174" y="2656"/>
              <a:chExt cx="1549" cy="1351"/>
            </a:xfrm>
          </p:grpSpPr>
          <p:sp>
            <p:nvSpPr>
              <p:cNvPr id="18446" name="AutoShape 2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47" name="AutoShape 2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48" name="AutoShape 2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66CC"/>
                  </a:gs>
                  <a:gs pos="100000">
                    <a:srgbClr val="002F5E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5" name="Text Box 23"/>
            <p:cNvSpPr txBox="1">
              <a:spLocks noChangeArrowheads="1"/>
            </p:cNvSpPr>
            <p:nvPr/>
          </p:nvSpPr>
          <p:spPr bwMode="gray">
            <a:xfrm>
              <a:off x="2424" y="2746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3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</p:grpSp>
      <p:sp>
        <p:nvSpPr>
          <p:cNvPr id="16387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FFFF"/>
                </a:solidFill>
                <a:latin typeface="Arial" charset="0"/>
              </a:rPr>
              <a:t>www.website.com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Sơ đồ khối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3"/>
          <p:cNvSpPr>
            <a:spLocks noChangeArrowheads="1"/>
          </p:cNvSpPr>
          <p:nvPr/>
        </p:nvSpPr>
        <p:spPr bwMode="ltGray">
          <a:xfrm>
            <a:off x="152400" y="1295400"/>
            <a:ext cx="5943600" cy="4495800"/>
          </a:xfrm>
          <a:prstGeom prst="rightArrow">
            <a:avLst>
              <a:gd name="adj1" fmla="val 79306"/>
              <a:gd name="adj2" fmla="val 32745"/>
            </a:avLst>
          </a:prstGeom>
          <a:gradFill rotWithShape="1">
            <a:gsLst>
              <a:gs pos="0">
                <a:srgbClr val="508FD4"/>
              </a:gs>
              <a:gs pos="100000">
                <a:srgbClr val="727EA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i="1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blackWhite">
          <a:xfrm>
            <a:off x="533400" y="1905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i="1">
                <a:solidFill>
                  <a:srgbClr val="FFFFFF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blackWhite">
          <a:xfrm>
            <a:off x="533400" y="3048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i="1">
                <a:solidFill>
                  <a:srgbClr val="FFFFFF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blackWhite">
          <a:xfrm>
            <a:off x="533400" y="4191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i="1">
                <a:solidFill>
                  <a:srgbClr val="FFFFFF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black">
          <a:xfrm>
            <a:off x="6102350" y="2895600"/>
            <a:ext cx="2514600" cy="1295400"/>
          </a:xfrm>
          <a:prstGeom prst="roundRect">
            <a:avLst>
              <a:gd name="adj" fmla="val 91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CDD4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E10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Tiêu đề </a:t>
            </a:r>
          </a:p>
        </p:txBody>
      </p:sp>
      <p:sp>
        <p:nvSpPr>
          <p:cNvPr id="1741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FFFF"/>
                </a:solidFill>
                <a:latin typeface="Arial" charset="0"/>
              </a:rPr>
              <a:t>www.website.com</a:t>
            </a: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Sơ đồ khối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Sơ đồ khối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gray">
          <a:xfrm>
            <a:off x="0" y="2889250"/>
            <a:ext cx="9144000" cy="5397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CECE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gray">
          <a:xfrm>
            <a:off x="0" y="2941638"/>
            <a:ext cx="9144000" cy="142875"/>
          </a:xfrm>
          <a:prstGeom prst="rect">
            <a:avLst/>
          </a:prstGeom>
          <a:gradFill rotWithShape="1">
            <a:gsLst>
              <a:gs pos="0">
                <a:srgbClr val="CFCFCF"/>
              </a:gs>
              <a:gs pos="100000">
                <a:srgbClr val="5F5F5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 rot="3877067">
            <a:off x="4631532" y="4066381"/>
            <a:ext cx="2503488" cy="974725"/>
            <a:chOff x="2290" y="2725"/>
            <a:chExt cx="1832" cy="713"/>
          </a:xfrm>
        </p:grpSpPr>
        <p:grpSp>
          <p:nvGrpSpPr>
            <p:cNvPr id="20567" name="Group 6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71" name="Freeform 7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Freeform 8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68" name="Group 9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69" name="Freeform 10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0" name="Freeform 11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86" name="Group 12"/>
          <p:cNvGrpSpPr>
            <a:grpSpLocks/>
          </p:cNvGrpSpPr>
          <p:nvPr/>
        </p:nvGrpSpPr>
        <p:grpSpPr bwMode="auto">
          <a:xfrm>
            <a:off x="4427538" y="2292350"/>
            <a:ext cx="1439862" cy="1439863"/>
            <a:chOff x="2789" y="1625"/>
            <a:chExt cx="907" cy="907"/>
          </a:xfrm>
        </p:grpSpPr>
        <p:sp>
          <p:nvSpPr>
            <p:cNvPr id="20557" name="Oval 13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8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9" name="Oval 15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60" name="Oval 16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61" name="Oval 17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62" name="Group 18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63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4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5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6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</p:grpSp>
      <p:grpSp>
        <p:nvGrpSpPr>
          <p:cNvPr id="20487" name="Group 23"/>
          <p:cNvGrpSpPr>
            <a:grpSpLocks/>
          </p:cNvGrpSpPr>
          <p:nvPr/>
        </p:nvGrpSpPr>
        <p:grpSpPr bwMode="auto">
          <a:xfrm rot="3877067">
            <a:off x="6863557" y="4139406"/>
            <a:ext cx="2503488" cy="974725"/>
            <a:chOff x="2290" y="2725"/>
            <a:chExt cx="1832" cy="713"/>
          </a:xfrm>
        </p:grpSpPr>
        <p:grpSp>
          <p:nvGrpSpPr>
            <p:cNvPr id="20551" name="Group 24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55" name="Freeform 25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6" name="Freeform 26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52" name="Group 27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53" name="Freeform 2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4" name="Freeform 2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488" name="Oval 30"/>
          <p:cNvSpPr>
            <a:spLocks noChangeArrowheads="1"/>
          </p:cNvSpPr>
          <p:nvPr/>
        </p:nvSpPr>
        <p:spPr bwMode="gray">
          <a:xfrm>
            <a:off x="6442075" y="2133600"/>
            <a:ext cx="1730375" cy="172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3399FF"/>
              </a:gs>
              <a:gs pos="100000">
                <a:srgbClr val="FFFFFF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89" name="Oval 31"/>
          <p:cNvSpPr>
            <a:spLocks noChangeArrowheads="1"/>
          </p:cNvSpPr>
          <p:nvPr/>
        </p:nvSpPr>
        <p:spPr bwMode="gray">
          <a:xfrm>
            <a:off x="6442075" y="2133600"/>
            <a:ext cx="1730375" cy="172720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90" name="Oval 32"/>
          <p:cNvSpPr>
            <a:spLocks noChangeArrowheads="1"/>
          </p:cNvSpPr>
          <p:nvPr/>
        </p:nvSpPr>
        <p:spPr bwMode="gray">
          <a:xfrm>
            <a:off x="6557963" y="2246313"/>
            <a:ext cx="1501775" cy="1500187"/>
          </a:xfrm>
          <a:prstGeom prst="ellipse">
            <a:avLst/>
          </a:prstGeom>
          <a:gradFill rotWithShape="1">
            <a:gsLst>
              <a:gs pos="0">
                <a:srgbClr val="1C538A"/>
              </a:gs>
              <a:gs pos="50000">
                <a:srgbClr val="3399FF"/>
              </a:gs>
              <a:gs pos="100000">
                <a:srgbClr val="1C538A"/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91" name="Oval 33"/>
          <p:cNvSpPr>
            <a:spLocks noChangeArrowheads="1"/>
          </p:cNvSpPr>
          <p:nvPr/>
        </p:nvSpPr>
        <p:spPr bwMode="gray">
          <a:xfrm>
            <a:off x="6559550" y="2249488"/>
            <a:ext cx="1501775" cy="1500187"/>
          </a:xfrm>
          <a:prstGeom prst="ellipse">
            <a:avLst/>
          </a:prstGeom>
          <a:gradFill rotWithShape="1">
            <a:gsLst>
              <a:gs pos="0">
                <a:srgbClr val="2061A2"/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92" name="Oval 34"/>
          <p:cNvSpPr>
            <a:spLocks noChangeArrowheads="1"/>
          </p:cNvSpPr>
          <p:nvPr/>
        </p:nvSpPr>
        <p:spPr bwMode="gray">
          <a:xfrm>
            <a:off x="6632575" y="2322513"/>
            <a:ext cx="1352550" cy="1349375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grpSp>
        <p:nvGrpSpPr>
          <p:cNvPr id="20493" name="Group 35"/>
          <p:cNvGrpSpPr>
            <a:grpSpLocks/>
          </p:cNvGrpSpPr>
          <p:nvPr/>
        </p:nvGrpSpPr>
        <p:grpSpPr bwMode="auto">
          <a:xfrm>
            <a:off x="6653213" y="2343150"/>
            <a:ext cx="1311275" cy="1309688"/>
            <a:chOff x="4166" y="1706"/>
            <a:chExt cx="1252" cy="1252"/>
          </a:xfrm>
        </p:grpSpPr>
        <p:sp>
          <p:nvSpPr>
            <p:cNvPr id="20547" name="Oval 3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48" name="Oval 3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49" name="Oval 3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0" name="Oval 3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grpSp>
        <p:nvGrpSpPr>
          <p:cNvPr id="20494" name="Group 40"/>
          <p:cNvGrpSpPr>
            <a:grpSpLocks/>
          </p:cNvGrpSpPr>
          <p:nvPr/>
        </p:nvGrpSpPr>
        <p:grpSpPr bwMode="auto">
          <a:xfrm rot="3877067">
            <a:off x="2583657" y="4066381"/>
            <a:ext cx="2503488" cy="974725"/>
            <a:chOff x="2290" y="2725"/>
            <a:chExt cx="1832" cy="713"/>
          </a:xfrm>
        </p:grpSpPr>
        <p:grpSp>
          <p:nvGrpSpPr>
            <p:cNvPr id="20541" name="Group 41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45" name="Freeform 42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Freeform 43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42" name="Group 44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43" name="Freeform 45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Freeform 46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95" name="Group 47"/>
          <p:cNvGrpSpPr>
            <a:grpSpLocks/>
          </p:cNvGrpSpPr>
          <p:nvPr/>
        </p:nvGrpSpPr>
        <p:grpSpPr bwMode="auto">
          <a:xfrm>
            <a:off x="2379663" y="2292350"/>
            <a:ext cx="1439862" cy="1439863"/>
            <a:chOff x="2789" y="1625"/>
            <a:chExt cx="907" cy="907"/>
          </a:xfrm>
        </p:grpSpPr>
        <p:sp>
          <p:nvSpPr>
            <p:cNvPr id="20531" name="Oval 4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2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3" name="Oval 50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4" name="Oval 51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5" name="Oval 52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36" name="Group 53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37" name="Oval 5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38" name="Oval 5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39" name="Oval 5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40" name="Oval 5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</p:grpSp>
      <p:grpSp>
        <p:nvGrpSpPr>
          <p:cNvPr id="20496" name="Group 58"/>
          <p:cNvGrpSpPr>
            <a:grpSpLocks/>
          </p:cNvGrpSpPr>
          <p:nvPr/>
        </p:nvGrpSpPr>
        <p:grpSpPr bwMode="auto">
          <a:xfrm rot="3877067">
            <a:off x="600869" y="4066381"/>
            <a:ext cx="2503488" cy="974725"/>
            <a:chOff x="2290" y="2725"/>
            <a:chExt cx="1832" cy="713"/>
          </a:xfrm>
        </p:grpSpPr>
        <p:grpSp>
          <p:nvGrpSpPr>
            <p:cNvPr id="20525" name="Group 59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29" name="Freeform 60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0" name="Freeform 61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26" name="Group 62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27" name="Freeform 6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8" name="Freeform 6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97" name="Group 65"/>
          <p:cNvGrpSpPr>
            <a:grpSpLocks/>
          </p:cNvGrpSpPr>
          <p:nvPr/>
        </p:nvGrpSpPr>
        <p:grpSpPr bwMode="auto">
          <a:xfrm>
            <a:off x="396875" y="2292350"/>
            <a:ext cx="1439863" cy="1439863"/>
            <a:chOff x="2789" y="1625"/>
            <a:chExt cx="907" cy="907"/>
          </a:xfrm>
        </p:grpSpPr>
        <p:sp>
          <p:nvSpPr>
            <p:cNvPr id="20515" name="Oval 66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6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7" name="Oval 68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8" name="Oval 69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9" name="Oval 70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20" name="Group 71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21" name="Oval 7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2" name="Oval 7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3" name="Oval 7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4" name="Oval 7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</p:grpSp>
      <p:sp>
        <p:nvSpPr>
          <p:cNvPr id="20498" name="Text Box 76"/>
          <p:cNvSpPr txBox="1">
            <a:spLocks noChangeArrowheads="1"/>
          </p:cNvSpPr>
          <p:nvPr/>
        </p:nvSpPr>
        <p:spPr bwMode="gray">
          <a:xfrm rot="3925970">
            <a:off x="862012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499" name="Text Box 77"/>
          <p:cNvSpPr txBox="1">
            <a:spLocks noChangeArrowheads="1"/>
          </p:cNvSpPr>
          <p:nvPr/>
        </p:nvSpPr>
        <p:spPr bwMode="gray">
          <a:xfrm rot="3925970">
            <a:off x="1380332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00" name="Text Box 84"/>
          <p:cNvSpPr txBox="1">
            <a:spLocks noChangeArrowheads="1"/>
          </p:cNvSpPr>
          <p:nvPr/>
        </p:nvSpPr>
        <p:spPr bwMode="auto">
          <a:xfrm>
            <a:off x="746125" y="1643063"/>
            <a:ext cx="77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FFFF"/>
                </a:solidFill>
                <a:latin typeface="Verdana" pitchFamily="34" charset="0"/>
              </a:rPr>
              <a:t>2010</a:t>
            </a:r>
          </a:p>
        </p:txBody>
      </p:sp>
      <p:sp>
        <p:nvSpPr>
          <p:cNvPr id="20501" name="Text Box 85"/>
          <p:cNvSpPr txBox="1">
            <a:spLocks noChangeArrowheads="1"/>
          </p:cNvSpPr>
          <p:nvPr/>
        </p:nvSpPr>
        <p:spPr bwMode="auto">
          <a:xfrm>
            <a:off x="2736850" y="1643063"/>
            <a:ext cx="77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FFFF"/>
                </a:solidFill>
                <a:latin typeface="Verdana" pitchFamily="34" charset="0"/>
              </a:rPr>
              <a:t>2011</a:t>
            </a:r>
          </a:p>
        </p:txBody>
      </p:sp>
      <p:sp>
        <p:nvSpPr>
          <p:cNvPr id="20502" name="Text Box 86"/>
          <p:cNvSpPr txBox="1">
            <a:spLocks noChangeArrowheads="1"/>
          </p:cNvSpPr>
          <p:nvPr/>
        </p:nvSpPr>
        <p:spPr bwMode="auto">
          <a:xfrm>
            <a:off x="4718050" y="1643063"/>
            <a:ext cx="77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FFFF"/>
                </a:solidFill>
                <a:latin typeface="Verdana" pitchFamily="34" charset="0"/>
              </a:rPr>
              <a:t>2012</a:t>
            </a:r>
          </a:p>
        </p:txBody>
      </p:sp>
      <p:sp>
        <p:nvSpPr>
          <p:cNvPr id="20503" name="Text Box 87"/>
          <p:cNvSpPr txBox="1">
            <a:spLocks noChangeArrowheads="1"/>
          </p:cNvSpPr>
          <p:nvPr/>
        </p:nvSpPr>
        <p:spPr bwMode="auto">
          <a:xfrm>
            <a:off x="6705600" y="1600200"/>
            <a:ext cx="1063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FFFF"/>
                </a:solidFill>
                <a:latin typeface="Verdana" pitchFamily="34" charset="0"/>
              </a:rPr>
              <a:t>2013</a:t>
            </a:r>
          </a:p>
        </p:txBody>
      </p:sp>
      <p:cxnSp>
        <p:nvCxnSpPr>
          <p:cNvPr id="20504" name="AutoShape 88"/>
          <p:cNvCxnSpPr>
            <a:cxnSpLocks noChangeShapeType="1"/>
            <a:stCxn id="20500" idx="3"/>
            <a:endCxn id="20501" idx="1"/>
          </p:cNvCxnSpPr>
          <p:nvPr/>
        </p:nvCxnSpPr>
        <p:spPr bwMode="auto">
          <a:xfrm>
            <a:off x="1520825" y="1827213"/>
            <a:ext cx="1216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05" name="AutoShape 89"/>
          <p:cNvCxnSpPr>
            <a:cxnSpLocks noChangeShapeType="1"/>
            <a:stCxn id="20501" idx="3"/>
            <a:endCxn id="20502" idx="1"/>
          </p:cNvCxnSpPr>
          <p:nvPr/>
        </p:nvCxnSpPr>
        <p:spPr bwMode="auto">
          <a:xfrm>
            <a:off x="3511550" y="1827213"/>
            <a:ext cx="1206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06" name="AutoShape 90"/>
          <p:cNvCxnSpPr>
            <a:cxnSpLocks noChangeShapeType="1"/>
            <a:stCxn id="20502" idx="3"/>
            <a:endCxn id="20503" idx="1"/>
          </p:cNvCxnSpPr>
          <p:nvPr/>
        </p:nvCxnSpPr>
        <p:spPr bwMode="auto">
          <a:xfrm>
            <a:off x="5492750" y="1827213"/>
            <a:ext cx="121285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59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FFFF"/>
                </a:solidFill>
                <a:latin typeface="Arial" charset="0"/>
              </a:rPr>
              <a:t>www.website.com</a:t>
            </a:r>
          </a:p>
        </p:txBody>
      </p:sp>
      <p:sp>
        <p:nvSpPr>
          <p:cNvPr id="20508" name="Text Box 76"/>
          <p:cNvSpPr txBox="1">
            <a:spLocks noChangeArrowheads="1"/>
          </p:cNvSpPr>
          <p:nvPr/>
        </p:nvSpPr>
        <p:spPr bwMode="gray">
          <a:xfrm rot="3925970">
            <a:off x="2825750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09" name="Text Box 77"/>
          <p:cNvSpPr txBox="1">
            <a:spLocks noChangeArrowheads="1"/>
          </p:cNvSpPr>
          <p:nvPr/>
        </p:nvSpPr>
        <p:spPr bwMode="gray">
          <a:xfrm rot="3925970">
            <a:off x="3344069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0" name="Text Box 76"/>
          <p:cNvSpPr txBox="1">
            <a:spLocks noChangeArrowheads="1"/>
          </p:cNvSpPr>
          <p:nvPr/>
        </p:nvSpPr>
        <p:spPr bwMode="gray">
          <a:xfrm rot="3925970">
            <a:off x="4899025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1" name="Text Box 77"/>
          <p:cNvSpPr txBox="1">
            <a:spLocks noChangeArrowheads="1"/>
          </p:cNvSpPr>
          <p:nvPr/>
        </p:nvSpPr>
        <p:spPr bwMode="gray">
          <a:xfrm rot="3925970">
            <a:off x="5417344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2" name="Text Box 76"/>
          <p:cNvSpPr txBox="1">
            <a:spLocks noChangeArrowheads="1"/>
          </p:cNvSpPr>
          <p:nvPr/>
        </p:nvSpPr>
        <p:spPr bwMode="gray">
          <a:xfrm rot="3925970">
            <a:off x="7073900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3" name="Text Box 77"/>
          <p:cNvSpPr txBox="1">
            <a:spLocks noChangeArrowheads="1"/>
          </p:cNvSpPr>
          <p:nvPr/>
        </p:nvSpPr>
        <p:spPr bwMode="gray">
          <a:xfrm rot="3925970">
            <a:off x="7592219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90800"/>
            <a:ext cx="6078538" cy="482600"/>
          </a:xfrm>
        </p:spPr>
        <p:txBody>
          <a:bodyPr/>
          <a:lstStyle/>
          <a:p>
            <a:pPr eaLnBrk="1" hangingPunct="1"/>
            <a:r>
              <a:rPr lang="en-US" i="1" smtClean="0"/>
              <a:t>www.website.com</a:t>
            </a:r>
          </a:p>
        </p:txBody>
      </p:sp>
      <p:sp>
        <p:nvSpPr>
          <p:cNvPr id="21507" name="WordArt 7"/>
          <p:cNvSpPr>
            <a:spLocks noChangeArrowheads="1" noChangeShapeType="1" noTextEdit="1"/>
          </p:cNvSpPr>
          <p:nvPr/>
        </p:nvSpPr>
        <p:spPr bwMode="gray">
          <a:xfrm>
            <a:off x="609600" y="1600200"/>
            <a:ext cx="48768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54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A2068"/>
                    </a:gs>
                    <a:gs pos="100000">
                      <a:srgbClr val="2F7ADF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CẢM ƠN!</a:t>
            </a:r>
            <a:endParaRPr lang="en-US" sz="5400" b="1" kern="1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A2068"/>
                  </a:gs>
                  <a:gs pos="100000">
                    <a:srgbClr val="2F7ADF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gray">
          <a:xfrm>
            <a:off x="5334000" y="6394450"/>
            <a:ext cx="327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i="1">
                <a:solidFill>
                  <a:srgbClr val="FFFFFF"/>
                </a:solidFill>
                <a:latin typeface="Arial" charset="0"/>
              </a:rPr>
              <a:t>“Thêm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218d">
  <a:themeElements>
    <a:clrScheme name="217tgp_cube_dark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DD8739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17tgp_cub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95</Words>
  <Application>Microsoft Office PowerPoint</Application>
  <PresentationFormat>On-screen Show (4:3)</PresentationFormat>
  <Paragraphs>44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Chủ đề của Office</vt:lpstr>
      <vt:lpstr>cdb2004218d</vt:lpstr>
      <vt:lpstr>Mẫu PowerPoint</vt:lpstr>
      <vt:lpstr>Sơ đồ khối</vt:lpstr>
      <vt:lpstr>Sơ đồ khối</vt:lpstr>
      <vt:lpstr>Sơ đồ khối</vt:lpstr>
      <vt:lpstr>Sơ đồ khối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Carcassonno</dc:creator>
  <cp:lastModifiedBy>Windows User</cp:lastModifiedBy>
  <cp:revision>7</cp:revision>
  <dcterms:created xsi:type="dcterms:W3CDTF">2013-03-30T05:37:07Z</dcterms:created>
  <dcterms:modified xsi:type="dcterms:W3CDTF">2015-05-22T15:46:54Z</dcterms:modified>
</cp:coreProperties>
</file>