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0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/>
        </p:nvSpPr>
        <p:spPr bwMode="gray">
          <a:xfrm>
            <a:off x="0" y="2708275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2720975"/>
            <a:ext cx="9144000" cy="817563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2176463"/>
            <a:ext cx="7086600" cy="4365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381000" y="271463"/>
            <a:ext cx="10890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b="1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>
                <a:gd name="T0" fmla="*/ 3 w 403"/>
                <a:gd name="T1" fmla="*/ 395 h 395"/>
                <a:gd name="T2" fmla="*/ 74 w 403"/>
                <a:gd name="T3" fmla="*/ 216 h 395"/>
                <a:gd name="T4" fmla="*/ 231 w 403"/>
                <a:gd name="T5" fmla="*/ 50 h 395"/>
                <a:gd name="T6" fmla="*/ 403 w 403"/>
                <a:gd name="T7" fmla="*/ 0 h 395"/>
                <a:gd name="T8" fmla="*/ 0 w 40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>
                <a:gd name="T0" fmla="*/ 391 w 391"/>
                <a:gd name="T1" fmla="*/ 473 h 473"/>
                <a:gd name="T2" fmla="*/ 151 w 391"/>
                <a:gd name="T3" fmla="*/ 353 h 473"/>
                <a:gd name="T4" fmla="*/ 42 w 391"/>
                <a:gd name="T5" fmla="*/ 201 h 473"/>
                <a:gd name="T6" fmla="*/ 0 w 391"/>
                <a:gd name="T7" fmla="*/ 0 h 473"/>
                <a:gd name="T8" fmla="*/ 1 w 391"/>
                <a:gd name="T9" fmla="*/ 47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>
                <a:gd name="T0" fmla="*/ 0 w 403"/>
                <a:gd name="T1" fmla="*/ 0 h 403"/>
                <a:gd name="T2" fmla="*/ 221 w 403"/>
                <a:gd name="T3" fmla="*/ 96 h 403"/>
                <a:gd name="T4" fmla="*/ 353 w 403"/>
                <a:gd name="T5" fmla="*/ 231 h 403"/>
                <a:gd name="T6" fmla="*/ 403 w 403"/>
                <a:gd name="T7" fmla="*/ 403 h 403"/>
                <a:gd name="T8" fmla="*/ 403 w 40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23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77FC70-716C-40BF-B175-2B48BE74B56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7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1C2E4C-EA64-47D3-9B59-88B32A0A311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5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A7FBD0-78A5-48F4-B6EF-67CF6A57DF8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4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Chân trang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8" name="Chỗ dành sẵn cho Số hiệu Bản chiế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27EDE1-B9A8-4512-8C5C-EC4879B6A93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2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E55C08-761E-4982-A8D8-28793D00B756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47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Chân trang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3" name="Chỗ dành sẵn cho Số hiệu Bản chiế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09C0FD-90B7-4A6D-8B9C-BF2CE42E271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19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6690F8-9C5A-46FB-B2A3-03C4BBC96F79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8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0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C3EAE-AB23-46D4-B0D6-3D8C9A86EE6F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99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20C02D-B2E2-4343-9E38-B775AA87CA1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5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D2AF0-2B8B-4A7B-BC64-B1820C98A18C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55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êu đề và Bả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Bảng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vi-VN" smtClean="0"/>
              <a:t>Bấm biểu tượng để thêm bảng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</p:spPr>
        <p:txBody>
          <a:bodyPr/>
          <a:lstStyle>
            <a:lvl1pPr>
              <a:defRPr/>
            </a:lvl1pPr>
          </a:lstStyle>
          <a:p>
            <a:fld id="{98202ED1-675A-4FA8-9C11-B94FEC5A67A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3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5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A1BC-9888-4AA6-B885-EBED25012988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/>
        </p:nvSpPr>
        <p:spPr bwMode="gray">
          <a:xfrm>
            <a:off x="36513" y="80963"/>
            <a:ext cx="9077325" cy="1595437"/>
          </a:xfrm>
          <a:custGeom>
            <a:avLst/>
            <a:gdLst>
              <a:gd name="T0" fmla="*/ 0 w 5718"/>
              <a:gd name="T1" fmla="*/ 756 h 1005"/>
              <a:gd name="T2" fmla="*/ 576 w 5718"/>
              <a:gd name="T3" fmla="*/ 560 h 1005"/>
              <a:gd name="T4" fmla="*/ 1403 w 5718"/>
              <a:gd name="T5" fmla="*/ 390 h 1005"/>
              <a:gd name="T6" fmla="*/ 2452 w 5718"/>
              <a:gd name="T7" fmla="*/ 314 h 1005"/>
              <a:gd name="T8" fmla="*/ 3102 w 5718"/>
              <a:gd name="T9" fmla="*/ 326 h 1005"/>
              <a:gd name="T10" fmla="*/ 4043 w 5718"/>
              <a:gd name="T11" fmla="*/ 434 h 1005"/>
              <a:gd name="T12" fmla="*/ 4944 w 5718"/>
              <a:gd name="T13" fmla="*/ 668 h 1005"/>
              <a:gd name="T14" fmla="*/ 5691 w 5718"/>
              <a:gd name="T15" fmla="*/ 971 h 1005"/>
              <a:gd name="T16" fmla="*/ 5718 w 5718"/>
              <a:gd name="T17" fmla="*/ 19 h 1005"/>
              <a:gd name="T18" fmla="*/ 9 w 5718"/>
              <a:gd name="T1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 defTabSz="957263">
              <a:defRPr sz="13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3EAF5A-02A3-47C7-A2DA-BB9F5281BFB3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>
                <a:gd name="T0" fmla="*/ 314 w 389"/>
                <a:gd name="T1" fmla="*/ 416 h 417"/>
                <a:gd name="T2" fmla="*/ 389 w 389"/>
                <a:gd name="T3" fmla="*/ 417 h 417"/>
                <a:gd name="T4" fmla="*/ 158 w 389"/>
                <a:gd name="T5" fmla="*/ 297 h 417"/>
                <a:gd name="T6" fmla="*/ 39 w 389"/>
                <a:gd name="T7" fmla="*/ 179 h 417"/>
                <a:gd name="T8" fmla="*/ 0 w 389"/>
                <a:gd name="T9" fmla="*/ 0 h 417"/>
                <a:gd name="T10" fmla="*/ 1 w 389"/>
                <a:gd name="T11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5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>
                <a:gd name="T0" fmla="*/ 2 w 405"/>
                <a:gd name="T1" fmla="*/ 441 h 441"/>
                <a:gd name="T2" fmla="*/ 107 w 405"/>
                <a:gd name="T3" fmla="*/ 175 h 441"/>
                <a:gd name="T4" fmla="*/ 387 w 405"/>
                <a:gd name="T5" fmla="*/ 0 h 441"/>
                <a:gd name="T6" fmla="*/ 1 w 405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>
                <a:gd name="T0" fmla="*/ 0 w 470"/>
                <a:gd name="T1" fmla="*/ 4 h 483"/>
                <a:gd name="T2" fmla="*/ 342 w 470"/>
                <a:gd name="T3" fmla="*/ 150 h 483"/>
                <a:gd name="T4" fmla="*/ 470 w 470"/>
                <a:gd name="T5" fmla="*/ 461 h 483"/>
                <a:gd name="T6" fmla="*/ 470 w 470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</p:grpSp>
      <p:sp>
        <p:nvSpPr>
          <p:cNvPr id="1046" name="Line 22"/>
          <p:cNvSpPr>
            <a:spLocks noChangeShapeType="1"/>
          </p:cNvSpPr>
          <p:nvPr/>
        </p:nvSpPr>
        <p:spPr bwMode="gray">
          <a:xfrm>
            <a:off x="323850" y="6500813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Mẫu PowerPoint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22488"/>
            <a:ext cx="7086600" cy="434975"/>
          </a:xfrm>
        </p:spPr>
        <p:txBody>
          <a:bodyPr/>
          <a:lstStyle/>
          <a:p>
            <a:endParaRPr lang="en-US" b="0" i="1"/>
          </a:p>
        </p:txBody>
      </p:sp>
    </p:spTree>
    <p:extLst>
      <p:ext uri="{BB962C8B-B14F-4D97-AF65-F5344CB8AC3E}">
        <p14:creationId xmlns:p14="http://schemas.microsoft.com/office/powerpoint/2010/main" val="34050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89176" name="Group 88"/>
          <p:cNvGrpSpPr>
            <a:grpSpLocks/>
          </p:cNvGrpSpPr>
          <p:nvPr/>
        </p:nvGrpSpPr>
        <p:grpSpPr bwMode="auto">
          <a:xfrm>
            <a:off x="1958975" y="1905000"/>
            <a:ext cx="5172075" cy="739775"/>
            <a:chOff x="1728" y="1680"/>
            <a:chExt cx="4560" cy="653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9175" name="Group 87"/>
          <p:cNvGrpSpPr>
            <a:grpSpLocks/>
          </p:cNvGrpSpPr>
          <p:nvPr/>
        </p:nvGrpSpPr>
        <p:grpSpPr bwMode="auto">
          <a:xfrm>
            <a:off x="1958975" y="2809875"/>
            <a:ext cx="5172075" cy="739775"/>
            <a:chOff x="1728" y="2478"/>
            <a:chExt cx="4560" cy="653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0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9174" name="Group 86"/>
          <p:cNvGrpSpPr>
            <a:grpSpLocks/>
          </p:cNvGrpSpPr>
          <p:nvPr/>
        </p:nvGrpSpPr>
        <p:grpSpPr bwMode="auto">
          <a:xfrm>
            <a:off x="1958975" y="3714750"/>
            <a:ext cx="5172075" cy="739775"/>
            <a:chOff x="1728" y="3276"/>
            <a:chExt cx="4560" cy="653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1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9173" name="Group 85"/>
          <p:cNvGrpSpPr>
            <a:grpSpLocks/>
          </p:cNvGrpSpPr>
          <p:nvPr/>
        </p:nvGrpSpPr>
        <p:grpSpPr bwMode="auto">
          <a:xfrm>
            <a:off x="1958975" y="4702175"/>
            <a:ext cx="5172075" cy="741363"/>
            <a:chOff x="1728" y="4147"/>
            <a:chExt cx="4560" cy="653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2096" y="426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728" y="4147"/>
              <a:ext cx="662" cy="65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2316" y="4313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2" name="Text Box 84"/>
            <p:cNvSpPr txBox="1">
              <a:spLocks noChangeArrowheads="1"/>
            </p:cNvSpPr>
            <p:nvPr/>
          </p:nvSpPr>
          <p:spPr bwMode="gray">
            <a:xfrm>
              <a:off x="1920" y="427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6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khối</a:t>
            </a:r>
            <a:endParaRPr lang="en-US" sz="1600"/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295400" y="1752600"/>
            <a:ext cx="6477000" cy="4146945"/>
            <a:chOff x="624" y="967"/>
            <a:chExt cx="4416" cy="2750"/>
          </a:xfrm>
        </p:grpSpPr>
        <p:sp>
          <p:nvSpPr>
            <p:cNvPr id="73732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3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4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gray">
            <a:xfrm>
              <a:off x="2605" y="1942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001D3A"/>
                  </a:solidFill>
                  <a:latin typeface="Verdana" pitchFamily="34" charset="0"/>
                </a:rPr>
                <a:t>Ý chính</a:t>
              </a:r>
              <a:endParaRPr lang="en-US" sz="1900" b="1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1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2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3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4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</a:t>
              </a: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5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gray">
            <a:xfrm>
              <a:off x="2588" y="1107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gray">
            <a:xfrm>
              <a:off x="2590" y="3459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73749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001D3A"/>
                  </a:solidFill>
                  <a:latin typeface="Verdana" pitchFamily="34" charset="0"/>
                </a:rPr>
                <a:t>Ý chính</a:t>
              </a:r>
              <a:endParaRPr lang="en-US" sz="1900" b="1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1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2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3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4</a:t>
              </a:r>
              <a:endParaRPr lang="en-US" sz="15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 smtClean="0">
                  <a:solidFill>
                    <a:srgbClr val="001D3A"/>
                  </a:solidFill>
                  <a:latin typeface="Verdana" pitchFamily="34" charset="0"/>
                </a:rPr>
                <a:t>Ý phụ </a:t>
              </a: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5</a:t>
              </a: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gray">
            <a:xfrm>
              <a:off x="2605" y="2265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gray">
            <a:xfrm>
              <a:off x="2605" y="2622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</p:grpSp>
      <p:sp>
        <p:nvSpPr>
          <p:cNvPr id="27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96000" y="6218670"/>
            <a:ext cx="2897187" cy="320675"/>
          </a:xfrm>
        </p:spPr>
        <p:txBody>
          <a:bodyPr/>
          <a:lstStyle/>
          <a:p>
            <a:r>
              <a:rPr lang="en-US" smtClean="0">
                <a:solidFill>
                  <a:srgbClr val="000066"/>
                </a:solidFill>
              </a:rPr>
              <a:t>www.website.com</a:t>
            </a:r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khối</a:t>
            </a:r>
            <a:endParaRPr lang="en-US" sz="1600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143000" y="2001980"/>
            <a:ext cx="6705600" cy="3352800"/>
            <a:chOff x="528" y="1248"/>
            <a:chExt cx="4656" cy="2256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4757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59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</p:grpSp>
        <p:sp>
          <p:nvSpPr>
            <p:cNvPr id="74766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69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70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gray">
            <a:xfrm>
              <a:off x="2243" y="1920"/>
              <a:ext cx="119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500" b="1" smtClean="0">
                  <a:solidFill>
                    <a:srgbClr val="FFFFFF"/>
                  </a:solidFill>
                </a:rPr>
                <a:t>Khái niệm</a:t>
              </a:r>
              <a:endParaRPr lang="en-US" sz="2500" b="1">
                <a:solidFill>
                  <a:srgbClr val="FFFFFF"/>
                </a:solidFill>
              </a:endParaRPr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smtClean="0">
                  <a:solidFill>
                    <a:srgbClr val="000066"/>
                  </a:solidFill>
                </a:rPr>
                <a:t>Thêm chữ</a:t>
              </a:r>
              <a:endParaRPr lang="en-US" sz="1900" i="1">
                <a:solidFill>
                  <a:srgbClr val="000066"/>
                </a:solidFill>
              </a:endParaRP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gray">
            <a:xfrm>
              <a:off x="823" y="168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gray">
            <a:xfrm>
              <a:off x="823" y="2032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gray">
            <a:xfrm>
              <a:off x="823" y="234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gray">
            <a:xfrm>
              <a:off x="4342" y="234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gray">
            <a:xfrm>
              <a:off x="4342" y="2026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gray">
            <a:xfrm>
              <a:off x="4342" y="168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smtClean="0">
                  <a:solidFill>
                    <a:srgbClr val="FFFFFF"/>
                  </a:solidFill>
                </a:rPr>
                <a:t>Chữ</a:t>
              </a:r>
              <a:endParaRPr lang="en-US" sz="1900" b="1">
                <a:solidFill>
                  <a:srgbClr val="FFFFFF"/>
                </a:solidFill>
              </a:endParaRPr>
            </a:p>
          </p:txBody>
        </p:sp>
      </p:grpSp>
      <p:sp>
        <p:nvSpPr>
          <p:cNvPr id="35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96000" y="6218670"/>
            <a:ext cx="2897187" cy="320675"/>
          </a:xfrm>
        </p:spPr>
        <p:txBody>
          <a:bodyPr/>
          <a:lstStyle/>
          <a:p>
            <a:r>
              <a:rPr lang="en-US" smtClean="0">
                <a:solidFill>
                  <a:srgbClr val="000066"/>
                </a:solidFill>
              </a:rPr>
              <a:t>www.website.com</a:t>
            </a:r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235200" y="2232025"/>
            <a:ext cx="4724400" cy="37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smtClean="0">
                <a:solidFill>
                  <a:srgbClr val="FFFFFF"/>
                </a:solidFill>
              </a:rPr>
              <a:t>www.website.com</a:t>
            </a:r>
            <a:endParaRPr lang="en-US" i="1">
              <a:solidFill>
                <a:srgbClr val="FFFFFF"/>
              </a:solidFill>
            </a:endParaRP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51050" y="2777835"/>
            <a:ext cx="5092700" cy="7175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kern="1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5BBE5"/>
                    </a:gs>
                    <a:gs pos="50000">
                      <a:srgbClr val="35BBE5">
                        <a:gamma/>
                        <a:tint val="0"/>
                        <a:invGamma/>
                      </a:srgbClr>
                    </a:gs>
                    <a:gs pos="100000">
                      <a:srgbClr val="35BBE5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CẢM ƠN!</a:t>
            </a:r>
            <a:endParaRPr 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35BBE5"/>
                  </a:gs>
                  <a:gs pos="50000">
                    <a:srgbClr val="35BBE5">
                      <a:gamma/>
                      <a:tint val="0"/>
                      <a:invGamma/>
                    </a:srgbClr>
                  </a:gs>
                  <a:gs pos="100000">
                    <a:srgbClr val="35BBE5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77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Chủ đề của Office</vt:lpstr>
      <vt:lpstr>cdb2004c019l</vt:lpstr>
      <vt:lpstr>Mẫu PowerPoint</vt:lpstr>
      <vt:lpstr>Nội dung</vt:lpstr>
      <vt:lpstr>Sơ đồ khối</vt:lpstr>
      <vt:lpstr>Sơ đồ khối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MA^PowerPoint</dc:title>
  <dc:creator>Carcassonno</dc:creator>
  <cp:lastModifiedBy>Windows User</cp:lastModifiedBy>
  <cp:revision>8</cp:revision>
  <dcterms:created xsi:type="dcterms:W3CDTF">2013-03-30T05:32:17Z</dcterms:created>
  <dcterms:modified xsi:type="dcterms:W3CDTF">2015-05-22T15:51:50Z</dcterms:modified>
</cp:coreProperties>
</file>