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12"/>
  </p:notesMasterIdLst>
  <p:sldIdLst>
    <p:sldId id="269" r:id="rId4"/>
    <p:sldId id="271" r:id="rId5"/>
    <p:sldId id="260" r:id="rId6"/>
    <p:sldId id="272" r:id="rId7"/>
    <p:sldId id="273" r:id="rId8"/>
    <p:sldId id="268" r:id="rId9"/>
    <p:sldId id="274" r:id="rId10"/>
    <p:sldId id="27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FF1D"/>
    <a:srgbClr val="354800"/>
    <a:srgbClr val="75A7D5"/>
    <a:srgbClr val="183550"/>
    <a:srgbClr val="7EADD8"/>
    <a:srgbClr val="D17100"/>
    <a:srgbClr val="594029"/>
    <a:srgbClr val="5C42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4E2BFFC-179A-4DA5-A2FF-EF6606765F1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B979B6-8E7C-4E90-8C9D-F537DFD70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B1659D-156F-4711-8CB8-4F8A9C3A0FEA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136AC7B-02E4-4580-ABC2-A204A40C5DB5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7C39A-A897-4205-A1A2-A8B7004734B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38964-873E-48CD-B809-D0495F2FB6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87F3F-AA3B-44D7-A2DA-5A18E8AF66D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1899-B3D5-4B51-83C6-BA8A096608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BAEBC-DA05-4611-8697-827B5A6B8B9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7E3B-7B75-4559-B157-C7C7CF8F4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F5E58-FF9A-41A0-B5B8-48DF98A440E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F5B28-824A-468B-B109-D5EE8A0A1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D54D-F1A6-4D57-ADB3-FB199EF812F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A99B-5A07-41D3-B172-FFEEC4B2F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AF990-2A09-4A76-8F3B-37437E09C00E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2FB5-1FAD-4841-BB6F-7D6A742AAD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CDA2D-3518-487B-88A3-5EE85D17D33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3C8F6-56F4-4C59-9DCB-FB3BBC127A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1C115-A100-4C7C-A4D9-76BD15B74E8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26058-7F0B-45C8-A299-93ED8D78D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5604D-8173-49A2-BEA5-22BA4477EB6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C09BC7-6840-49DB-B768-A9597C5E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04A25-50A1-45F8-877C-4AD10354F81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2FA7-6261-4C69-B50C-2350D2B6C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11DA-2234-4AD9-803D-9AB6839416C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0FE2B-E63C-4281-B86C-1DE95AE90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EA30-6327-49A2-B44E-FDE8C303038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D47A4-D426-42EB-B1A7-D696A364C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2B3D-5616-4E8D-B562-B7A66DA83BF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58206-35B9-4184-B3D2-EF9152AC0F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8361D-A0AC-4A82-AFA4-E1B3D34737D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E4A71-FB77-460C-8FB4-1BBD1F2A0B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8CAE7-D8CC-45F4-A902-3C28C2209FC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59515-B531-48F0-95CE-7F85C79B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98B57-E5FB-43BC-8A8A-78FD8B585C0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E3DB1-F51A-4633-90F4-C9C5AD325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639A0-17C5-4D58-AF4D-245A7918EAE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96423-78E4-4133-95B1-47345E519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E0F6-C39F-4421-8248-661D5967C03D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AEF21-0159-4C7C-A6C1-B8CF3DC10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59F9F-9FF7-4BD4-A229-42A38DAF46D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76949-15AA-4340-A5F4-737E518D6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30D6D-A02C-4154-9358-39D6E6FE351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F1CA-AF66-4EF4-946F-5B4FC0A1C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89950-3572-4AAE-9AB4-4686072E70C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DBFDAF-E9DF-44E3-862A-90B2B7249A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68F2A-D2E9-44E6-B6DD-AD1F9200DC8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B2CB-D1FC-46EA-920D-A9D5E29F9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E7B0C-1890-4BF1-9CB4-D72629C2E4C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05388-CF32-439E-9C26-230A50D5B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EEF9-DC76-4856-92EF-35C8CD1941F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82B99-1FC7-4057-8C0A-F325F23566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ED67C-1D1D-47DF-80F8-43719E3CDA8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47196-45B0-4C19-B8E4-98FF9FEC5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157F4-C07C-4600-BF12-9509118CFC8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20BED-86C3-4134-93F8-60EF5B3C2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29F5-F82E-40FA-9202-35CBA0EACC8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E8C9A-B400-4C22-B158-487EE29ED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D342E-19AA-44C7-ABE5-D1EECD6B713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F9750-9D39-4036-88C9-4C02927A4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C8A7-0D9F-4745-ABAF-69E902C2492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18A45-80BD-49CF-AE78-5C695A94C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B2FD0-AC7D-4CB9-AF95-82E3C13A4088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13C45-2421-4665-A05E-9B68F3809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FF711-3B26-4CBA-8C6F-26E061F21A1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1D47E-CE57-468E-8EFA-98B2548C9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2C65F-CA75-4972-B8D4-A61D5C21FAD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A0386-7B89-42AE-B4A4-68B4BEAF0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38167-8B0C-42D9-B7D8-7BAFC1C8766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FB6DA-DF38-4721-B5AB-81958F0BC8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5000">
              <a:schemeClr val="bg1">
                <a:tint val="80000"/>
                <a:satMod val="300000"/>
              </a:schemeClr>
            </a:gs>
            <a:gs pos="100000">
              <a:schemeClr val="bg1">
                <a:shade val="30000"/>
                <a:satMod val="200000"/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B27B17-DF5B-4052-AF52-E22451543DC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B8D138-3015-437F-96CA-A9A3E213B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A3629"/>
            </a:gs>
            <a:gs pos="100000">
              <a:srgbClr val="411B0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12AE9E1-D834-49E7-AABD-97EF3D5F0A7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B54301-5507-444B-8B40-B0674023B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C571453-3E0B-481E-9FD1-55D69AECA08C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7FFB9D-A49A-49B0-A593-979D6043E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://www.youtube.com/user/PowerPointDep/videos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16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://www.slideshare.net/PowerPointDep" TargetMode="Externa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11" Type="http://schemas.openxmlformats.org/officeDocument/2006/relationships/hyperlink" Target="http://www.powerpointdep.blogspot.com/" TargetMode="External"/><Relationship Id="rId24" Type="http://schemas.openxmlformats.org/officeDocument/2006/relationships/hyperlink" Target="http://www.powerpointdep.net/" TargetMode="External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hyperlink" Target="http://www.inbound.vn/Dich-Vu-Thiet-Ke-PowerPoint-Dep/" TargetMode="External"/><Relationship Id="rId23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image" Target="../media/image11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12"/>
          <p:cNvGrpSpPr>
            <a:grpSpLocks/>
          </p:cNvGrpSpPr>
          <p:nvPr/>
        </p:nvGrpSpPr>
        <p:grpSpPr bwMode="auto">
          <a:xfrm>
            <a:off x="1320800" y="1190625"/>
            <a:ext cx="6310313" cy="5365750"/>
            <a:chOff x="1365362" y="1190172"/>
            <a:chExt cx="6310086" cy="5366751"/>
          </a:xfrm>
        </p:grpSpPr>
        <p:grpSp>
          <p:nvGrpSpPr>
            <p:cNvPr id="6157" name="Group 10"/>
            <p:cNvGrpSpPr>
              <a:grpSpLocks/>
            </p:cNvGrpSpPr>
            <p:nvPr/>
          </p:nvGrpSpPr>
          <p:grpSpPr bwMode="auto">
            <a:xfrm>
              <a:off x="1365362" y="1190172"/>
              <a:ext cx="6310086" cy="1748660"/>
              <a:chOff x="1728357" y="1304449"/>
              <a:chExt cx="5477985" cy="1518067"/>
            </a:xfrm>
          </p:grpSpPr>
          <p:grpSp>
            <p:nvGrpSpPr>
              <p:cNvPr id="6176" name="Group 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81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39" name="Rectangle 38"/>
                <p:cNvSpPr/>
                <p:nvPr/>
              </p:nvSpPr>
              <p:spPr>
                <a:xfrm>
                  <a:off x="2286492" y="1454697"/>
                  <a:ext cx="4640094" cy="1250223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" name="Rectangle 1"/>
                <p:cNvSpPr/>
                <p:nvPr/>
              </p:nvSpPr>
              <p:spPr>
                <a:xfrm>
                  <a:off x="2392606" y="1560834"/>
                  <a:ext cx="4443025" cy="1029677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77" name="Group 6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6" name="Right Triangle 5"/>
                <p:cNvSpPr/>
                <p:nvPr/>
              </p:nvSpPr>
              <p:spPr>
                <a:xfrm flipH="1">
                  <a:off x="2114228" y="2473345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42" name="Right Triangle 41"/>
                <p:cNvSpPr/>
                <p:nvPr/>
              </p:nvSpPr>
              <p:spPr>
                <a:xfrm flipH="1">
                  <a:off x="3449616" y="1304449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" name="Trapezoid 2"/>
                <p:cNvSpPr/>
                <p:nvPr/>
              </p:nvSpPr>
              <p:spPr>
                <a:xfrm rot="19191503">
                  <a:off x="1728357" y="157048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8" name="Group 46"/>
            <p:cNvGrpSpPr>
              <a:grpSpLocks/>
            </p:cNvGrpSpPr>
            <p:nvPr/>
          </p:nvGrpSpPr>
          <p:grpSpPr bwMode="auto">
            <a:xfrm>
              <a:off x="1365362" y="3004323"/>
              <a:ext cx="6310086" cy="1748660"/>
              <a:chOff x="1728357" y="1304449"/>
              <a:chExt cx="5477985" cy="1518067"/>
            </a:xfrm>
          </p:grpSpPr>
          <p:grpSp>
            <p:nvGrpSpPr>
              <p:cNvPr id="6168" name="Group 49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73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2286492" y="1455304"/>
                  <a:ext cx="4640094" cy="1250224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>
                  <a:off x="2392606" y="1561442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9" name="Group 50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52" name="Right Triangle 51"/>
                <p:cNvSpPr/>
                <p:nvPr/>
              </p:nvSpPr>
              <p:spPr>
                <a:xfrm flipH="1">
                  <a:off x="2114228" y="2473953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3" name="Right Triangle 52"/>
                <p:cNvSpPr/>
                <p:nvPr/>
              </p:nvSpPr>
              <p:spPr>
                <a:xfrm flipH="1">
                  <a:off x="3449616" y="1305057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4" name="Trapezoid 2"/>
                <p:cNvSpPr/>
                <p:nvPr/>
              </p:nvSpPr>
              <p:spPr>
                <a:xfrm rot="19191503">
                  <a:off x="1728357" y="1571091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6159" name="Group 63"/>
            <p:cNvGrpSpPr>
              <a:grpSpLocks/>
            </p:cNvGrpSpPr>
            <p:nvPr/>
          </p:nvGrpSpPr>
          <p:grpSpPr bwMode="auto">
            <a:xfrm>
              <a:off x="1365362" y="4808263"/>
              <a:ext cx="6310086" cy="1748660"/>
              <a:chOff x="1728357" y="1304449"/>
              <a:chExt cx="5477985" cy="1518067"/>
            </a:xfrm>
          </p:grpSpPr>
          <p:grpSp>
            <p:nvGrpSpPr>
              <p:cNvPr id="6160" name="Group 67"/>
              <p:cNvGrpSpPr>
                <a:grpSpLocks/>
              </p:cNvGrpSpPr>
              <p:nvPr/>
            </p:nvGrpSpPr>
            <p:grpSpPr bwMode="auto">
              <a:xfrm>
                <a:off x="1803761" y="1455420"/>
                <a:ext cx="5402581" cy="1367096"/>
                <a:chOff x="1803761" y="1455420"/>
                <a:chExt cx="5402581" cy="1367096"/>
              </a:xfrm>
            </p:grpSpPr>
            <p:pic>
              <p:nvPicPr>
                <p:cNvPr id="6165" name="Picture 345" descr="shadow_1_m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t="1518" b="2"/>
                <a:stretch>
                  <a:fillRect/>
                </a:stretch>
              </p:blipFill>
              <p:spPr bwMode="gray">
                <a:xfrm>
                  <a:off x="1803761" y="2510102"/>
                  <a:ext cx="5402581" cy="312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6" name="Rectangle 85"/>
                <p:cNvSpPr/>
                <p:nvPr/>
              </p:nvSpPr>
              <p:spPr>
                <a:xfrm>
                  <a:off x="2286492" y="1455127"/>
                  <a:ext cx="4640094" cy="1250224"/>
                </a:xfrm>
                <a:prstGeom prst="rect">
                  <a:avLst/>
                </a:prstGeom>
                <a:solidFill>
                  <a:schemeClr val="tx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2392606" y="1561266"/>
                  <a:ext cx="4443025" cy="1029676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23000"/>
                        <a:lumOff val="77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lumMod val="33000"/>
                        <a:lumOff val="67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6161" name="Group 68"/>
              <p:cNvGrpSpPr>
                <a:grpSpLocks/>
              </p:cNvGrpSpPr>
              <p:nvPr/>
            </p:nvGrpSpPr>
            <p:grpSpPr bwMode="auto">
              <a:xfrm>
                <a:off x="1728357" y="1304449"/>
                <a:ext cx="2001385" cy="1320641"/>
                <a:chOff x="1728357" y="1304449"/>
                <a:chExt cx="2001385" cy="1320641"/>
              </a:xfrm>
            </p:grpSpPr>
            <p:sp>
              <p:nvSpPr>
                <p:cNvPr id="74" name="Right Triangle 73"/>
                <p:cNvSpPr/>
                <p:nvPr/>
              </p:nvSpPr>
              <p:spPr>
                <a:xfrm flipH="1">
                  <a:off x="2114228" y="2473777"/>
                  <a:ext cx="172264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79" name="Right Triangle 78"/>
                <p:cNvSpPr/>
                <p:nvPr/>
              </p:nvSpPr>
              <p:spPr>
                <a:xfrm flipH="1">
                  <a:off x="3449616" y="1304881"/>
                  <a:ext cx="172263" cy="151626"/>
                </a:xfrm>
                <a:prstGeom prst="rtTriangl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82" name="Trapezoid 2"/>
                <p:cNvSpPr/>
                <p:nvPr/>
              </p:nvSpPr>
              <p:spPr>
                <a:xfrm rot="19191503">
                  <a:off x="1728357" y="1570914"/>
                  <a:ext cx="2001014" cy="464526"/>
                </a:xfrm>
                <a:custGeom>
                  <a:avLst/>
                  <a:gdLst>
                    <a:gd name="connsiteX0" fmla="*/ 0 w 1828800"/>
                    <a:gd name="connsiteY0" fmla="*/ 457200 h 457200"/>
                    <a:gd name="connsiteX1" fmla="*/ 114300 w 1828800"/>
                    <a:gd name="connsiteY1" fmla="*/ 0 h 457200"/>
                    <a:gd name="connsiteX2" fmla="*/ 1714500 w 1828800"/>
                    <a:gd name="connsiteY2" fmla="*/ 0 h 457200"/>
                    <a:gd name="connsiteX3" fmla="*/ 1828800 w 1828800"/>
                    <a:gd name="connsiteY3" fmla="*/ 457200 h 457200"/>
                    <a:gd name="connsiteX4" fmla="*/ 0 w 1828800"/>
                    <a:gd name="connsiteY4" fmla="*/ 457200 h 457200"/>
                    <a:gd name="connsiteX0" fmla="*/ 0 w 1828800"/>
                    <a:gd name="connsiteY0" fmla="*/ 463642 h 463642"/>
                    <a:gd name="connsiteX1" fmla="*/ 402156 w 1828800"/>
                    <a:gd name="connsiteY1" fmla="*/ 0 h 463642"/>
                    <a:gd name="connsiteX2" fmla="*/ 1714500 w 1828800"/>
                    <a:gd name="connsiteY2" fmla="*/ 6442 h 463642"/>
                    <a:gd name="connsiteX3" fmla="*/ 1828800 w 1828800"/>
                    <a:gd name="connsiteY3" fmla="*/ 463642 h 463642"/>
                    <a:gd name="connsiteX4" fmla="*/ 0 w 1828800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714500 w 2001385"/>
                    <a:gd name="connsiteY2" fmla="*/ 6442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  <a:gd name="connsiteX0" fmla="*/ 0 w 2001385"/>
                    <a:gd name="connsiteY0" fmla="*/ 463642 h 463642"/>
                    <a:gd name="connsiteX1" fmla="*/ 402156 w 2001385"/>
                    <a:gd name="connsiteY1" fmla="*/ 0 h 463642"/>
                    <a:gd name="connsiteX2" fmla="*/ 1514076 w 2001385"/>
                    <a:gd name="connsiteY2" fmla="*/ 7706 h 463642"/>
                    <a:gd name="connsiteX3" fmla="*/ 2001385 w 2001385"/>
                    <a:gd name="connsiteY3" fmla="*/ 426441 h 463642"/>
                    <a:gd name="connsiteX4" fmla="*/ 0 w 2001385"/>
                    <a:gd name="connsiteY4" fmla="*/ 463642 h 4636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385" h="463642">
                      <a:moveTo>
                        <a:pt x="0" y="463642"/>
                      </a:moveTo>
                      <a:lnTo>
                        <a:pt x="402156" y="0"/>
                      </a:lnTo>
                      <a:lnTo>
                        <a:pt x="1514076" y="7706"/>
                      </a:lnTo>
                      <a:lnTo>
                        <a:pt x="2001385" y="426441"/>
                      </a:lnTo>
                      <a:lnTo>
                        <a:pt x="0" y="46364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  <a:lumMod val="67000"/>
                        <a:lumOff val="33000"/>
                      </a:schemeClr>
                    </a:gs>
                    <a:gs pos="42000">
                      <a:schemeClr val="bg1">
                        <a:shade val="67500"/>
                        <a:satMod val="115000"/>
                        <a:lumMod val="38000"/>
                        <a:lumOff val="62000"/>
                      </a:schemeClr>
                    </a:gs>
                    <a:gs pos="84000">
                      <a:schemeClr val="bg1">
                        <a:lumMod val="95000"/>
                        <a:shade val="100000"/>
                        <a:satMod val="115000"/>
                      </a:schemeClr>
                    </a:gs>
                  </a:gsLst>
                  <a:lin ang="3600000" scaled="0"/>
                  <a:tileRect/>
                </a:gra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88" name="5-Point Star 87"/>
          <p:cNvSpPr/>
          <p:nvPr/>
        </p:nvSpPr>
        <p:spPr bwMode="auto">
          <a:xfrm>
            <a:off x="624522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6258493" y="5486399"/>
            <a:ext cx="617269" cy="455157"/>
            <a:chOff x="5210175" y="2278856"/>
            <a:chExt cx="235744" cy="173831"/>
          </a:xfrm>
          <a:solidFill>
            <a:schemeClr val="tx2"/>
          </a:solidFill>
        </p:grpSpPr>
        <p:sp>
          <p:nvSpPr>
            <p:cNvPr id="90" name="Frame 89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204156" y="1682472"/>
            <a:ext cx="638779" cy="718295"/>
            <a:chOff x="4290008" y="4767262"/>
            <a:chExt cx="902113" cy="1014412"/>
          </a:xfrm>
          <a:solidFill>
            <a:schemeClr val="accent3"/>
          </a:solidFill>
        </p:grpSpPr>
        <p:sp>
          <p:nvSpPr>
            <p:cNvPr id="93" name="Freeform 92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6" name="Rounded Rectangle 95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7" name="Rounded Rectangle 96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851150" y="1806575"/>
            <a:ext cx="3206750" cy="523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PowerPointDep.net</a:t>
            </a:r>
            <a:r>
              <a:rPr lang="vi-V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2851150" y="3600450"/>
            <a:ext cx="3206750" cy="52387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PowerPointDep.net</a:t>
            </a:r>
            <a:r>
              <a:rPr lang="vi-V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PowerPoint.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851150" y="5434013"/>
            <a:ext cx="3206750" cy="5222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PowerPointDep.net</a:t>
            </a:r>
            <a:r>
              <a:rPr lang="vi-V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cấp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mẫu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thiết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kế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hàng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PowerPoint.</a:t>
            </a:r>
          </a:p>
        </p:txBody>
      </p:sp>
      <p:sp>
        <p:nvSpPr>
          <p:cNvPr id="104" name="Rectangle 103"/>
          <p:cNvSpPr/>
          <p:nvPr/>
        </p:nvSpPr>
        <p:spPr>
          <a:xfrm rot="19126099">
            <a:off x="159067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 rot="19126099">
            <a:off x="159067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 rot="19126099">
            <a:off x="1590675" y="5186363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3"/>
          <p:cNvGrpSpPr>
            <a:grpSpLocks/>
          </p:cNvGrpSpPr>
          <p:nvPr/>
        </p:nvGrpSpPr>
        <p:grpSpPr bwMode="auto">
          <a:xfrm>
            <a:off x="1322388" y="1295400"/>
            <a:ext cx="2822575" cy="1498600"/>
            <a:chOff x="1292225" y="1295400"/>
            <a:chExt cx="2822575" cy="1498600"/>
          </a:xfrm>
        </p:grpSpPr>
        <p:sp>
          <p:nvSpPr>
            <p:cNvPr id="4" name="Rectangle 3"/>
            <p:cNvSpPr/>
            <p:nvPr/>
          </p:nvSpPr>
          <p:spPr>
            <a:xfrm>
              <a:off x="1292225" y="12954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2225" y="1295400"/>
              <a:ext cx="2822575" cy="381000"/>
            </a:xfrm>
            <a:prstGeom prst="rect">
              <a:avLst/>
            </a:pr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292225" y="1739900"/>
              <a:ext cx="2822575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1" name="Group 14"/>
          <p:cNvGrpSpPr>
            <a:grpSpLocks/>
          </p:cNvGrpSpPr>
          <p:nvPr/>
        </p:nvGrpSpPr>
        <p:grpSpPr bwMode="auto">
          <a:xfrm>
            <a:off x="4892675" y="1295400"/>
            <a:ext cx="2833688" cy="1498600"/>
            <a:chOff x="4862513" y="1295400"/>
            <a:chExt cx="2833687" cy="1498600"/>
          </a:xfrm>
        </p:grpSpPr>
        <p:sp>
          <p:nvSpPr>
            <p:cNvPr id="34" name="Rectangle 33"/>
            <p:cNvSpPr/>
            <p:nvPr/>
          </p:nvSpPr>
          <p:spPr>
            <a:xfrm>
              <a:off x="4873626" y="12954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73626" y="1295400"/>
              <a:ext cx="2822574" cy="381000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62513" y="1739900"/>
              <a:ext cx="2822574" cy="0"/>
            </a:xfrm>
            <a:prstGeom prst="line">
              <a:avLst/>
            </a:prstGeom>
            <a:ln w="12700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2" name="Group 15"/>
          <p:cNvGrpSpPr>
            <a:grpSpLocks/>
          </p:cNvGrpSpPr>
          <p:nvPr/>
        </p:nvGrpSpPr>
        <p:grpSpPr bwMode="auto">
          <a:xfrm>
            <a:off x="1322388" y="3124200"/>
            <a:ext cx="2822575" cy="1498600"/>
            <a:chOff x="1292225" y="3124200"/>
            <a:chExt cx="2822575" cy="1498600"/>
          </a:xfrm>
        </p:grpSpPr>
        <p:sp>
          <p:nvSpPr>
            <p:cNvPr id="36" name="Rectangle 35"/>
            <p:cNvSpPr/>
            <p:nvPr/>
          </p:nvSpPr>
          <p:spPr>
            <a:xfrm>
              <a:off x="1292225" y="3124200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292225" y="3124200"/>
              <a:ext cx="2822575" cy="381000"/>
            </a:xfrm>
            <a:prstGeom prst="rect">
              <a:avLst/>
            </a:prstGeom>
            <a:solidFill>
              <a:schemeClr val="tx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92225" y="3568700"/>
              <a:ext cx="2822575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4892675" y="3124200"/>
            <a:ext cx="2833688" cy="1498600"/>
            <a:chOff x="4862513" y="3124200"/>
            <a:chExt cx="2833687" cy="1498600"/>
          </a:xfrm>
        </p:grpSpPr>
        <p:sp>
          <p:nvSpPr>
            <p:cNvPr id="38" name="Rectangle 37"/>
            <p:cNvSpPr/>
            <p:nvPr/>
          </p:nvSpPr>
          <p:spPr>
            <a:xfrm>
              <a:off x="4873626" y="3124200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873626" y="3124200"/>
              <a:ext cx="2822574" cy="381000"/>
            </a:xfrm>
            <a:prstGeom prst="rect">
              <a:avLst/>
            </a:prstGeom>
            <a:solidFill>
              <a:schemeClr val="accent2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862513" y="3568700"/>
              <a:ext cx="2822574" cy="0"/>
            </a:xfrm>
            <a:prstGeom prst="line">
              <a:avLst/>
            </a:prstGeom>
            <a:ln w="127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4" name="Group 18"/>
          <p:cNvGrpSpPr>
            <a:grpSpLocks/>
          </p:cNvGrpSpPr>
          <p:nvPr/>
        </p:nvGrpSpPr>
        <p:grpSpPr bwMode="auto">
          <a:xfrm>
            <a:off x="1322388" y="4924425"/>
            <a:ext cx="2822575" cy="1498600"/>
            <a:chOff x="1292225" y="4923972"/>
            <a:chExt cx="2822575" cy="1498600"/>
          </a:xfrm>
        </p:grpSpPr>
        <p:sp>
          <p:nvSpPr>
            <p:cNvPr id="41" name="Rectangle 40"/>
            <p:cNvSpPr/>
            <p:nvPr/>
          </p:nvSpPr>
          <p:spPr>
            <a:xfrm>
              <a:off x="1292225" y="4923972"/>
              <a:ext cx="2822575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2225" y="4923972"/>
              <a:ext cx="2822575" cy="381000"/>
            </a:xfrm>
            <a:prstGeom prst="rect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292225" y="5384347"/>
              <a:ext cx="2822575" cy="0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75" name="Group 17"/>
          <p:cNvGrpSpPr>
            <a:grpSpLocks/>
          </p:cNvGrpSpPr>
          <p:nvPr/>
        </p:nvGrpSpPr>
        <p:grpSpPr bwMode="auto">
          <a:xfrm>
            <a:off x="4892675" y="4924425"/>
            <a:ext cx="2833688" cy="1498600"/>
            <a:chOff x="4862513" y="4923972"/>
            <a:chExt cx="2833687" cy="1498600"/>
          </a:xfrm>
        </p:grpSpPr>
        <p:sp>
          <p:nvSpPr>
            <p:cNvPr id="45" name="Rectangle 44"/>
            <p:cNvSpPr/>
            <p:nvPr/>
          </p:nvSpPr>
          <p:spPr>
            <a:xfrm>
              <a:off x="4873626" y="4923972"/>
              <a:ext cx="2822574" cy="14986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73626" y="4923972"/>
              <a:ext cx="2822574" cy="381000"/>
            </a:xfrm>
            <a:prstGeom prst="rect">
              <a:avLst/>
            </a:prstGeom>
            <a:solidFill>
              <a:schemeClr val="accent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4862513" y="5384347"/>
              <a:ext cx="2822574" cy="0"/>
            </a:xfrm>
            <a:prstGeom prst="line">
              <a:avLst/>
            </a:prstGeom>
            <a:ln w="12700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0" name="Freeform 9"/>
          <p:cNvSpPr/>
          <p:nvPr/>
        </p:nvSpPr>
        <p:spPr>
          <a:xfrm>
            <a:off x="1547813" y="1962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5073650" y="1962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1547813" y="3776663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073650" y="3776663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547813" y="5518150"/>
            <a:ext cx="660400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073650" y="5518150"/>
            <a:ext cx="661988" cy="504825"/>
          </a:xfrm>
          <a:custGeom>
            <a:avLst/>
            <a:gdLst>
              <a:gd name="connsiteX0" fmla="*/ 169069 w 397669"/>
              <a:gd name="connsiteY0" fmla="*/ 176212 h 280987"/>
              <a:gd name="connsiteX1" fmla="*/ 73819 w 397669"/>
              <a:gd name="connsiteY1" fmla="*/ 97631 h 280987"/>
              <a:gd name="connsiteX2" fmla="*/ 0 w 397669"/>
              <a:gd name="connsiteY2" fmla="*/ 169068 h 280987"/>
              <a:gd name="connsiteX3" fmla="*/ 126206 w 397669"/>
              <a:gd name="connsiteY3" fmla="*/ 280987 h 280987"/>
              <a:gd name="connsiteX4" fmla="*/ 219075 w 397669"/>
              <a:gd name="connsiteY4" fmla="*/ 273843 h 280987"/>
              <a:gd name="connsiteX5" fmla="*/ 397669 w 397669"/>
              <a:gd name="connsiteY5" fmla="*/ 35718 h 280987"/>
              <a:gd name="connsiteX6" fmla="*/ 376237 w 397669"/>
              <a:gd name="connsiteY6" fmla="*/ 0 h 280987"/>
              <a:gd name="connsiteX7" fmla="*/ 169069 w 397669"/>
              <a:gd name="connsiteY7" fmla="*/ 176212 h 280987"/>
              <a:gd name="connsiteX0" fmla="*/ 169069 w 397669"/>
              <a:gd name="connsiteY0" fmla="*/ 176212 h 289079"/>
              <a:gd name="connsiteX1" fmla="*/ 73819 w 397669"/>
              <a:gd name="connsiteY1" fmla="*/ 97631 h 289079"/>
              <a:gd name="connsiteX2" fmla="*/ 0 w 397669"/>
              <a:gd name="connsiteY2" fmla="*/ 169068 h 289079"/>
              <a:gd name="connsiteX3" fmla="*/ 126206 w 397669"/>
              <a:gd name="connsiteY3" fmla="*/ 280987 h 289079"/>
              <a:gd name="connsiteX4" fmla="*/ 219075 w 397669"/>
              <a:gd name="connsiteY4" fmla="*/ 273843 h 289079"/>
              <a:gd name="connsiteX5" fmla="*/ 397669 w 397669"/>
              <a:gd name="connsiteY5" fmla="*/ 35718 h 289079"/>
              <a:gd name="connsiteX6" fmla="*/ 376237 w 397669"/>
              <a:gd name="connsiteY6" fmla="*/ 0 h 289079"/>
              <a:gd name="connsiteX7" fmla="*/ 169069 w 397669"/>
              <a:gd name="connsiteY7" fmla="*/ 176212 h 289079"/>
              <a:gd name="connsiteX0" fmla="*/ 169069 w 397669"/>
              <a:gd name="connsiteY0" fmla="*/ 176212 h 297100"/>
              <a:gd name="connsiteX1" fmla="*/ 73819 w 397669"/>
              <a:gd name="connsiteY1" fmla="*/ 97631 h 297100"/>
              <a:gd name="connsiteX2" fmla="*/ 0 w 397669"/>
              <a:gd name="connsiteY2" fmla="*/ 169068 h 297100"/>
              <a:gd name="connsiteX3" fmla="*/ 126206 w 397669"/>
              <a:gd name="connsiteY3" fmla="*/ 280987 h 297100"/>
              <a:gd name="connsiteX4" fmla="*/ 219075 w 397669"/>
              <a:gd name="connsiteY4" fmla="*/ 273843 h 297100"/>
              <a:gd name="connsiteX5" fmla="*/ 397669 w 397669"/>
              <a:gd name="connsiteY5" fmla="*/ 35718 h 297100"/>
              <a:gd name="connsiteX6" fmla="*/ 376237 w 397669"/>
              <a:gd name="connsiteY6" fmla="*/ 0 h 297100"/>
              <a:gd name="connsiteX7" fmla="*/ 169069 w 397669"/>
              <a:gd name="connsiteY7" fmla="*/ 176212 h 297100"/>
              <a:gd name="connsiteX0" fmla="*/ 177436 w 406036"/>
              <a:gd name="connsiteY0" fmla="*/ 176212 h 297100"/>
              <a:gd name="connsiteX1" fmla="*/ 82186 w 406036"/>
              <a:gd name="connsiteY1" fmla="*/ 97631 h 297100"/>
              <a:gd name="connsiteX2" fmla="*/ 8367 w 406036"/>
              <a:gd name="connsiteY2" fmla="*/ 169068 h 297100"/>
              <a:gd name="connsiteX3" fmla="*/ 134573 w 406036"/>
              <a:gd name="connsiteY3" fmla="*/ 280987 h 297100"/>
              <a:gd name="connsiteX4" fmla="*/ 227442 w 406036"/>
              <a:gd name="connsiteY4" fmla="*/ 273843 h 297100"/>
              <a:gd name="connsiteX5" fmla="*/ 406036 w 406036"/>
              <a:gd name="connsiteY5" fmla="*/ 35718 h 297100"/>
              <a:gd name="connsiteX6" fmla="*/ 384604 w 406036"/>
              <a:gd name="connsiteY6" fmla="*/ 0 h 297100"/>
              <a:gd name="connsiteX7" fmla="*/ 177436 w 406036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08571"/>
              <a:gd name="connsiteY0" fmla="*/ 176212 h 297100"/>
              <a:gd name="connsiteX1" fmla="*/ 84721 w 408571"/>
              <a:gd name="connsiteY1" fmla="*/ 97631 h 297100"/>
              <a:gd name="connsiteX2" fmla="*/ 10902 w 408571"/>
              <a:gd name="connsiteY2" fmla="*/ 169068 h 297100"/>
              <a:gd name="connsiteX3" fmla="*/ 137108 w 408571"/>
              <a:gd name="connsiteY3" fmla="*/ 280987 h 297100"/>
              <a:gd name="connsiteX4" fmla="*/ 229977 w 408571"/>
              <a:gd name="connsiteY4" fmla="*/ 273843 h 297100"/>
              <a:gd name="connsiteX5" fmla="*/ 408571 w 408571"/>
              <a:gd name="connsiteY5" fmla="*/ 35718 h 297100"/>
              <a:gd name="connsiteX6" fmla="*/ 387139 w 408571"/>
              <a:gd name="connsiteY6" fmla="*/ 0 h 297100"/>
              <a:gd name="connsiteX7" fmla="*/ 179971 w 408571"/>
              <a:gd name="connsiteY7" fmla="*/ 176212 h 297100"/>
              <a:gd name="connsiteX0" fmla="*/ 179971 w 425397"/>
              <a:gd name="connsiteY0" fmla="*/ 176212 h 297100"/>
              <a:gd name="connsiteX1" fmla="*/ 84721 w 425397"/>
              <a:gd name="connsiteY1" fmla="*/ 97631 h 297100"/>
              <a:gd name="connsiteX2" fmla="*/ 10902 w 425397"/>
              <a:gd name="connsiteY2" fmla="*/ 169068 h 297100"/>
              <a:gd name="connsiteX3" fmla="*/ 137108 w 425397"/>
              <a:gd name="connsiteY3" fmla="*/ 280987 h 297100"/>
              <a:gd name="connsiteX4" fmla="*/ 229977 w 425397"/>
              <a:gd name="connsiteY4" fmla="*/ 273843 h 297100"/>
              <a:gd name="connsiteX5" fmla="*/ 408571 w 425397"/>
              <a:gd name="connsiteY5" fmla="*/ 35718 h 297100"/>
              <a:gd name="connsiteX6" fmla="*/ 387139 w 425397"/>
              <a:gd name="connsiteY6" fmla="*/ 0 h 297100"/>
              <a:gd name="connsiteX7" fmla="*/ 179971 w 425397"/>
              <a:gd name="connsiteY7" fmla="*/ 176212 h 297100"/>
              <a:gd name="connsiteX0" fmla="*/ 179971 w 445220"/>
              <a:gd name="connsiteY0" fmla="*/ 184370 h 305258"/>
              <a:gd name="connsiteX1" fmla="*/ 84721 w 445220"/>
              <a:gd name="connsiteY1" fmla="*/ 105789 h 305258"/>
              <a:gd name="connsiteX2" fmla="*/ 10902 w 445220"/>
              <a:gd name="connsiteY2" fmla="*/ 177226 h 305258"/>
              <a:gd name="connsiteX3" fmla="*/ 137108 w 445220"/>
              <a:gd name="connsiteY3" fmla="*/ 289145 h 305258"/>
              <a:gd name="connsiteX4" fmla="*/ 229977 w 445220"/>
              <a:gd name="connsiteY4" fmla="*/ 282001 h 305258"/>
              <a:gd name="connsiteX5" fmla="*/ 408571 w 445220"/>
              <a:gd name="connsiteY5" fmla="*/ 43876 h 305258"/>
              <a:gd name="connsiteX6" fmla="*/ 387139 w 445220"/>
              <a:gd name="connsiteY6" fmla="*/ 8158 h 305258"/>
              <a:gd name="connsiteX7" fmla="*/ 179971 w 445220"/>
              <a:gd name="connsiteY7" fmla="*/ 184370 h 30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5220" h="305258">
                <a:moveTo>
                  <a:pt x="179971" y="184370"/>
                </a:moveTo>
                <a:lnTo>
                  <a:pt x="84721" y="105789"/>
                </a:lnTo>
                <a:cubicBezTo>
                  <a:pt x="31540" y="79595"/>
                  <a:pt x="-24023" y="115314"/>
                  <a:pt x="10902" y="177226"/>
                </a:cubicBezTo>
                <a:lnTo>
                  <a:pt x="137108" y="289145"/>
                </a:lnTo>
                <a:cubicBezTo>
                  <a:pt x="170445" y="310576"/>
                  <a:pt x="199021" y="312957"/>
                  <a:pt x="229977" y="282001"/>
                </a:cubicBezTo>
                <a:cubicBezTo>
                  <a:pt x="277602" y="197863"/>
                  <a:pt x="322846" y="108963"/>
                  <a:pt x="408571" y="43876"/>
                </a:cubicBezTo>
                <a:cubicBezTo>
                  <a:pt x="453815" y="17683"/>
                  <a:pt x="468102" y="-15654"/>
                  <a:pt x="387139" y="8158"/>
                </a:cubicBezTo>
                <a:cubicBezTo>
                  <a:pt x="287127" y="35939"/>
                  <a:pt x="234739" y="125633"/>
                  <a:pt x="179971" y="18437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209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6209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209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26163" y="19224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26163" y="3736975"/>
            <a:ext cx="1258887" cy="58420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126163" y="5516563"/>
            <a:ext cx="1258887" cy="58578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Văn bản của bạn</a:t>
            </a:r>
            <a:r>
              <a:rPr lang="vi-V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9" name="Rectangle 69"/>
          <p:cNvSpPr>
            <a:spLocks noChangeArrowheads="1"/>
          </p:cNvSpPr>
          <p:nvPr/>
        </p:nvSpPr>
        <p:spPr bwMode="auto">
          <a:xfrm>
            <a:off x="18176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01</a:t>
            </a:r>
          </a:p>
        </p:txBody>
      </p:sp>
      <p:sp>
        <p:nvSpPr>
          <p:cNvPr id="7190" name="Rectangle 70"/>
          <p:cNvSpPr>
            <a:spLocks noChangeArrowheads="1"/>
          </p:cNvSpPr>
          <p:nvPr/>
        </p:nvSpPr>
        <p:spPr bwMode="auto">
          <a:xfrm>
            <a:off x="18176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03</a:t>
            </a:r>
          </a:p>
        </p:txBody>
      </p:sp>
      <p:sp>
        <p:nvSpPr>
          <p:cNvPr id="7191" name="Rectangle 71"/>
          <p:cNvSpPr>
            <a:spLocks noChangeArrowheads="1"/>
          </p:cNvSpPr>
          <p:nvPr/>
        </p:nvSpPr>
        <p:spPr bwMode="auto">
          <a:xfrm>
            <a:off x="18176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05</a:t>
            </a:r>
          </a:p>
        </p:txBody>
      </p:sp>
      <p:sp>
        <p:nvSpPr>
          <p:cNvPr id="7192" name="Rectangle 72"/>
          <p:cNvSpPr>
            <a:spLocks noChangeArrowheads="1"/>
          </p:cNvSpPr>
          <p:nvPr/>
        </p:nvSpPr>
        <p:spPr bwMode="auto">
          <a:xfrm>
            <a:off x="5399088" y="13160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02</a:t>
            </a:r>
          </a:p>
        </p:txBody>
      </p:sp>
      <p:sp>
        <p:nvSpPr>
          <p:cNvPr id="7193" name="Rectangle 74"/>
          <p:cNvSpPr>
            <a:spLocks noChangeArrowheads="1"/>
          </p:cNvSpPr>
          <p:nvPr/>
        </p:nvSpPr>
        <p:spPr bwMode="auto">
          <a:xfrm>
            <a:off x="5399088" y="3144838"/>
            <a:ext cx="18303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04</a:t>
            </a:r>
          </a:p>
        </p:txBody>
      </p:sp>
      <p:sp>
        <p:nvSpPr>
          <p:cNvPr id="7194" name="Rectangle 75"/>
          <p:cNvSpPr>
            <a:spLocks noChangeArrowheads="1"/>
          </p:cNvSpPr>
          <p:nvPr/>
        </p:nvSpPr>
        <p:spPr bwMode="auto">
          <a:xfrm>
            <a:off x="5399088" y="4945063"/>
            <a:ext cx="18303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Nội dung 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2" name="Freeform 1"/>
          <p:cNvSpPr/>
          <p:nvPr/>
        </p:nvSpPr>
        <p:spPr>
          <a:xfrm>
            <a:off x="1206500" y="1090613"/>
            <a:ext cx="2857500" cy="1423987"/>
          </a:xfrm>
          <a:custGeom>
            <a:avLst/>
            <a:gdLst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936750 w 2209800"/>
              <a:gd name="connsiteY4" fmla="*/ 38100 h 1104900"/>
              <a:gd name="connsiteX5" fmla="*/ 1409700 w 2209800"/>
              <a:gd name="connsiteY5" fmla="*/ 107950 h 1104900"/>
              <a:gd name="connsiteX6" fmla="*/ 685800 w 2209800"/>
              <a:gd name="connsiteY6" fmla="*/ 254000 h 1104900"/>
              <a:gd name="connsiteX7" fmla="*/ 0 w 2209800"/>
              <a:gd name="connsiteY7" fmla="*/ 704850 h 1104900"/>
              <a:gd name="connsiteX8" fmla="*/ 260350 w 2209800"/>
              <a:gd name="connsiteY8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09700 w 2209800"/>
              <a:gd name="connsiteY4" fmla="*/ 107950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04900 h 1104900"/>
              <a:gd name="connsiteX1" fmla="*/ 1797050 w 2209800"/>
              <a:gd name="connsiteY1" fmla="*/ 1104900 h 1104900"/>
              <a:gd name="connsiteX2" fmla="*/ 2209800 w 2209800"/>
              <a:gd name="connsiteY2" fmla="*/ 590550 h 1104900"/>
              <a:gd name="connsiteX3" fmla="*/ 2012950 w 2209800"/>
              <a:gd name="connsiteY3" fmla="*/ 0 h 1104900"/>
              <a:gd name="connsiteX4" fmla="*/ 1426369 w 2209800"/>
              <a:gd name="connsiteY4" fmla="*/ 91281 h 1104900"/>
              <a:gd name="connsiteX5" fmla="*/ 685800 w 2209800"/>
              <a:gd name="connsiteY5" fmla="*/ 254000 h 1104900"/>
              <a:gd name="connsiteX6" fmla="*/ 0 w 2209800"/>
              <a:gd name="connsiteY6" fmla="*/ 704850 h 1104900"/>
              <a:gd name="connsiteX7" fmla="*/ 260350 w 2209800"/>
              <a:gd name="connsiteY7" fmla="*/ 1104900 h 1104900"/>
              <a:gd name="connsiteX0" fmla="*/ 260350 w 2209800"/>
              <a:gd name="connsiteY0" fmla="*/ 1149945 h 1149945"/>
              <a:gd name="connsiteX1" fmla="*/ 1797050 w 2209800"/>
              <a:gd name="connsiteY1" fmla="*/ 1149945 h 1149945"/>
              <a:gd name="connsiteX2" fmla="*/ 2209800 w 2209800"/>
              <a:gd name="connsiteY2" fmla="*/ 635595 h 1149945"/>
              <a:gd name="connsiteX3" fmla="*/ 2012950 w 2209800"/>
              <a:gd name="connsiteY3" fmla="*/ 45045 h 1149945"/>
              <a:gd name="connsiteX4" fmla="*/ 1426369 w 2209800"/>
              <a:gd name="connsiteY4" fmla="*/ 136326 h 1149945"/>
              <a:gd name="connsiteX5" fmla="*/ 685800 w 2209800"/>
              <a:gd name="connsiteY5" fmla="*/ 299045 h 1149945"/>
              <a:gd name="connsiteX6" fmla="*/ 0 w 2209800"/>
              <a:gd name="connsiteY6" fmla="*/ 749895 h 1149945"/>
              <a:gd name="connsiteX7" fmla="*/ 260350 w 2209800"/>
              <a:gd name="connsiteY7" fmla="*/ 1149945 h 1149945"/>
              <a:gd name="connsiteX0" fmla="*/ 260350 w 2209800"/>
              <a:gd name="connsiteY0" fmla="*/ 1151694 h 1151694"/>
              <a:gd name="connsiteX1" fmla="*/ 1797050 w 2209800"/>
              <a:gd name="connsiteY1" fmla="*/ 1151694 h 1151694"/>
              <a:gd name="connsiteX2" fmla="*/ 2209800 w 2209800"/>
              <a:gd name="connsiteY2" fmla="*/ 637344 h 1151694"/>
              <a:gd name="connsiteX3" fmla="*/ 2022475 w 2209800"/>
              <a:gd name="connsiteY3" fmla="*/ 42032 h 1151694"/>
              <a:gd name="connsiteX4" fmla="*/ 1426369 w 2209800"/>
              <a:gd name="connsiteY4" fmla="*/ 138075 h 1151694"/>
              <a:gd name="connsiteX5" fmla="*/ 685800 w 2209800"/>
              <a:gd name="connsiteY5" fmla="*/ 300794 h 1151694"/>
              <a:gd name="connsiteX6" fmla="*/ 0 w 2209800"/>
              <a:gd name="connsiteY6" fmla="*/ 751644 h 1151694"/>
              <a:gd name="connsiteX7" fmla="*/ 260350 w 2209800"/>
              <a:gd name="connsiteY7" fmla="*/ 1151694 h 1151694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09800"/>
              <a:gd name="connsiteY0" fmla="*/ 1205145 h 1205145"/>
              <a:gd name="connsiteX1" fmla="*/ 1797050 w 2209800"/>
              <a:gd name="connsiteY1" fmla="*/ 1205145 h 1205145"/>
              <a:gd name="connsiteX2" fmla="*/ 2209800 w 2209800"/>
              <a:gd name="connsiteY2" fmla="*/ 690795 h 1205145"/>
              <a:gd name="connsiteX3" fmla="*/ 2022475 w 2209800"/>
              <a:gd name="connsiteY3" fmla="*/ 95483 h 1205145"/>
              <a:gd name="connsiteX4" fmla="*/ 1426369 w 2209800"/>
              <a:gd name="connsiteY4" fmla="*/ 191526 h 1205145"/>
              <a:gd name="connsiteX5" fmla="*/ 685800 w 2209800"/>
              <a:gd name="connsiteY5" fmla="*/ 354245 h 1205145"/>
              <a:gd name="connsiteX6" fmla="*/ 0 w 2209800"/>
              <a:gd name="connsiteY6" fmla="*/ 805095 h 1205145"/>
              <a:gd name="connsiteX7" fmla="*/ 260350 w 2209800"/>
              <a:gd name="connsiteY7" fmla="*/ 1205145 h 1205145"/>
              <a:gd name="connsiteX0" fmla="*/ 260350 w 2216944"/>
              <a:gd name="connsiteY0" fmla="*/ 1205145 h 1205145"/>
              <a:gd name="connsiteX1" fmla="*/ 1797050 w 2216944"/>
              <a:gd name="connsiteY1" fmla="*/ 1205145 h 1205145"/>
              <a:gd name="connsiteX2" fmla="*/ 2216944 w 2216944"/>
              <a:gd name="connsiteY2" fmla="*/ 705083 h 1205145"/>
              <a:gd name="connsiteX3" fmla="*/ 2022475 w 2216944"/>
              <a:gd name="connsiteY3" fmla="*/ 95483 h 1205145"/>
              <a:gd name="connsiteX4" fmla="*/ 1426369 w 2216944"/>
              <a:gd name="connsiteY4" fmla="*/ 191526 h 1205145"/>
              <a:gd name="connsiteX5" fmla="*/ 685800 w 2216944"/>
              <a:gd name="connsiteY5" fmla="*/ 354245 h 1205145"/>
              <a:gd name="connsiteX6" fmla="*/ 0 w 2216944"/>
              <a:gd name="connsiteY6" fmla="*/ 805095 h 1205145"/>
              <a:gd name="connsiteX7" fmla="*/ 260350 w 221694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7050 w 2227794"/>
              <a:gd name="connsiteY1" fmla="*/ 1205145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60350 w 2227794"/>
              <a:gd name="connsiteY0" fmla="*/ 1205145 h 1205145"/>
              <a:gd name="connsiteX1" fmla="*/ 1799431 w 2227794"/>
              <a:gd name="connsiteY1" fmla="*/ 1164664 h 1205145"/>
              <a:gd name="connsiteX2" fmla="*/ 2216944 w 2227794"/>
              <a:gd name="connsiteY2" fmla="*/ 705083 h 1205145"/>
              <a:gd name="connsiteX3" fmla="*/ 2022475 w 2227794"/>
              <a:gd name="connsiteY3" fmla="*/ 95483 h 1205145"/>
              <a:gd name="connsiteX4" fmla="*/ 1426369 w 2227794"/>
              <a:gd name="connsiteY4" fmla="*/ 191526 h 1205145"/>
              <a:gd name="connsiteX5" fmla="*/ 685800 w 2227794"/>
              <a:gd name="connsiteY5" fmla="*/ 354245 h 1205145"/>
              <a:gd name="connsiteX6" fmla="*/ 0 w 2227794"/>
              <a:gd name="connsiteY6" fmla="*/ 805095 h 1205145"/>
              <a:gd name="connsiteX7" fmla="*/ 260350 w 2227794"/>
              <a:gd name="connsiteY7" fmla="*/ 1205145 h 1205145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288925 w 2227794"/>
              <a:gd name="connsiteY0" fmla="*/ 1157520 h 1164664"/>
              <a:gd name="connsiteX1" fmla="*/ 1799431 w 2227794"/>
              <a:gd name="connsiteY1" fmla="*/ 1164664 h 1164664"/>
              <a:gd name="connsiteX2" fmla="*/ 2216944 w 2227794"/>
              <a:gd name="connsiteY2" fmla="*/ 705083 h 1164664"/>
              <a:gd name="connsiteX3" fmla="*/ 2022475 w 2227794"/>
              <a:gd name="connsiteY3" fmla="*/ 95483 h 1164664"/>
              <a:gd name="connsiteX4" fmla="*/ 1426369 w 2227794"/>
              <a:gd name="connsiteY4" fmla="*/ 191526 h 1164664"/>
              <a:gd name="connsiteX5" fmla="*/ 685800 w 2227794"/>
              <a:gd name="connsiteY5" fmla="*/ 354245 h 1164664"/>
              <a:gd name="connsiteX6" fmla="*/ 0 w 2227794"/>
              <a:gd name="connsiteY6" fmla="*/ 805095 h 1164664"/>
              <a:gd name="connsiteX7" fmla="*/ 288925 w 2227794"/>
              <a:gd name="connsiteY7" fmla="*/ 1157520 h 1164664"/>
              <a:gd name="connsiteX0" fmla="*/ 390126 w 2328995"/>
              <a:gd name="connsiteY0" fmla="*/ 1157520 h 1164664"/>
              <a:gd name="connsiteX1" fmla="*/ 1900632 w 2328995"/>
              <a:gd name="connsiteY1" fmla="*/ 1164664 h 1164664"/>
              <a:gd name="connsiteX2" fmla="*/ 2318145 w 2328995"/>
              <a:gd name="connsiteY2" fmla="*/ 705083 h 1164664"/>
              <a:gd name="connsiteX3" fmla="*/ 2123676 w 2328995"/>
              <a:gd name="connsiteY3" fmla="*/ 95483 h 1164664"/>
              <a:gd name="connsiteX4" fmla="*/ 1527570 w 2328995"/>
              <a:gd name="connsiteY4" fmla="*/ 191526 h 1164664"/>
              <a:gd name="connsiteX5" fmla="*/ 787001 w 2328995"/>
              <a:gd name="connsiteY5" fmla="*/ 354245 h 1164664"/>
              <a:gd name="connsiteX6" fmla="*/ 101201 w 2328995"/>
              <a:gd name="connsiteY6" fmla="*/ 805095 h 1164664"/>
              <a:gd name="connsiteX7" fmla="*/ 390126 w 2328995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  <a:gd name="connsiteX0" fmla="*/ 399528 w 2338397"/>
              <a:gd name="connsiteY0" fmla="*/ 1157520 h 1164664"/>
              <a:gd name="connsiteX1" fmla="*/ 1910034 w 2338397"/>
              <a:gd name="connsiteY1" fmla="*/ 1164664 h 1164664"/>
              <a:gd name="connsiteX2" fmla="*/ 2327547 w 2338397"/>
              <a:gd name="connsiteY2" fmla="*/ 705083 h 1164664"/>
              <a:gd name="connsiteX3" fmla="*/ 2133078 w 2338397"/>
              <a:gd name="connsiteY3" fmla="*/ 95483 h 1164664"/>
              <a:gd name="connsiteX4" fmla="*/ 1536972 w 2338397"/>
              <a:gd name="connsiteY4" fmla="*/ 191526 h 1164664"/>
              <a:gd name="connsiteX5" fmla="*/ 796403 w 2338397"/>
              <a:gd name="connsiteY5" fmla="*/ 354245 h 1164664"/>
              <a:gd name="connsiteX6" fmla="*/ 110603 w 2338397"/>
              <a:gd name="connsiteY6" fmla="*/ 805095 h 1164664"/>
              <a:gd name="connsiteX7" fmla="*/ 399528 w 2338397"/>
              <a:gd name="connsiteY7" fmla="*/ 1157520 h 116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8397" h="1164664">
                <a:moveTo>
                  <a:pt x="399528" y="1157520"/>
                </a:moveTo>
                <a:lnTo>
                  <a:pt x="1910034" y="1164664"/>
                </a:lnTo>
                <a:cubicBezTo>
                  <a:pt x="2016661" y="1128946"/>
                  <a:pt x="2266163" y="1043220"/>
                  <a:pt x="2327547" y="705083"/>
                </a:cubicBezTo>
                <a:cubicBezTo>
                  <a:pt x="2336542" y="575703"/>
                  <a:pt x="2390783" y="351070"/>
                  <a:pt x="2133078" y="95483"/>
                </a:cubicBezTo>
                <a:cubicBezTo>
                  <a:pt x="2004226" y="-24109"/>
                  <a:pt x="1708686" y="-69882"/>
                  <a:pt x="1536972" y="191526"/>
                </a:cubicBezTo>
                <a:cubicBezTo>
                  <a:pt x="1252016" y="79078"/>
                  <a:pt x="983728" y="114267"/>
                  <a:pt x="796403" y="354245"/>
                </a:cubicBezTo>
                <a:cubicBezTo>
                  <a:pt x="439215" y="199728"/>
                  <a:pt x="53453" y="485743"/>
                  <a:pt x="110603" y="805095"/>
                </a:cubicBezTo>
                <a:cubicBezTo>
                  <a:pt x="-116939" y="979720"/>
                  <a:pt x="19851" y="1149582"/>
                  <a:pt x="399528" y="1157520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925888" y="2478088"/>
            <a:ext cx="3586162" cy="1614487"/>
          </a:xfrm>
          <a:custGeom>
            <a:avLst/>
            <a:gdLst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679700"/>
              <a:gd name="connsiteY0" fmla="*/ 1006475 h 1006475"/>
              <a:gd name="connsiteX1" fmla="*/ 2200275 w 2679700"/>
              <a:gd name="connsiteY1" fmla="*/ 1006475 h 1006475"/>
              <a:gd name="connsiteX2" fmla="*/ 2679700 w 2679700"/>
              <a:gd name="connsiteY2" fmla="*/ 806450 h 1006475"/>
              <a:gd name="connsiteX3" fmla="*/ 2501900 w 2679700"/>
              <a:gd name="connsiteY3" fmla="*/ 396875 h 1006475"/>
              <a:gd name="connsiteX4" fmla="*/ 1666875 w 2679700"/>
              <a:gd name="connsiteY4" fmla="*/ 0 h 1006475"/>
              <a:gd name="connsiteX5" fmla="*/ 600075 w 2679700"/>
              <a:gd name="connsiteY5" fmla="*/ 25400 h 1006475"/>
              <a:gd name="connsiteX6" fmla="*/ 0 w 2679700"/>
              <a:gd name="connsiteY6" fmla="*/ 615950 h 1006475"/>
              <a:gd name="connsiteX7" fmla="*/ 123825 w 2679700"/>
              <a:gd name="connsiteY7" fmla="*/ 1006475 h 1006475"/>
              <a:gd name="connsiteX0" fmla="*/ 123825 w 2704185"/>
              <a:gd name="connsiteY0" fmla="*/ 1006475 h 1006475"/>
              <a:gd name="connsiteX1" fmla="*/ 2200275 w 2704185"/>
              <a:gd name="connsiteY1" fmla="*/ 1006475 h 1006475"/>
              <a:gd name="connsiteX2" fmla="*/ 2679700 w 2704185"/>
              <a:gd name="connsiteY2" fmla="*/ 806450 h 1006475"/>
              <a:gd name="connsiteX3" fmla="*/ 2501900 w 2704185"/>
              <a:gd name="connsiteY3" fmla="*/ 396875 h 1006475"/>
              <a:gd name="connsiteX4" fmla="*/ 1666875 w 2704185"/>
              <a:gd name="connsiteY4" fmla="*/ 0 h 1006475"/>
              <a:gd name="connsiteX5" fmla="*/ 600075 w 2704185"/>
              <a:gd name="connsiteY5" fmla="*/ 25400 h 1006475"/>
              <a:gd name="connsiteX6" fmla="*/ 0 w 2704185"/>
              <a:gd name="connsiteY6" fmla="*/ 615950 h 1006475"/>
              <a:gd name="connsiteX7" fmla="*/ 123825 w 2704185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006475 h 1006475"/>
              <a:gd name="connsiteX1" fmla="*/ 2200275 w 2710992"/>
              <a:gd name="connsiteY1" fmla="*/ 1006475 h 1006475"/>
              <a:gd name="connsiteX2" fmla="*/ 2679700 w 2710992"/>
              <a:gd name="connsiteY2" fmla="*/ 806450 h 1006475"/>
              <a:gd name="connsiteX3" fmla="*/ 2501900 w 2710992"/>
              <a:gd name="connsiteY3" fmla="*/ 396875 h 1006475"/>
              <a:gd name="connsiteX4" fmla="*/ 1666875 w 2710992"/>
              <a:gd name="connsiteY4" fmla="*/ 0 h 1006475"/>
              <a:gd name="connsiteX5" fmla="*/ 600075 w 2710992"/>
              <a:gd name="connsiteY5" fmla="*/ 25400 h 1006475"/>
              <a:gd name="connsiteX6" fmla="*/ 0 w 2710992"/>
              <a:gd name="connsiteY6" fmla="*/ 615950 h 1006475"/>
              <a:gd name="connsiteX7" fmla="*/ 123825 w 2710992"/>
              <a:gd name="connsiteY7" fmla="*/ 1006475 h 1006475"/>
              <a:gd name="connsiteX0" fmla="*/ 123825 w 2710992"/>
              <a:gd name="connsiteY0" fmla="*/ 1101363 h 1101363"/>
              <a:gd name="connsiteX1" fmla="*/ 2200275 w 2710992"/>
              <a:gd name="connsiteY1" fmla="*/ 1101363 h 1101363"/>
              <a:gd name="connsiteX2" fmla="*/ 2679700 w 2710992"/>
              <a:gd name="connsiteY2" fmla="*/ 901338 h 1101363"/>
              <a:gd name="connsiteX3" fmla="*/ 2501900 w 2710992"/>
              <a:gd name="connsiteY3" fmla="*/ 491763 h 1101363"/>
              <a:gd name="connsiteX4" fmla="*/ 1666875 w 2710992"/>
              <a:gd name="connsiteY4" fmla="*/ 94888 h 1101363"/>
              <a:gd name="connsiteX5" fmla="*/ 600075 w 2710992"/>
              <a:gd name="connsiteY5" fmla="*/ 120288 h 1101363"/>
              <a:gd name="connsiteX6" fmla="*/ 0 w 2710992"/>
              <a:gd name="connsiteY6" fmla="*/ 710838 h 1101363"/>
              <a:gd name="connsiteX7" fmla="*/ 123825 w 2710992"/>
              <a:gd name="connsiteY7" fmla="*/ 1101363 h 1101363"/>
              <a:gd name="connsiteX0" fmla="*/ 123825 w 2710992"/>
              <a:gd name="connsiteY0" fmla="*/ 1173121 h 1173121"/>
              <a:gd name="connsiteX1" fmla="*/ 2200275 w 2710992"/>
              <a:gd name="connsiteY1" fmla="*/ 1173121 h 1173121"/>
              <a:gd name="connsiteX2" fmla="*/ 2679700 w 2710992"/>
              <a:gd name="connsiteY2" fmla="*/ 973096 h 1173121"/>
              <a:gd name="connsiteX3" fmla="*/ 2501900 w 2710992"/>
              <a:gd name="connsiteY3" fmla="*/ 563521 h 1173121"/>
              <a:gd name="connsiteX4" fmla="*/ 1666875 w 2710992"/>
              <a:gd name="connsiteY4" fmla="*/ 166646 h 1173121"/>
              <a:gd name="connsiteX5" fmla="*/ 600075 w 2710992"/>
              <a:gd name="connsiteY5" fmla="*/ 192046 h 1173121"/>
              <a:gd name="connsiteX6" fmla="*/ 0 w 2710992"/>
              <a:gd name="connsiteY6" fmla="*/ 782596 h 1173121"/>
              <a:gd name="connsiteX7" fmla="*/ 123825 w 2710992"/>
              <a:gd name="connsiteY7" fmla="*/ 1173121 h 1173121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123825 w 2710992"/>
              <a:gd name="connsiteY0" fmla="*/ 1285704 h 1285704"/>
              <a:gd name="connsiteX1" fmla="*/ 2200275 w 2710992"/>
              <a:gd name="connsiteY1" fmla="*/ 1285704 h 1285704"/>
              <a:gd name="connsiteX2" fmla="*/ 2679700 w 2710992"/>
              <a:gd name="connsiteY2" fmla="*/ 1085679 h 1285704"/>
              <a:gd name="connsiteX3" fmla="*/ 2501900 w 2710992"/>
              <a:gd name="connsiteY3" fmla="*/ 676104 h 1285704"/>
              <a:gd name="connsiteX4" fmla="*/ 1666875 w 2710992"/>
              <a:gd name="connsiteY4" fmla="*/ 279229 h 1285704"/>
              <a:gd name="connsiteX5" fmla="*/ 600075 w 2710992"/>
              <a:gd name="connsiteY5" fmla="*/ 304629 h 1285704"/>
              <a:gd name="connsiteX6" fmla="*/ 0 w 2710992"/>
              <a:gd name="connsiteY6" fmla="*/ 895179 h 1285704"/>
              <a:gd name="connsiteX7" fmla="*/ 123825 w 2710992"/>
              <a:gd name="connsiteY7" fmla="*/ 1285704 h 1285704"/>
              <a:gd name="connsiteX0" fmla="*/ 216585 w 2803752"/>
              <a:gd name="connsiteY0" fmla="*/ 1285704 h 1285704"/>
              <a:gd name="connsiteX1" fmla="*/ 2293035 w 2803752"/>
              <a:gd name="connsiteY1" fmla="*/ 1285704 h 1285704"/>
              <a:gd name="connsiteX2" fmla="*/ 2772460 w 2803752"/>
              <a:gd name="connsiteY2" fmla="*/ 1085679 h 1285704"/>
              <a:gd name="connsiteX3" fmla="*/ 2594660 w 2803752"/>
              <a:gd name="connsiteY3" fmla="*/ 676104 h 1285704"/>
              <a:gd name="connsiteX4" fmla="*/ 1759635 w 2803752"/>
              <a:gd name="connsiteY4" fmla="*/ 279229 h 1285704"/>
              <a:gd name="connsiteX5" fmla="*/ 692835 w 2803752"/>
              <a:gd name="connsiteY5" fmla="*/ 304629 h 1285704"/>
              <a:gd name="connsiteX6" fmla="*/ 92760 w 2803752"/>
              <a:gd name="connsiteY6" fmla="*/ 895179 h 1285704"/>
              <a:gd name="connsiteX7" fmla="*/ 216585 w 2803752"/>
              <a:gd name="connsiteY7" fmla="*/ 1285704 h 1285704"/>
              <a:gd name="connsiteX0" fmla="*/ 319131 w 2906298"/>
              <a:gd name="connsiteY0" fmla="*/ 1285704 h 1285704"/>
              <a:gd name="connsiteX1" fmla="*/ 2395581 w 2906298"/>
              <a:gd name="connsiteY1" fmla="*/ 1285704 h 1285704"/>
              <a:gd name="connsiteX2" fmla="*/ 2875006 w 2906298"/>
              <a:gd name="connsiteY2" fmla="*/ 1085679 h 1285704"/>
              <a:gd name="connsiteX3" fmla="*/ 2697206 w 2906298"/>
              <a:gd name="connsiteY3" fmla="*/ 676104 h 1285704"/>
              <a:gd name="connsiteX4" fmla="*/ 1862181 w 2906298"/>
              <a:gd name="connsiteY4" fmla="*/ 279229 h 1285704"/>
              <a:gd name="connsiteX5" fmla="*/ 795381 w 2906298"/>
              <a:gd name="connsiteY5" fmla="*/ 304629 h 1285704"/>
              <a:gd name="connsiteX6" fmla="*/ 195306 w 2906298"/>
              <a:gd name="connsiteY6" fmla="*/ 895179 h 1285704"/>
              <a:gd name="connsiteX7" fmla="*/ 319131 w 2906298"/>
              <a:gd name="connsiteY7" fmla="*/ 1285704 h 1285704"/>
              <a:gd name="connsiteX0" fmla="*/ 420994 w 3008161"/>
              <a:gd name="connsiteY0" fmla="*/ 1285704 h 1285704"/>
              <a:gd name="connsiteX1" fmla="*/ 2497444 w 3008161"/>
              <a:gd name="connsiteY1" fmla="*/ 1285704 h 1285704"/>
              <a:gd name="connsiteX2" fmla="*/ 2976869 w 3008161"/>
              <a:gd name="connsiteY2" fmla="*/ 1085679 h 1285704"/>
              <a:gd name="connsiteX3" fmla="*/ 2799069 w 3008161"/>
              <a:gd name="connsiteY3" fmla="*/ 676104 h 1285704"/>
              <a:gd name="connsiteX4" fmla="*/ 1964044 w 3008161"/>
              <a:gd name="connsiteY4" fmla="*/ 279229 h 1285704"/>
              <a:gd name="connsiteX5" fmla="*/ 897244 w 3008161"/>
              <a:gd name="connsiteY5" fmla="*/ 304629 h 1285704"/>
              <a:gd name="connsiteX6" fmla="*/ 297169 w 3008161"/>
              <a:gd name="connsiteY6" fmla="*/ 895179 h 1285704"/>
              <a:gd name="connsiteX7" fmla="*/ 420994 w 3008161"/>
              <a:gd name="connsiteY7" fmla="*/ 1285704 h 1285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08161" h="1285704">
                <a:moveTo>
                  <a:pt x="420994" y="1285704"/>
                </a:moveTo>
                <a:lnTo>
                  <a:pt x="2497444" y="1285704"/>
                </a:lnTo>
                <a:cubicBezTo>
                  <a:pt x="2800127" y="1269829"/>
                  <a:pt x="2934536" y="1209504"/>
                  <a:pt x="2976869" y="1085679"/>
                </a:cubicBezTo>
                <a:cubicBezTo>
                  <a:pt x="3073177" y="872954"/>
                  <a:pt x="2928186" y="730079"/>
                  <a:pt x="2799069" y="676104"/>
                </a:cubicBezTo>
                <a:cubicBezTo>
                  <a:pt x="2787427" y="258062"/>
                  <a:pt x="2299536" y="49571"/>
                  <a:pt x="1964044" y="279229"/>
                </a:cubicBezTo>
                <a:cubicBezTo>
                  <a:pt x="1792594" y="-106004"/>
                  <a:pt x="1087744" y="-88013"/>
                  <a:pt x="897244" y="304629"/>
                </a:cubicBezTo>
                <a:cubicBezTo>
                  <a:pt x="468619" y="101429"/>
                  <a:pt x="1894" y="488779"/>
                  <a:pt x="297169" y="895179"/>
                </a:cubicBezTo>
                <a:cubicBezTo>
                  <a:pt x="-188606" y="965029"/>
                  <a:pt x="-29856" y="1266654"/>
                  <a:pt x="420994" y="1285704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0675" y="3627438"/>
            <a:ext cx="3406775" cy="1712912"/>
          </a:xfrm>
          <a:custGeom>
            <a:avLst/>
            <a:gdLst>
              <a:gd name="connsiteX0" fmla="*/ 257175 w 2320925"/>
              <a:gd name="connsiteY0" fmla="*/ 1203325 h 1203325"/>
              <a:gd name="connsiteX1" fmla="*/ 2070100 w 2320925"/>
              <a:gd name="connsiteY1" fmla="*/ 1203325 h 1203325"/>
              <a:gd name="connsiteX2" fmla="*/ 2320925 w 2320925"/>
              <a:gd name="connsiteY2" fmla="*/ 508000 h 1203325"/>
              <a:gd name="connsiteX3" fmla="*/ 2089150 w 2320925"/>
              <a:gd name="connsiteY3" fmla="*/ 349250 h 1203325"/>
              <a:gd name="connsiteX4" fmla="*/ 1863725 w 2320925"/>
              <a:gd name="connsiteY4" fmla="*/ 123825 h 1203325"/>
              <a:gd name="connsiteX5" fmla="*/ 1435100 w 2320925"/>
              <a:gd name="connsiteY5" fmla="*/ 0 h 1203325"/>
              <a:gd name="connsiteX6" fmla="*/ 936625 w 2320925"/>
              <a:gd name="connsiteY6" fmla="*/ 31750 h 1203325"/>
              <a:gd name="connsiteX7" fmla="*/ 650875 w 2320925"/>
              <a:gd name="connsiteY7" fmla="*/ 177800 h 1203325"/>
              <a:gd name="connsiteX8" fmla="*/ 0 w 2320925"/>
              <a:gd name="connsiteY8" fmla="*/ 415925 h 1203325"/>
              <a:gd name="connsiteX9" fmla="*/ 82550 w 2320925"/>
              <a:gd name="connsiteY9" fmla="*/ 1111250 h 1203325"/>
              <a:gd name="connsiteX10" fmla="*/ 257175 w 2320925"/>
              <a:gd name="connsiteY10" fmla="*/ 1203325 h 1203325"/>
              <a:gd name="connsiteX0" fmla="*/ 366911 w 2430661"/>
              <a:gd name="connsiteY0" fmla="*/ 1203325 h 1203325"/>
              <a:gd name="connsiteX1" fmla="*/ 2179836 w 2430661"/>
              <a:gd name="connsiteY1" fmla="*/ 1203325 h 1203325"/>
              <a:gd name="connsiteX2" fmla="*/ 2430661 w 2430661"/>
              <a:gd name="connsiteY2" fmla="*/ 508000 h 1203325"/>
              <a:gd name="connsiteX3" fmla="*/ 2198886 w 2430661"/>
              <a:gd name="connsiteY3" fmla="*/ 349250 h 1203325"/>
              <a:gd name="connsiteX4" fmla="*/ 1973461 w 2430661"/>
              <a:gd name="connsiteY4" fmla="*/ 123825 h 1203325"/>
              <a:gd name="connsiteX5" fmla="*/ 1544836 w 2430661"/>
              <a:gd name="connsiteY5" fmla="*/ 0 h 1203325"/>
              <a:gd name="connsiteX6" fmla="*/ 1046361 w 2430661"/>
              <a:gd name="connsiteY6" fmla="*/ 31750 h 1203325"/>
              <a:gd name="connsiteX7" fmla="*/ 760611 w 2430661"/>
              <a:gd name="connsiteY7" fmla="*/ 177800 h 1203325"/>
              <a:gd name="connsiteX8" fmla="*/ 109736 w 2430661"/>
              <a:gd name="connsiteY8" fmla="*/ 415925 h 1203325"/>
              <a:gd name="connsiteX9" fmla="*/ 192286 w 2430661"/>
              <a:gd name="connsiteY9" fmla="*/ 1111250 h 1203325"/>
              <a:gd name="connsiteX10" fmla="*/ 366911 w 2430661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77800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03325 h 1203325"/>
              <a:gd name="connsiteX1" fmla="*/ 2236737 w 2487562"/>
              <a:gd name="connsiteY1" fmla="*/ 1203325 h 1203325"/>
              <a:gd name="connsiteX2" fmla="*/ 2487562 w 2487562"/>
              <a:gd name="connsiteY2" fmla="*/ 508000 h 1203325"/>
              <a:gd name="connsiteX3" fmla="*/ 2255787 w 2487562"/>
              <a:gd name="connsiteY3" fmla="*/ 349250 h 1203325"/>
              <a:gd name="connsiteX4" fmla="*/ 2030362 w 2487562"/>
              <a:gd name="connsiteY4" fmla="*/ 123825 h 1203325"/>
              <a:gd name="connsiteX5" fmla="*/ 1601737 w 2487562"/>
              <a:gd name="connsiteY5" fmla="*/ 0 h 1203325"/>
              <a:gd name="connsiteX6" fmla="*/ 1103262 w 2487562"/>
              <a:gd name="connsiteY6" fmla="*/ 31750 h 1203325"/>
              <a:gd name="connsiteX7" fmla="*/ 817512 w 2487562"/>
              <a:gd name="connsiteY7" fmla="*/ 123825 h 1203325"/>
              <a:gd name="connsiteX8" fmla="*/ 166637 w 2487562"/>
              <a:gd name="connsiteY8" fmla="*/ 415925 h 1203325"/>
              <a:gd name="connsiteX9" fmla="*/ 249187 w 2487562"/>
              <a:gd name="connsiteY9" fmla="*/ 1111250 h 1203325"/>
              <a:gd name="connsiteX10" fmla="*/ 423812 w 2487562"/>
              <a:gd name="connsiteY10" fmla="*/ 1203325 h 1203325"/>
              <a:gd name="connsiteX0" fmla="*/ 423812 w 2487562"/>
              <a:gd name="connsiteY0" fmla="*/ 1210965 h 1210965"/>
              <a:gd name="connsiteX1" fmla="*/ 2236737 w 2487562"/>
              <a:gd name="connsiteY1" fmla="*/ 1210965 h 1210965"/>
              <a:gd name="connsiteX2" fmla="*/ 2487562 w 2487562"/>
              <a:gd name="connsiteY2" fmla="*/ 515640 h 1210965"/>
              <a:gd name="connsiteX3" fmla="*/ 2255787 w 2487562"/>
              <a:gd name="connsiteY3" fmla="*/ 356890 h 1210965"/>
              <a:gd name="connsiteX4" fmla="*/ 2030362 w 2487562"/>
              <a:gd name="connsiteY4" fmla="*/ 131465 h 1210965"/>
              <a:gd name="connsiteX5" fmla="*/ 1601737 w 2487562"/>
              <a:gd name="connsiteY5" fmla="*/ 7640 h 1210965"/>
              <a:gd name="connsiteX6" fmla="*/ 1103262 w 2487562"/>
              <a:gd name="connsiteY6" fmla="*/ 39390 h 1210965"/>
              <a:gd name="connsiteX7" fmla="*/ 817512 w 2487562"/>
              <a:gd name="connsiteY7" fmla="*/ 131465 h 1210965"/>
              <a:gd name="connsiteX8" fmla="*/ 166637 w 2487562"/>
              <a:gd name="connsiteY8" fmla="*/ 423565 h 1210965"/>
              <a:gd name="connsiteX9" fmla="*/ 249187 w 2487562"/>
              <a:gd name="connsiteY9" fmla="*/ 1118890 h 1210965"/>
              <a:gd name="connsiteX10" fmla="*/ 423812 w 2487562"/>
              <a:gd name="connsiteY10" fmla="*/ 1210965 h 1210965"/>
              <a:gd name="connsiteX0" fmla="*/ 423812 w 2487562"/>
              <a:gd name="connsiteY0" fmla="*/ 1224763 h 1224763"/>
              <a:gd name="connsiteX1" fmla="*/ 2236737 w 2487562"/>
              <a:gd name="connsiteY1" fmla="*/ 1224763 h 1224763"/>
              <a:gd name="connsiteX2" fmla="*/ 2487562 w 2487562"/>
              <a:gd name="connsiteY2" fmla="*/ 529438 h 1224763"/>
              <a:gd name="connsiteX3" fmla="*/ 2255787 w 2487562"/>
              <a:gd name="connsiteY3" fmla="*/ 370688 h 1224763"/>
              <a:gd name="connsiteX4" fmla="*/ 2030362 w 2487562"/>
              <a:gd name="connsiteY4" fmla="*/ 145263 h 1224763"/>
              <a:gd name="connsiteX5" fmla="*/ 1601737 w 2487562"/>
              <a:gd name="connsiteY5" fmla="*/ 21438 h 1224763"/>
              <a:gd name="connsiteX6" fmla="*/ 1112787 w 2487562"/>
              <a:gd name="connsiteY6" fmla="*/ 30963 h 1224763"/>
              <a:gd name="connsiteX7" fmla="*/ 817512 w 2487562"/>
              <a:gd name="connsiteY7" fmla="*/ 145263 h 1224763"/>
              <a:gd name="connsiteX8" fmla="*/ 166637 w 2487562"/>
              <a:gd name="connsiteY8" fmla="*/ 437363 h 1224763"/>
              <a:gd name="connsiteX9" fmla="*/ 249187 w 2487562"/>
              <a:gd name="connsiteY9" fmla="*/ 1132688 h 1224763"/>
              <a:gd name="connsiteX10" fmla="*/ 423812 w 2487562"/>
              <a:gd name="connsiteY10" fmla="*/ 1224763 h 1224763"/>
              <a:gd name="connsiteX0" fmla="*/ 423812 w 2487562"/>
              <a:gd name="connsiteY0" fmla="*/ 1276040 h 1276040"/>
              <a:gd name="connsiteX1" fmla="*/ 2236737 w 2487562"/>
              <a:gd name="connsiteY1" fmla="*/ 1276040 h 1276040"/>
              <a:gd name="connsiteX2" fmla="*/ 2487562 w 2487562"/>
              <a:gd name="connsiteY2" fmla="*/ 580715 h 1276040"/>
              <a:gd name="connsiteX3" fmla="*/ 2255787 w 2487562"/>
              <a:gd name="connsiteY3" fmla="*/ 421965 h 1276040"/>
              <a:gd name="connsiteX4" fmla="*/ 2030362 w 2487562"/>
              <a:gd name="connsiteY4" fmla="*/ 196540 h 1276040"/>
              <a:gd name="connsiteX5" fmla="*/ 1601737 w 2487562"/>
              <a:gd name="connsiteY5" fmla="*/ 72715 h 1276040"/>
              <a:gd name="connsiteX6" fmla="*/ 1112787 w 2487562"/>
              <a:gd name="connsiteY6" fmla="*/ 82240 h 1276040"/>
              <a:gd name="connsiteX7" fmla="*/ 817512 w 2487562"/>
              <a:gd name="connsiteY7" fmla="*/ 196540 h 1276040"/>
              <a:gd name="connsiteX8" fmla="*/ 166637 w 2487562"/>
              <a:gd name="connsiteY8" fmla="*/ 488640 h 1276040"/>
              <a:gd name="connsiteX9" fmla="*/ 249187 w 2487562"/>
              <a:gd name="connsiteY9" fmla="*/ 1183965 h 1276040"/>
              <a:gd name="connsiteX10" fmla="*/ 423812 w 2487562"/>
              <a:gd name="connsiteY10" fmla="*/ 1276040 h 1276040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7562"/>
              <a:gd name="connsiteY0" fmla="*/ 1359584 h 1359584"/>
              <a:gd name="connsiteX1" fmla="*/ 2236737 w 2487562"/>
              <a:gd name="connsiteY1" fmla="*/ 1359584 h 1359584"/>
              <a:gd name="connsiteX2" fmla="*/ 2487562 w 2487562"/>
              <a:gd name="connsiteY2" fmla="*/ 664259 h 1359584"/>
              <a:gd name="connsiteX3" fmla="*/ 2255787 w 2487562"/>
              <a:gd name="connsiteY3" fmla="*/ 505509 h 1359584"/>
              <a:gd name="connsiteX4" fmla="*/ 2030362 w 2487562"/>
              <a:gd name="connsiteY4" fmla="*/ 280084 h 1359584"/>
              <a:gd name="connsiteX5" fmla="*/ 1601737 w 2487562"/>
              <a:gd name="connsiteY5" fmla="*/ 156259 h 1359584"/>
              <a:gd name="connsiteX6" fmla="*/ 1112787 w 2487562"/>
              <a:gd name="connsiteY6" fmla="*/ 165784 h 1359584"/>
              <a:gd name="connsiteX7" fmla="*/ 817512 w 2487562"/>
              <a:gd name="connsiteY7" fmla="*/ 280084 h 1359584"/>
              <a:gd name="connsiteX8" fmla="*/ 166637 w 2487562"/>
              <a:gd name="connsiteY8" fmla="*/ 572184 h 1359584"/>
              <a:gd name="connsiteX9" fmla="*/ 249187 w 2487562"/>
              <a:gd name="connsiteY9" fmla="*/ 1267509 h 1359584"/>
              <a:gd name="connsiteX10" fmla="*/ 423812 w 2487562"/>
              <a:gd name="connsiteY10" fmla="*/ 1359584 h 1359584"/>
              <a:gd name="connsiteX0" fmla="*/ 423812 w 2488256"/>
              <a:gd name="connsiteY0" fmla="*/ 1359584 h 1359584"/>
              <a:gd name="connsiteX1" fmla="*/ 2236737 w 2488256"/>
              <a:gd name="connsiteY1" fmla="*/ 1359584 h 1359584"/>
              <a:gd name="connsiteX2" fmla="*/ 2487562 w 2488256"/>
              <a:gd name="connsiteY2" fmla="*/ 664259 h 1359584"/>
              <a:gd name="connsiteX3" fmla="*/ 2255787 w 2488256"/>
              <a:gd name="connsiteY3" fmla="*/ 505509 h 1359584"/>
              <a:gd name="connsiteX4" fmla="*/ 2030362 w 2488256"/>
              <a:gd name="connsiteY4" fmla="*/ 280084 h 1359584"/>
              <a:gd name="connsiteX5" fmla="*/ 1601737 w 2488256"/>
              <a:gd name="connsiteY5" fmla="*/ 156259 h 1359584"/>
              <a:gd name="connsiteX6" fmla="*/ 1112787 w 2488256"/>
              <a:gd name="connsiteY6" fmla="*/ 165784 h 1359584"/>
              <a:gd name="connsiteX7" fmla="*/ 817512 w 2488256"/>
              <a:gd name="connsiteY7" fmla="*/ 280084 h 1359584"/>
              <a:gd name="connsiteX8" fmla="*/ 166637 w 2488256"/>
              <a:gd name="connsiteY8" fmla="*/ 572184 h 1359584"/>
              <a:gd name="connsiteX9" fmla="*/ 249187 w 2488256"/>
              <a:gd name="connsiteY9" fmla="*/ 1267509 h 1359584"/>
              <a:gd name="connsiteX10" fmla="*/ 423812 w 2488256"/>
              <a:gd name="connsiteY10" fmla="*/ 1359584 h 1359584"/>
              <a:gd name="connsiteX0" fmla="*/ 423812 w 2613718"/>
              <a:gd name="connsiteY0" fmla="*/ 1359584 h 1359584"/>
              <a:gd name="connsiteX1" fmla="*/ 2236737 w 2613718"/>
              <a:gd name="connsiteY1" fmla="*/ 1359584 h 1359584"/>
              <a:gd name="connsiteX2" fmla="*/ 2487562 w 2613718"/>
              <a:gd name="connsiteY2" fmla="*/ 664259 h 1359584"/>
              <a:gd name="connsiteX3" fmla="*/ 2255787 w 2613718"/>
              <a:gd name="connsiteY3" fmla="*/ 505509 h 1359584"/>
              <a:gd name="connsiteX4" fmla="*/ 2030362 w 2613718"/>
              <a:gd name="connsiteY4" fmla="*/ 280084 h 1359584"/>
              <a:gd name="connsiteX5" fmla="*/ 1601737 w 2613718"/>
              <a:gd name="connsiteY5" fmla="*/ 156259 h 1359584"/>
              <a:gd name="connsiteX6" fmla="*/ 1112787 w 2613718"/>
              <a:gd name="connsiteY6" fmla="*/ 165784 h 1359584"/>
              <a:gd name="connsiteX7" fmla="*/ 817512 w 2613718"/>
              <a:gd name="connsiteY7" fmla="*/ 280084 h 1359584"/>
              <a:gd name="connsiteX8" fmla="*/ 166637 w 2613718"/>
              <a:gd name="connsiteY8" fmla="*/ 572184 h 1359584"/>
              <a:gd name="connsiteX9" fmla="*/ 249187 w 2613718"/>
              <a:gd name="connsiteY9" fmla="*/ 1267509 h 1359584"/>
              <a:gd name="connsiteX10" fmla="*/ 423812 w 2613718"/>
              <a:gd name="connsiteY10" fmla="*/ 1359584 h 1359584"/>
              <a:gd name="connsiteX0" fmla="*/ 423812 w 2679088"/>
              <a:gd name="connsiteY0" fmla="*/ 1359584 h 1359584"/>
              <a:gd name="connsiteX1" fmla="*/ 2236737 w 2679088"/>
              <a:gd name="connsiteY1" fmla="*/ 1359584 h 1359584"/>
              <a:gd name="connsiteX2" fmla="*/ 2487562 w 2679088"/>
              <a:gd name="connsiteY2" fmla="*/ 664259 h 1359584"/>
              <a:gd name="connsiteX3" fmla="*/ 2255787 w 2679088"/>
              <a:gd name="connsiteY3" fmla="*/ 505509 h 1359584"/>
              <a:gd name="connsiteX4" fmla="*/ 2030362 w 2679088"/>
              <a:gd name="connsiteY4" fmla="*/ 280084 h 1359584"/>
              <a:gd name="connsiteX5" fmla="*/ 1601737 w 2679088"/>
              <a:gd name="connsiteY5" fmla="*/ 156259 h 1359584"/>
              <a:gd name="connsiteX6" fmla="*/ 1112787 w 2679088"/>
              <a:gd name="connsiteY6" fmla="*/ 165784 h 1359584"/>
              <a:gd name="connsiteX7" fmla="*/ 817512 w 2679088"/>
              <a:gd name="connsiteY7" fmla="*/ 280084 h 1359584"/>
              <a:gd name="connsiteX8" fmla="*/ 166637 w 2679088"/>
              <a:gd name="connsiteY8" fmla="*/ 572184 h 1359584"/>
              <a:gd name="connsiteX9" fmla="*/ 249187 w 2679088"/>
              <a:gd name="connsiteY9" fmla="*/ 1267509 h 1359584"/>
              <a:gd name="connsiteX10" fmla="*/ 423812 w 2679088"/>
              <a:gd name="connsiteY10" fmla="*/ 1359584 h 135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9088" h="1359584">
                <a:moveTo>
                  <a:pt x="423812" y="1359584"/>
                </a:moveTo>
                <a:lnTo>
                  <a:pt x="2236737" y="1359584"/>
                </a:lnTo>
                <a:cubicBezTo>
                  <a:pt x="2656895" y="1356409"/>
                  <a:pt x="2851629" y="896034"/>
                  <a:pt x="2487562" y="664259"/>
                </a:cubicBezTo>
                <a:cubicBezTo>
                  <a:pt x="2492854" y="595467"/>
                  <a:pt x="2472745" y="428251"/>
                  <a:pt x="2255787" y="505509"/>
                </a:cubicBezTo>
                <a:cubicBezTo>
                  <a:pt x="2253670" y="392267"/>
                  <a:pt x="2242029" y="279026"/>
                  <a:pt x="2030362" y="280084"/>
                </a:cubicBezTo>
                <a:cubicBezTo>
                  <a:pt x="2004962" y="137209"/>
                  <a:pt x="1795412" y="-21541"/>
                  <a:pt x="1601737" y="156259"/>
                </a:cubicBezTo>
                <a:cubicBezTo>
                  <a:pt x="1470504" y="-88216"/>
                  <a:pt x="1209095" y="-15191"/>
                  <a:pt x="1112787" y="165784"/>
                </a:cubicBezTo>
                <a:cubicBezTo>
                  <a:pt x="1008012" y="122392"/>
                  <a:pt x="865137" y="98051"/>
                  <a:pt x="817512" y="280084"/>
                </a:cubicBezTo>
                <a:cubicBezTo>
                  <a:pt x="568804" y="70534"/>
                  <a:pt x="53395" y="245159"/>
                  <a:pt x="166637" y="572184"/>
                </a:cubicBezTo>
                <a:cubicBezTo>
                  <a:pt x="-110646" y="775384"/>
                  <a:pt x="-13280" y="1102409"/>
                  <a:pt x="249187" y="1267509"/>
                </a:cubicBezTo>
                <a:cubicBezTo>
                  <a:pt x="288345" y="1352176"/>
                  <a:pt x="346554" y="1357467"/>
                  <a:pt x="423812" y="1359584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2063" y="4702175"/>
            <a:ext cx="3154362" cy="1622425"/>
          </a:xfrm>
          <a:custGeom>
            <a:avLst/>
            <a:gdLst>
              <a:gd name="connsiteX0" fmla="*/ 171450 w 2209800"/>
              <a:gd name="connsiteY0" fmla="*/ 1162050 h 1162050"/>
              <a:gd name="connsiteX1" fmla="*/ 2076450 w 2209800"/>
              <a:gd name="connsiteY1" fmla="*/ 1162050 h 1162050"/>
              <a:gd name="connsiteX2" fmla="*/ 2209800 w 2209800"/>
              <a:gd name="connsiteY2" fmla="*/ 476250 h 1162050"/>
              <a:gd name="connsiteX3" fmla="*/ 1701800 w 2209800"/>
              <a:gd name="connsiteY3" fmla="*/ 0 h 1162050"/>
              <a:gd name="connsiteX4" fmla="*/ 1235075 w 2209800"/>
              <a:gd name="connsiteY4" fmla="*/ 63500 h 1162050"/>
              <a:gd name="connsiteX5" fmla="*/ 720725 w 2209800"/>
              <a:gd name="connsiteY5" fmla="*/ 79375 h 1162050"/>
              <a:gd name="connsiteX6" fmla="*/ 177800 w 2209800"/>
              <a:gd name="connsiteY6" fmla="*/ 320675 h 1162050"/>
              <a:gd name="connsiteX7" fmla="*/ 6350 w 2209800"/>
              <a:gd name="connsiteY7" fmla="*/ 552450 h 1162050"/>
              <a:gd name="connsiteX8" fmla="*/ 0 w 2209800"/>
              <a:gd name="connsiteY8" fmla="*/ 790575 h 1162050"/>
              <a:gd name="connsiteX9" fmla="*/ 171450 w 2209800"/>
              <a:gd name="connsiteY9" fmla="*/ 1162050 h 1162050"/>
              <a:gd name="connsiteX0" fmla="*/ 171450 w 2273864"/>
              <a:gd name="connsiteY0" fmla="*/ 1162050 h 1162050"/>
              <a:gd name="connsiteX1" fmla="*/ 2076450 w 2273864"/>
              <a:gd name="connsiteY1" fmla="*/ 1162050 h 1162050"/>
              <a:gd name="connsiteX2" fmla="*/ 2209800 w 2273864"/>
              <a:gd name="connsiteY2" fmla="*/ 476250 h 1162050"/>
              <a:gd name="connsiteX3" fmla="*/ 1701800 w 2273864"/>
              <a:gd name="connsiteY3" fmla="*/ 0 h 1162050"/>
              <a:gd name="connsiteX4" fmla="*/ 1235075 w 2273864"/>
              <a:gd name="connsiteY4" fmla="*/ 63500 h 1162050"/>
              <a:gd name="connsiteX5" fmla="*/ 720725 w 2273864"/>
              <a:gd name="connsiteY5" fmla="*/ 79375 h 1162050"/>
              <a:gd name="connsiteX6" fmla="*/ 177800 w 2273864"/>
              <a:gd name="connsiteY6" fmla="*/ 320675 h 1162050"/>
              <a:gd name="connsiteX7" fmla="*/ 6350 w 2273864"/>
              <a:gd name="connsiteY7" fmla="*/ 552450 h 1162050"/>
              <a:gd name="connsiteX8" fmla="*/ 0 w 2273864"/>
              <a:gd name="connsiteY8" fmla="*/ 790575 h 1162050"/>
              <a:gd name="connsiteX9" fmla="*/ 171450 w 2273864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62050 h 1162050"/>
              <a:gd name="connsiteX1" fmla="*/ 2076450 w 2413593"/>
              <a:gd name="connsiteY1" fmla="*/ 1162050 h 1162050"/>
              <a:gd name="connsiteX2" fmla="*/ 2209800 w 2413593"/>
              <a:gd name="connsiteY2" fmla="*/ 476250 h 1162050"/>
              <a:gd name="connsiteX3" fmla="*/ 1701800 w 2413593"/>
              <a:gd name="connsiteY3" fmla="*/ 0 h 1162050"/>
              <a:gd name="connsiteX4" fmla="*/ 1235075 w 2413593"/>
              <a:gd name="connsiteY4" fmla="*/ 63500 h 1162050"/>
              <a:gd name="connsiteX5" fmla="*/ 720725 w 2413593"/>
              <a:gd name="connsiteY5" fmla="*/ 79375 h 1162050"/>
              <a:gd name="connsiteX6" fmla="*/ 177800 w 2413593"/>
              <a:gd name="connsiteY6" fmla="*/ 320675 h 1162050"/>
              <a:gd name="connsiteX7" fmla="*/ 6350 w 2413593"/>
              <a:gd name="connsiteY7" fmla="*/ 552450 h 1162050"/>
              <a:gd name="connsiteX8" fmla="*/ 0 w 2413593"/>
              <a:gd name="connsiteY8" fmla="*/ 790575 h 1162050"/>
              <a:gd name="connsiteX9" fmla="*/ 171450 w 2413593"/>
              <a:gd name="connsiteY9" fmla="*/ 1162050 h 1162050"/>
              <a:gd name="connsiteX0" fmla="*/ 171450 w 2413593"/>
              <a:gd name="connsiteY0" fmla="*/ 1139825 h 1139825"/>
              <a:gd name="connsiteX1" fmla="*/ 2076450 w 2413593"/>
              <a:gd name="connsiteY1" fmla="*/ 1139825 h 1139825"/>
              <a:gd name="connsiteX2" fmla="*/ 2209800 w 2413593"/>
              <a:gd name="connsiteY2" fmla="*/ 454025 h 1139825"/>
              <a:gd name="connsiteX3" fmla="*/ 1704975 w 2413593"/>
              <a:gd name="connsiteY3" fmla="*/ 0 h 1139825"/>
              <a:gd name="connsiteX4" fmla="*/ 1235075 w 2413593"/>
              <a:gd name="connsiteY4" fmla="*/ 41275 h 1139825"/>
              <a:gd name="connsiteX5" fmla="*/ 720725 w 2413593"/>
              <a:gd name="connsiteY5" fmla="*/ 57150 h 1139825"/>
              <a:gd name="connsiteX6" fmla="*/ 177800 w 2413593"/>
              <a:gd name="connsiteY6" fmla="*/ 298450 h 1139825"/>
              <a:gd name="connsiteX7" fmla="*/ 6350 w 2413593"/>
              <a:gd name="connsiteY7" fmla="*/ 530225 h 1139825"/>
              <a:gd name="connsiteX8" fmla="*/ 0 w 2413593"/>
              <a:gd name="connsiteY8" fmla="*/ 768350 h 1139825"/>
              <a:gd name="connsiteX9" fmla="*/ 171450 w 2413593"/>
              <a:gd name="connsiteY9" fmla="*/ 1139825 h 1139825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261427 h 1261427"/>
              <a:gd name="connsiteX1" fmla="*/ 2076450 w 2413593"/>
              <a:gd name="connsiteY1" fmla="*/ 1261427 h 1261427"/>
              <a:gd name="connsiteX2" fmla="*/ 2209800 w 2413593"/>
              <a:gd name="connsiteY2" fmla="*/ 575627 h 1261427"/>
              <a:gd name="connsiteX3" fmla="*/ 1704975 w 2413593"/>
              <a:gd name="connsiteY3" fmla="*/ 121602 h 1261427"/>
              <a:gd name="connsiteX4" fmla="*/ 1235075 w 2413593"/>
              <a:gd name="connsiteY4" fmla="*/ 162877 h 1261427"/>
              <a:gd name="connsiteX5" fmla="*/ 720725 w 2413593"/>
              <a:gd name="connsiteY5" fmla="*/ 178752 h 1261427"/>
              <a:gd name="connsiteX6" fmla="*/ 177800 w 2413593"/>
              <a:gd name="connsiteY6" fmla="*/ 420052 h 1261427"/>
              <a:gd name="connsiteX7" fmla="*/ 6350 w 2413593"/>
              <a:gd name="connsiteY7" fmla="*/ 651827 h 1261427"/>
              <a:gd name="connsiteX8" fmla="*/ 0 w 2413593"/>
              <a:gd name="connsiteY8" fmla="*/ 889952 h 1261427"/>
              <a:gd name="connsiteX9" fmla="*/ 171450 w 2413593"/>
              <a:gd name="connsiteY9" fmla="*/ 1261427 h 1261427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171450 w 2413593"/>
              <a:gd name="connsiteY0" fmla="*/ 1319019 h 1319019"/>
              <a:gd name="connsiteX1" fmla="*/ 2076450 w 2413593"/>
              <a:gd name="connsiteY1" fmla="*/ 1319019 h 1319019"/>
              <a:gd name="connsiteX2" fmla="*/ 2209800 w 2413593"/>
              <a:gd name="connsiteY2" fmla="*/ 633219 h 1319019"/>
              <a:gd name="connsiteX3" fmla="*/ 1704975 w 2413593"/>
              <a:gd name="connsiteY3" fmla="*/ 179194 h 1319019"/>
              <a:gd name="connsiteX4" fmla="*/ 1235075 w 2413593"/>
              <a:gd name="connsiteY4" fmla="*/ 220469 h 1319019"/>
              <a:gd name="connsiteX5" fmla="*/ 720725 w 2413593"/>
              <a:gd name="connsiteY5" fmla="*/ 236344 h 1319019"/>
              <a:gd name="connsiteX6" fmla="*/ 177800 w 2413593"/>
              <a:gd name="connsiteY6" fmla="*/ 477644 h 1319019"/>
              <a:gd name="connsiteX7" fmla="*/ 6350 w 2413593"/>
              <a:gd name="connsiteY7" fmla="*/ 709419 h 1319019"/>
              <a:gd name="connsiteX8" fmla="*/ 0 w 2413593"/>
              <a:gd name="connsiteY8" fmla="*/ 947544 h 1319019"/>
              <a:gd name="connsiteX9" fmla="*/ 171450 w 241359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2960 w 2465103"/>
              <a:gd name="connsiteY0" fmla="*/ 1319019 h 1319019"/>
              <a:gd name="connsiteX1" fmla="*/ 2127960 w 2465103"/>
              <a:gd name="connsiteY1" fmla="*/ 1319019 h 1319019"/>
              <a:gd name="connsiteX2" fmla="*/ 2261310 w 2465103"/>
              <a:gd name="connsiteY2" fmla="*/ 633219 h 1319019"/>
              <a:gd name="connsiteX3" fmla="*/ 1756485 w 2465103"/>
              <a:gd name="connsiteY3" fmla="*/ 179194 h 1319019"/>
              <a:gd name="connsiteX4" fmla="*/ 1286585 w 2465103"/>
              <a:gd name="connsiteY4" fmla="*/ 220469 h 1319019"/>
              <a:gd name="connsiteX5" fmla="*/ 772235 w 2465103"/>
              <a:gd name="connsiteY5" fmla="*/ 236344 h 1319019"/>
              <a:gd name="connsiteX6" fmla="*/ 229310 w 2465103"/>
              <a:gd name="connsiteY6" fmla="*/ 477644 h 1319019"/>
              <a:gd name="connsiteX7" fmla="*/ 57860 w 2465103"/>
              <a:gd name="connsiteY7" fmla="*/ 709419 h 1319019"/>
              <a:gd name="connsiteX8" fmla="*/ 51510 w 2465103"/>
              <a:gd name="connsiteY8" fmla="*/ 947544 h 1319019"/>
              <a:gd name="connsiteX9" fmla="*/ 222960 w 2465103"/>
              <a:gd name="connsiteY9" fmla="*/ 1319019 h 1319019"/>
              <a:gd name="connsiteX0" fmla="*/ 226648 w 2468791"/>
              <a:gd name="connsiteY0" fmla="*/ 1319019 h 1319019"/>
              <a:gd name="connsiteX1" fmla="*/ 2131648 w 2468791"/>
              <a:gd name="connsiteY1" fmla="*/ 1319019 h 1319019"/>
              <a:gd name="connsiteX2" fmla="*/ 2264998 w 2468791"/>
              <a:gd name="connsiteY2" fmla="*/ 633219 h 1319019"/>
              <a:gd name="connsiteX3" fmla="*/ 1760173 w 2468791"/>
              <a:gd name="connsiteY3" fmla="*/ 179194 h 1319019"/>
              <a:gd name="connsiteX4" fmla="*/ 1290273 w 2468791"/>
              <a:gd name="connsiteY4" fmla="*/ 220469 h 1319019"/>
              <a:gd name="connsiteX5" fmla="*/ 775923 w 2468791"/>
              <a:gd name="connsiteY5" fmla="*/ 236344 h 1319019"/>
              <a:gd name="connsiteX6" fmla="*/ 232998 w 2468791"/>
              <a:gd name="connsiteY6" fmla="*/ 477644 h 1319019"/>
              <a:gd name="connsiteX7" fmla="*/ 61548 w 2468791"/>
              <a:gd name="connsiteY7" fmla="*/ 709419 h 1319019"/>
              <a:gd name="connsiteX8" fmla="*/ 55198 w 2468791"/>
              <a:gd name="connsiteY8" fmla="*/ 947544 h 1319019"/>
              <a:gd name="connsiteX9" fmla="*/ 226648 w 2468791"/>
              <a:gd name="connsiteY9" fmla="*/ 1319019 h 1319019"/>
              <a:gd name="connsiteX0" fmla="*/ 282836 w 2524979"/>
              <a:gd name="connsiteY0" fmla="*/ 1319019 h 1319019"/>
              <a:gd name="connsiteX1" fmla="*/ 2187836 w 2524979"/>
              <a:gd name="connsiteY1" fmla="*/ 1319019 h 1319019"/>
              <a:gd name="connsiteX2" fmla="*/ 2321186 w 2524979"/>
              <a:gd name="connsiteY2" fmla="*/ 633219 h 1319019"/>
              <a:gd name="connsiteX3" fmla="*/ 1816361 w 2524979"/>
              <a:gd name="connsiteY3" fmla="*/ 179194 h 1319019"/>
              <a:gd name="connsiteX4" fmla="*/ 1346461 w 2524979"/>
              <a:gd name="connsiteY4" fmla="*/ 220469 h 1319019"/>
              <a:gd name="connsiteX5" fmla="*/ 832111 w 2524979"/>
              <a:gd name="connsiteY5" fmla="*/ 236344 h 1319019"/>
              <a:gd name="connsiteX6" fmla="*/ 289186 w 2524979"/>
              <a:gd name="connsiteY6" fmla="*/ 477644 h 1319019"/>
              <a:gd name="connsiteX7" fmla="*/ 117736 w 2524979"/>
              <a:gd name="connsiteY7" fmla="*/ 709419 h 1319019"/>
              <a:gd name="connsiteX8" fmla="*/ 111386 w 2524979"/>
              <a:gd name="connsiteY8" fmla="*/ 947544 h 1319019"/>
              <a:gd name="connsiteX9" fmla="*/ 282836 w 2524979"/>
              <a:gd name="connsiteY9" fmla="*/ 1319019 h 1319019"/>
              <a:gd name="connsiteX0" fmla="*/ 336258 w 2578401"/>
              <a:gd name="connsiteY0" fmla="*/ 1319019 h 1319019"/>
              <a:gd name="connsiteX1" fmla="*/ 2241258 w 2578401"/>
              <a:gd name="connsiteY1" fmla="*/ 1319019 h 1319019"/>
              <a:gd name="connsiteX2" fmla="*/ 2374608 w 2578401"/>
              <a:gd name="connsiteY2" fmla="*/ 633219 h 1319019"/>
              <a:gd name="connsiteX3" fmla="*/ 1869783 w 2578401"/>
              <a:gd name="connsiteY3" fmla="*/ 179194 h 1319019"/>
              <a:gd name="connsiteX4" fmla="*/ 1399883 w 2578401"/>
              <a:gd name="connsiteY4" fmla="*/ 220469 h 1319019"/>
              <a:gd name="connsiteX5" fmla="*/ 885533 w 2578401"/>
              <a:gd name="connsiteY5" fmla="*/ 236344 h 1319019"/>
              <a:gd name="connsiteX6" fmla="*/ 342608 w 2578401"/>
              <a:gd name="connsiteY6" fmla="*/ 477644 h 1319019"/>
              <a:gd name="connsiteX7" fmla="*/ 171158 w 2578401"/>
              <a:gd name="connsiteY7" fmla="*/ 709419 h 1319019"/>
              <a:gd name="connsiteX8" fmla="*/ 164808 w 2578401"/>
              <a:gd name="connsiteY8" fmla="*/ 947544 h 1319019"/>
              <a:gd name="connsiteX9" fmla="*/ 336258 w 2578401"/>
              <a:gd name="connsiteY9" fmla="*/ 1319019 h 1319019"/>
              <a:gd name="connsiteX0" fmla="*/ 323711 w 2565854"/>
              <a:gd name="connsiteY0" fmla="*/ 1319019 h 1319019"/>
              <a:gd name="connsiteX1" fmla="*/ 2228711 w 2565854"/>
              <a:gd name="connsiteY1" fmla="*/ 1319019 h 1319019"/>
              <a:gd name="connsiteX2" fmla="*/ 2362061 w 2565854"/>
              <a:gd name="connsiteY2" fmla="*/ 633219 h 1319019"/>
              <a:gd name="connsiteX3" fmla="*/ 1857236 w 2565854"/>
              <a:gd name="connsiteY3" fmla="*/ 179194 h 1319019"/>
              <a:gd name="connsiteX4" fmla="*/ 1387336 w 2565854"/>
              <a:gd name="connsiteY4" fmla="*/ 220469 h 1319019"/>
              <a:gd name="connsiteX5" fmla="*/ 872986 w 2565854"/>
              <a:gd name="connsiteY5" fmla="*/ 236344 h 1319019"/>
              <a:gd name="connsiteX6" fmla="*/ 330061 w 2565854"/>
              <a:gd name="connsiteY6" fmla="*/ 477644 h 1319019"/>
              <a:gd name="connsiteX7" fmla="*/ 158611 w 2565854"/>
              <a:gd name="connsiteY7" fmla="*/ 709419 h 1319019"/>
              <a:gd name="connsiteX8" fmla="*/ 152261 w 2565854"/>
              <a:gd name="connsiteY8" fmla="*/ 947544 h 1319019"/>
              <a:gd name="connsiteX9" fmla="*/ 323711 w 2565854"/>
              <a:gd name="connsiteY9" fmla="*/ 1319019 h 131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65854" h="1319019">
                <a:moveTo>
                  <a:pt x="323711" y="1319019"/>
                </a:moveTo>
                <a:lnTo>
                  <a:pt x="2228711" y="1319019"/>
                </a:lnTo>
                <a:cubicBezTo>
                  <a:pt x="2606536" y="1287269"/>
                  <a:pt x="2689086" y="814194"/>
                  <a:pt x="2362061" y="633219"/>
                </a:cubicBezTo>
                <a:cubicBezTo>
                  <a:pt x="2659453" y="331594"/>
                  <a:pt x="2283744" y="-176406"/>
                  <a:pt x="1857236" y="179194"/>
                </a:cubicBezTo>
                <a:cubicBezTo>
                  <a:pt x="1719653" y="50077"/>
                  <a:pt x="1540794" y="32086"/>
                  <a:pt x="1387336" y="220469"/>
                </a:cubicBezTo>
                <a:cubicBezTo>
                  <a:pt x="1247636" y="-148889"/>
                  <a:pt x="936486" y="8802"/>
                  <a:pt x="872986" y="236344"/>
                </a:cubicBezTo>
                <a:cubicBezTo>
                  <a:pt x="609461" y="94527"/>
                  <a:pt x="301486" y="241636"/>
                  <a:pt x="330061" y="477644"/>
                </a:cubicBezTo>
                <a:cubicBezTo>
                  <a:pt x="104636" y="466002"/>
                  <a:pt x="41136" y="613111"/>
                  <a:pt x="158611" y="709419"/>
                </a:cubicBezTo>
                <a:cubicBezTo>
                  <a:pt x="70769" y="788794"/>
                  <a:pt x="84528" y="880869"/>
                  <a:pt x="152261" y="947544"/>
                </a:cubicBezTo>
                <a:cubicBezTo>
                  <a:pt x="-127139" y="1033269"/>
                  <a:pt x="6211" y="1299969"/>
                  <a:pt x="323711" y="131901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4064000" y="1866900"/>
            <a:ext cx="369888" cy="647700"/>
            <a:chOff x="2057400" y="2332412"/>
            <a:chExt cx="324766" cy="568896"/>
          </a:xfrm>
        </p:grpSpPr>
        <p:sp>
          <p:nvSpPr>
            <p:cNvPr id="11" name="Oval 10"/>
            <p:cNvSpPr/>
            <p:nvPr/>
          </p:nvSpPr>
          <p:spPr>
            <a:xfrm>
              <a:off x="2057400" y="2743747"/>
              <a:ext cx="157505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214905" y="2562481"/>
              <a:ext cx="158898" cy="157561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224661" y="2332412"/>
              <a:ext cx="157505" cy="157562"/>
            </a:xfrm>
            <a:prstGeom prst="ellipse">
              <a:avLst/>
            </a:prstGeom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 rot="20620448">
            <a:off x="7552351" y="3445072"/>
            <a:ext cx="369802" cy="647785"/>
            <a:chOff x="2057400" y="2332412"/>
            <a:chExt cx="324766" cy="568896"/>
          </a:xfrm>
          <a:solidFill>
            <a:schemeClr val="accent3"/>
          </a:solidFill>
        </p:grpSpPr>
        <p:sp>
          <p:nvSpPr>
            <p:cNvPr id="64" name="Oval 63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 rot="20620448">
            <a:off x="8309607" y="5637899"/>
            <a:ext cx="369802" cy="647785"/>
            <a:chOff x="2057400" y="2332412"/>
            <a:chExt cx="324766" cy="568896"/>
          </a:xfrm>
          <a:solidFill>
            <a:schemeClr val="tx2"/>
          </a:solidFill>
        </p:grpSpPr>
        <p:sp>
          <p:nvSpPr>
            <p:cNvPr id="79" name="Oval 78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 rot="21164505">
            <a:off x="3781851" y="4708140"/>
            <a:ext cx="369802" cy="647785"/>
            <a:chOff x="2057400" y="2332412"/>
            <a:chExt cx="324766" cy="568896"/>
          </a:xfrm>
          <a:solidFill>
            <a:schemeClr val="accent2"/>
          </a:solidFill>
        </p:grpSpPr>
        <p:sp>
          <p:nvSpPr>
            <p:cNvPr id="87" name="Oval 86"/>
            <p:cNvSpPr/>
            <p:nvPr/>
          </p:nvSpPr>
          <p:spPr>
            <a:xfrm>
              <a:off x="2057400" y="2743200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215508" y="2562301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224058" y="2332412"/>
              <a:ext cx="158108" cy="158108"/>
            </a:xfrm>
            <a:prstGeom prst="ellipse">
              <a:avLst/>
            </a:prstGeom>
            <a:grpFill/>
            <a:ln w="2857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203" name="Rectangle 31"/>
          <p:cNvSpPr>
            <a:spLocks noChangeArrowheads="1"/>
          </p:cNvSpPr>
          <p:nvPr/>
        </p:nvSpPr>
        <p:spPr bwMode="auto">
          <a:xfrm>
            <a:off x="1809750" y="1676400"/>
            <a:ext cx="172085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4916488" y="3113088"/>
            <a:ext cx="17192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5" name="Rectangle 31"/>
          <p:cNvSpPr>
            <a:spLocks noChangeArrowheads="1"/>
          </p:cNvSpPr>
          <p:nvPr/>
        </p:nvSpPr>
        <p:spPr bwMode="auto">
          <a:xfrm>
            <a:off x="5842000" y="5354638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1163638" y="4303713"/>
            <a:ext cx="1720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Arial" charset="0"/>
              </a:rPr>
              <a:t>Thêm nội dung của bạn.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" name="Freeform 8"/>
          <p:cNvSpPr/>
          <p:nvPr/>
        </p:nvSpPr>
        <p:spPr>
          <a:xfrm>
            <a:off x="3676650" y="1320800"/>
            <a:ext cx="1590675" cy="2597150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3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Freeform 28"/>
          <p:cNvSpPr/>
          <p:nvPr/>
        </p:nvSpPr>
        <p:spPr>
          <a:xfrm rot="151980" flipH="1" flipV="1">
            <a:off x="3746500" y="3948113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Freeform 29"/>
          <p:cNvSpPr/>
          <p:nvPr/>
        </p:nvSpPr>
        <p:spPr>
          <a:xfrm rot="14441698" flipH="1" flipV="1">
            <a:off x="4828381" y="1940719"/>
            <a:ext cx="1590675" cy="2598738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Freeform 30"/>
          <p:cNvSpPr/>
          <p:nvPr/>
        </p:nvSpPr>
        <p:spPr>
          <a:xfrm rot="18011665" flipH="1" flipV="1">
            <a:off x="4829969" y="327104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4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Freeform 31"/>
          <p:cNvSpPr/>
          <p:nvPr/>
        </p:nvSpPr>
        <p:spPr>
          <a:xfrm rot="17884962">
            <a:off x="2499519" y="20073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accent1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Freeform 32"/>
          <p:cNvSpPr/>
          <p:nvPr/>
        </p:nvSpPr>
        <p:spPr>
          <a:xfrm rot="14422133">
            <a:off x="2626519" y="3328194"/>
            <a:ext cx="1590675" cy="2598737"/>
          </a:xfrm>
          <a:custGeom>
            <a:avLst/>
            <a:gdLst>
              <a:gd name="connsiteX0" fmla="*/ 590550 w 1276350"/>
              <a:gd name="connsiteY0" fmla="*/ 2349500 h 2349500"/>
              <a:gd name="connsiteX1" fmla="*/ 406400 w 1276350"/>
              <a:gd name="connsiteY1" fmla="*/ 13589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590550 w 1276350"/>
              <a:gd name="connsiteY0" fmla="*/ 2349500 h 2349500"/>
              <a:gd name="connsiteX1" fmla="*/ 394494 w 1276350"/>
              <a:gd name="connsiteY1" fmla="*/ 1397000 h 2349500"/>
              <a:gd name="connsiteX2" fmla="*/ 0 w 1276350"/>
              <a:gd name="connsiteY2" fmla="*/ 958850 h 2349500"/>
              <a:gd name="connsiteX3" fmla="*/ 12700 w 1276350"/>
              <a:gd name="connsiteY3" fmla="*/ 50800 h 2349500"/>
              <a:gd name="connsiteX4" fmla="*/ 1130300 w 1276350"/>
              <a:gd name="connsiteY4" fmla="*/ 0 h 2349500"/>
              <a:gd name="connsiteX5" fmla="*/ 1276350 w 1276350"/>
              <a:gd name="connsiteY5" fmla="*/ 1073150 h 2349500"/>
              <a:gd name="connsiteX6" fmla="*/ 590550 w 1276350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73893 w 1359693"/>
              <a:gd name="connsiteY0" fmla="*/ 2349500 h 2349500"/>
              <a:gd name="connsiteX1" fmla="*/ 477837 w 1359693"/>
              <a:gd name="connsiteY1" fmla="*/ 1397000 h 2349500"/>
              <a:gd name="connsiteX2" fmla="*/ 0 w 1359693"/>
              <a:gd name="connsiteY2" fmla="*/ 908844 h 2349500"/>
              <a:gd name="connsiteX3" fmla="*/ 96043 w 1359693"/>
              <a:gd name="connsiteY3" fmla="*/ 50800 h 2349500"/>
              <a:gd name="connsiteX4" fmla="*/ 1213643 w 1359693"/>
              <a:gd name="connsiteY4" fmla="*/ 0 h 2349500"/>
              <a:gd name="connsiteX5" fmla="*/ 1359693 w 1359693"/>
              <a:gd name="connsiteY5" fmla="*/ 1073150 h 2349500"/>
              <a:gd name="connsiteX6" fmla="*/ 673893 w 1359693"/>
              <a:gd name="connsiteY6" fmla="*/ 2349500 h 2349500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359693"/>
              <a:gd name="connsiteY0" fmla="*/ 2356644 h 2356644"/>
              <a:gd name="connsiteX1" fmla="*/ 477837 w 1359693"/>
              <a:gd name="connsiteY1" fmla="*/ 1397000 h 2356644"/>
              <a:gd name="connsiteX2" fmla="*/ 0 w 1359693"/>
              <a:gd name="connsiteY2" fmla="*/ 908844 h 2356644"/>
              <a:gd name="connsiteX3" fmla="*/ 96043 w 1359693"/>
              <a:gd name="connsiteY3" fmla="*/ 50800 h 2356644"/>
              <a:gd name="connsiteX4" fmla="*/ 1213643 w 1359693"/>
              <a:gd name="connsiteY4" fmla="*/ 0 h 2356644"/>
              <a:gd name="connsiteX5" fmla="*/ 1359693 w 1359693"/>
              <a:gd name="connsiteY5" fmla="*/ 1073150 h 2356644"/>
              <a:gd name="connsiteX6" fmla="*/ 685800 w 1359693"/>
              <a:gd name="connsiteY6" fmla="*/ 2356644 h 2356644"/>
              <a:gd name="connsiteX0" fmla="*/ 685800 w 1404066"/>
              <a:gd name="connsiteY0" fmla="*/ 2356644 h 2356644"/>
              <a:gd name="connsiteX1" fmla="*/ 477837 w 1404066"/>
              <a:gd name="connsiteY1" fmla="*/ 1397000 h 2356644"/>
              <a:gd name="connsiteX2" fmla="*/ 0 w 1404066"/>
              <a:gd name="connsiteY2" fmla="*/ 908844 h 2356644"/>
              <a:gd name="connsiteX3" fmla="*/ 96043 w 1404066"/>
              <a:gd name="connsiteY3" fmla="*/ 50800 h 2356644"/>
              <a:gd name="connsiteX4" fmla="*/ 1213643 w 1404066"/>
              <a:gd name="connsiteY4" fmla="*/ 0 h 2356644"/>
              <a:gd name="connsiteX5" fmla="*/ 1359693 w 1404066"/>
              <a:gd name="connsiteY5" fmla="*/ 1073150 h 2356644"/>
              <a:gd name="connsiteX6" fmla="*/ 685800 w 1404066"/>
              <a:gd name="connsiteY6" fmla="*/ 2356644 h 2356644"/>
              <a:gd name="connsiteX0" fmla="*/ 685800 w 1444658"/>
              <a:gd name="connsiteY0" fmla="*/ 2356644 h 2356644"/>
              <a:gd name="connsiteX1" fmla="*/ 477837 w 1444658"/>
              <a:gd name="connsiteY1" fmla="*/ 1397000 h 2356644"/>
              <a:gd name="connsiteX2" fmla="*/ 0 w 1444658"/>
              <a:gd name="connsiteY2" fmla="*/ 908844 h 2356644"/>
              <a:gd name="connsiteX3" fmla="*/ 96043 w 1444658"/>
              <a:gd name="connsiteY3" fmla="*/ 50800 h 2356644"/>
              <a:gd name="connsiteX4" fmla="*/ 1213643 w 1444658"/>
              <a:gd name="connsiteY4" fmla="*/ 0 h 2356644"/>
              <a:gd name="connsiteX5" fmla="*/ 1359693 w 1444658"/>
              <a:gd name="connsiteY5" fmla="*/ 1073150 h 2356644"/>
              <a:gd name="connsiteX6" fmla="*/ 685800 w 1444658"/>
              <a:gd name="connsiteY6" fmla="*/ 2356644 h 2356644"/>
              <a:gd name="connsiteX0" fmla="*/ 685800 w 1458167"/>
              <a:gd name="connsiteY0" fmla="*/ 2356644 h 2356644"/>
              <a:gd name="connsiteX1" fmla="*/ 477837 w 1458167"/>
              <a:gd name="connsiteY1" fmla="*/ 1397000 h 2356644"/>
              <a:gd name="connsiteX2" fmla="*/ 0 w 1458167"/>
              <a:gd name="connsiteY2" fmla="*/ 908844 h 2356644"/>
              <a:gd name="connsiteX3" fmla="*/ 96043 w 1458167"/>
              <a:gd name="connsiteY3" fmla="*/ 50800 h 2356644"/>
              <a:gd name="connsiteX4" fmla="*/ 1213643 w 1458167"/>
              <a:gd name="connsiteY4" fmla="*/ 0 h 2356644"/>
              <a:gd name="connsiteX5" fmla="*/ 1359693 w 1458167"/>
              <a:gd name="connsiteY5" fmla="*/ 1073150 h 2356644"/>
              <a:gd name="connsiteX6" fmla="*/ 685800 w 1458167"/>
              <a:gd name="connsiteY6" fmla="*/ 2356644 h 2356644"/>
              <a:gd name="connsiteX0" fmla="*/ 685800 w 1458167"/>
              <a:gd name="connsiteY0" fmla="*/ 2484291 h 2484291"/>
              <a:gd name="connsiteX1" fmla="*/ 477837 w 1458167"/>
              <a:gd name="connsiteY1" fmla="*/ 1524647 h 2484291"/>
              <a:gd name="connsiteX2" fmla="*/ 0 w 1458167"/>
              <a:gd name="connsiteY2" fmla="*/ 1036491 h 2484291"/>
              <a:gd name="connsiteX3" fmla="*/ 96043 w 1458167"/>
              <a:gd name="connsiteY3" fmla="*/ 178447 h 2484291"/>
              <a:gd name="connsiteX4" fmla="*/ 1213643 w 1458167"/>
              <a:gd name="connsiteY4" fmla="*/ 127647 h 2484291"/>
              <a:gd name="connsiteX5" fmla="*/ 1359693 w 1458167"/>
              <a:gd name="connsiteY5" fmla="*/ 1200797 h 2484291"/>
              <a:gd name="connsiteX6" fmla="*/ 685800 w 1458167"/>
              <a:gd name="connsiteY6" fmla="*/ 2484291 h 2484291"/>
              <a:gd name="connsiteX0" fmla="*/ 685800 w 1458167"/>
              <a:gd name="connsiteY0" fmla="*/ 2484832 h 2484832"/>
              <a:gd name="connsiteX1" fmla="*/ 477837 w 1458167"/>
              <a:gd name="connsiteY1" fmla="*/ 1525188 h 2484832"/>
              <a:gd name="connsiteX2" fmla="*/ 0 w 1458167"/>
              <a:gd name="connsiteY2" fmla="*/ 1037032 h 2484832"/>
              <a:gd name="connsiteX3" fmla="*/ 76993 w 1458167"/>
              <a:gd name="connsiteY3" fmla="*/ 176607 h 2484832"/>
              <a:gd name="connsiteX4" fmla="*/ 1213643 w 1458167"/>
              <a:gd name="connsiteY4" fmla="*/ 128188 h 2484832"/>
              <a:gd name="connsiteX5" fmla="*/ 1359693 w 1458167"/>
              <a:gd name="connsiteY5" fmla="*/ 1201338 h 2484832"/>
              <a:gd name="connsiteX6" fmla="*/ 685800 w 1458167"/>
              <a:gd name="connsiteY6" fmla="*/ 2484832 h 2484832"/>
              <a:gd name="connsiteX0" fmla="*/ 685800 w 1458167"/>
              <a:gd name="connsiteY0" fmla="*/ 2598539 h 2598539"/>
              <a:gd name="connsiteX1" fmla="*/ 477837 w 1458167"/>
              <a:gd name="connsiteY1" fmla="*/ 1638895 h 2598539"/>
              <a:gd name="connsiteX2" fmla="*/ 0 w 1458167"/>
              <a:gd name="connsiteY2" fmla="*/ 1150739 h 2598539"/>
              <a:gd name="connsiteX3" fmla="*/ 76993 w 1458167"/>
              <a:gd name="connsiteY3" fmla="*/ 290314 h 2598539"/>
              <a:gd name="connsiteX4" fmla="*/ 1213643 w 1458167"/>
              <a:gd name="connsiteY4" fmla="*/ 241895 h 2598539"/>
              <a:gd name="connsiteX5" fmla="*/ 1359693 w 1458167"/>
              <a:gd name="connsiteY5" fmla="*/ 1315045 h 2598539"/>
              <a:gd name="connsiteX6" fmla="*/ 685800 w 1458167"/>
              <a:gd name="connsiteY6" fmla="*/ 2598539 h 2598539"/>
              <a:gd name="connsiteX0" fmla="*/ 761202 w 1533569"/>
              <a:gd name="connsiteY0" fmla="*/ 2598539 h 2598539"/>
              <a:gd name="connsiteX1" fmla="*/ 553239 w 1533569"/>
              <a:gd name="connsiteY1" fmla="*/ 1638895 h 2598539"/>
              <a:gd name="connsiteX2" fmla="*/ 75402 w 1533569"/>
              <a:gd name="connsiteY2" fmla="*/ 1150739 h 2598539"/>
              <a:gd name="connsiteX3" fmla="*/ 152395 w 1533569"/>
              <a:gd name="connsiteY3" fmla="*/ 290314 h 2598539"/>
              <a:gd name="connsiteX4" fmla="*/ 1289045 w 1533569"/>
              <a:gd name="connsiteY4" fmla="*/ 241895 h 2598539"/>
              <a:gd name="connsiteX5" fmla="*/ 1435095 w 1533569"/>
              <a:gd name="connsiteY5" fmla="*/ 1315045 h 2598539"/>
              <a:gd name="connsiteX6" fmla="*/ 761202 w 1533569"/>
              <a:gd name="connsiteY6" fmla="*/ 2598539 h 2598539"/>
              <a:gd name="connsiteX0" fmla="*/ 825046 w 1597413"/>
              <a:gd name="connsiteY0" fmla="*/ 2598539 h 2598539"/>
              <a:gd name="connsiteX1" fmla="*/ 617083 w 1597413"/>
              <a:gd name="connsiteY1" fmla="*/ 1638895 h 2598539"/>
              <a:gd name="connsiteX2" fmla="*/ 139246 w 1597413"/>
              <a:gd name="connsiteY2" fmla="*/ 1150739 h 2598539"/>
              <a:gd name="connsiteX3" fmla="*/ 216239 w 1597413"/>
              <a:gd name="connsiteY3" fmla="*/ 290314 h 2598539"/>
              <a:gd name="connsiteX4" fmla="*/ 1352889 w 1597413"/>
              <a:gd name="connsiteY4" fmla="*/ 241895 h 2598539"/>
              <a:gd name="connsiteX5" fmla="*/ 1498939 w 1597413"/>
              <a:gd name="connsiteY5" fmla="*/ 1315045 h 2598539"/>
              <a:gd name="connsiteX6" fmla="*/ 825046 w 1597413"/>
              <a:gd name="connsiteY6" fmla="*/ 2598539 h 2598539"/>
              <a:gd name="connsiteX0" fmla="*/ 818095 w 1590462"/>
              <a:gd name="connsiteY0" fmla="*/ 2598539 h 2598539"/>
              <a:gd name="connsiteX1" fmla="*/ 610132 w 1590462"/>
              <a:gd name="connsiteY1" fmla="*/ 1638895 h 2598539"/>
              <a:gd name="connsiteX2" fmla="*/ 132295 w 1590462"/>
              <a:gd name="connsiteY2" fmla="*/ 1150739 h 2598539"/>
              <a:gd name="connsiteX3" fmla="*/ 209288 w 1590462"/>
              <a:gd name="connsiteY3" fmla="*/ 290314 h 2598539"/>
              <a:gd name="connsiteX4" fmla="*/ 1345938 w 1590462"/>
              <a:gd name="connsiteY4" fmla="*/ 241895 h 2598539"/>
              <a:gd name="connsiteX5" fmla="*/ 1491988 w 1590462"/>
              <a:gd name="connsiteY5" fmla="*/ 1315045 h 2598539"/>
              <a:gd name="connsiteX6" fmla="*/ 818095 w 1590462"/>
              <a:gd name="connsiteY6" fmla="*/ 2598539 h 2598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90462" h="2598539">
                <a:moveTo>
                  <a:pt x="818095" y="2598539"/>
                </a:moveTo>
                <a:cubicBezTo>
                  <a:pt x="771793" y="2281039"/>
                  <a:pt x="789784" y="1984970"/>
                  <a:pt x="610132" y="1638895"/>
                </a:cubicBezTo>
                <a:cubicBezTo>
                  <a:pt x="484191" y="1469032"/>
                  <a:pt x="324911" y="1322983"/>
                  <a:pt x="132295" y="1150739"/>
                </a:cubicBezTo>
                <a:cubicBezTo>
                  <a:pt x="-34922" y="997281"/>
                  <a:pt x="-78313" y="672372"/>
                  <a:pt x="209288" y="290314"/>
                </a:cubicBezTo>
                <a:cubicBezTo>
                  <a:pt x="560390" y="-112382"/>
                  <a:pt x="1037699" y="-65022"/>
                  <a:pt x="1345938" y="241895"/>
                </a:cubicBezTo>
                <a:cubicBezTo>
                  <a:pt x="1606553" y="511506"/>
                  <a:pt x="1664761" y="864458"/>
                  <a:pt x="1491988" y="1315045"/>
                </a:cubicBezTo>
                <a:cubicBezTo>
                  <a:pt x="1293551" y="1783357"/>
                  <a:pt x="1073682" y="2189758"/>
                  <a:pt x="818095" y="2598539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TG_Oval 58"/>
          <p:cNvSpPr/>
          <p:nvPr/>
        </p:nvSpPr>
        <p:spPr bwMode="gray">
          <a:xfrm>
            <a:off x="4286864" y="3685072"/>
            <a:ext cx="457644" cy="457644"/>
          </a:xfrm>
          <a:prstGeom prst="ellipse">
            <a:avLst/>
          </a:prstGeom>
          <a:gradFill>
            <a:gsLst>
              <a:gs pos="0">
                <a:schemeClr val="bg2"/>
              </a:gs>
              <a:gs pos="25000">
                <a:schemeClr val="bg2">
                  <a:lumMod val="75000"/>
                </a:schemeClr>
              </a:gs>
              <a:gs pos="50000">
                <a:schemeClr val="bg2">
                  <a:lumMod val="53000"/>
                </a:schemeClr>
              </a:gs>
              <a:gs pos="75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5400000" scaled="0"/>
          </a:gradFill>
          <a:ln w="28575"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prstMaterial="dkEdge">
            <a:bevelT w="190500" h="190500"/>
            <a:contourClr>
              <a:srgbClr val="000000"/>
            </a:contourClr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3890963" y="1792288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29" name="Rectangle 37"/>
          <p:cNvSpPr>
            <a:spLocks noChangeArrowheads="1"/>
          </p:cNvSpPr>
          <p:nvPr/>
        </p:nvSpPr>
        <p:spPr bwMode="auto">
          <a:xfrm>
            <a:off x="3890963" y="54356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0" name="Rectangle 38"/>
          <p:cNvSpPr>
            <a:spLocks noChangeArrowheads="1"/>
          </p:cNvSpPr>
          <p:nvPr/>
        </p:nvSpPr>
        <p:spPr bwMode="auto">
          <a:xfrm>
            <a:off x="5316538" y="4495800"/>
            <a:ext cx="12588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1" name="Rectangle 39"/>
          <p:cNvSpPr>
            <a:spLocks noChangeArrowheads="1"/>
          </p:cNvSpPr>
          <p:nvPr/>
        </p:nvSpPr>
        <p:spPr bwMode="auto">
          <a:xfrm>
            <a:off x="5408613" y="2719388"/>
            <a:ext cx="125888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2" name="Rectangle 40"/>
          <p:cNvSpPr>
            <a:spLocks noChangeArrowheads="1"/>
          </p:cNvSpPr>
          <p:nvPr/>
        </p:nvSpPr>
        <p:spPr bwMode="auto">
          <a:xfrm>
            <a:off x="2374900" y="4506913"/>
            <a:ext cx="1258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233" name="Rectangle 41"/>
          <p:cNvSpPr>
            <a:spLocks noChangeArrowheads="1"/>
          </p:cNvSpPr>
          <p:nvPr/>
        </p:nvSpPr>
        <p:spPr bwMode="auto">
          <a:xfrm>
            <a:off x="2371725" y="2740025"/>
            <a:ext cx="1258888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vi-VN" sz="1600">
                <a:solidFill>
                  <a:schemeClr val="bg1"/>
                </a:solidFill>
                <a:latin typeface="Arial" charset="0"/>
              </a:rPr>
              <a:t>Văn bản của bạn.</a:t>
            </a:r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4" name="Round Same Side Corner Rectangle 3"/>
          <p:cNvSpPr/>
          <p:nvPr/>
        </p:nvSpPr>
        <p:spPr>
          <a:xfrm rot="16200000">
            <a:off x="3444875" y="-452437"/>
            <a:ext cx="989013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 flipH="1">
            <a:off x="6303962" y="1401763"/>
            <a:ext cx="989013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3444876" y="733425"/>
            <a:ext cx="989012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2"/>
              </a:gs>
              <a:gs pos="99000">
                <a:schemeClr val="accent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Round Same Side Corner Rectangle 27"/>
          <p:cNvSpPr/>
          <p:nvPr/>
        </p:nvSpPr>
        <p:spPr>
          <a:xfrm rot="5400000" flipH="1">
            <a:off x="6303963" y="2587625"/>
            <a:ext cx="989012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445669" y="1955007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tx2"/>
              </a:gs>
              <a:gs pos="99000">
                <a:schemeClr val="tx2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ound Same Side Corner Rectangle 29"/>
          <p:cNvSpPr/>
          <p:nvPr/>
        </p:nvSpPr>
        <p:spPr>
          <a:xfrm rot="5400000" flipH="1">
            <a:off x="6304756" y="3809207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3445669" y="3140869"/>
            <a:ext cx="987425" cy="4713287"/>
          </a:xfrm>
          <a:prstGeom prst="round2SameRect">
            <a:avLst>
              <a:gd name="adj1" fmla="val 23321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ound Same Side Corner Rectangle 31"/>
          <p:cNvSpPr/>
          <p:nvPr/>
        </p:nvSpPr>
        <p:spPr>
          <a:xfrm rot="5400000" flipH="1">
            <a:off x="6304756" y="4995069"/>
            <a:ext cx="987425" cy="1004888"/>
          </a:xfrm>
          <a:prstGeom prst="round2SameRect">
            <a:avLst>
              <a:gd name="adj1" fmla="val 34679"/>
              <a:gd name="adj2" fmla="val 0"/>
            </a:avLst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51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6165850" y="185738"/>
            <a:ext cx="131763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52" name="TextBox 8"/>
          <p:cNvSpPr txBox="1">
            <a:spLocks noChangeArrowheads="1"/>
          </p:cNvSpPr>
          <p:nvPr/>
        </p:nvSpPr>
        <p:spPr bwMode="auto">
          <a:xfrm>
            <a:off x="6502400" y="15494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10253" name="TextBox 33"/>
          <p:cNvSpPr txBox="1">
            <a:spLocks noChangeArrowheads="1"/>
          </p:cNvSpPr>
          <p:nvPr/>
        </p:nvSpPr>
        <p:spPr bwMode="auto">
          <a:xfrm>
            <a:off x="6502400" y="2735263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2</a:t>
            </a:r>
          </a:p>
        </p:txBody>
      </p:sp>
      <p:sp>
        <p:nvSpPr>
          <p:cNvPr id="10254" name="TextBox 34"/>
          <p:cNvSpPr txBox="1">
            <a:spLocks noChangeArrowheads="1"/>
          </p:cNvSpPr>
          <p:nvPr/>
        </p:nvSpPr>
        <p:spPr bwMode="auto">
          <a:xfrm>
            <a:off x="6502400" y="3957638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10255" name="TextBox 35"/>
          <p:cNvSpPr txBox="1">
            <a:spLocks noChangeArrowheads="1"/>
          </p:cNvSpPr>
          <p:nvPr/>
        </p:nvSpPr>
        <p:spPr bwMode="auto">
          <a:xfrm>
            <a:off x="6502400" y="5143500"/>
            <a:ext cx="496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Comic Sans MS" pitchFamily="66" charset="0"/>
              </a:rPr>
              <a:t>4</a:t>
            </a:r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2055813" y="17351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7" name="Rectangle 37"/>
          <p:cNvSpPr>
            <a:spLocks noChangeArrowheads="1"/>
          </p:cNvSpPr>
          <p:nvPr/>
        </p:nvSpPr>
        <p:spPr bwMode="auto">
          <a:xfrm>
            <a:off x="2055813" y="2921000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8" name="Rectangle 38"/>
          <p:cNvSpPr>
            <a:spLocks noChangeArrowheads="1"/>
          </p:cNvSpPr>
          <p:nvPr/>
        </p:nvSpPr>
        <p:spPr bwMode="auto">
          <a:xfrm>
            <a:off x="2055813" y="4143375"/>
            <a:ext cx="37798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0259" name="Rectangle 39"/>
          <p:cNvSpPr>
            <a:spLocks noChangeArrowheads="1"/>
          </p:cNvSpPr>
          <p:nvPr/>
        </p:nvSpPr>
        <p:spPr bwMode="auto">
          <a:xfrm>
            <a:off x="2055813" y="5329238"/>
            <a:ext cx="3779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sp>
        <p:nvSpPr>
          <p:cNvPr id="4" name="Freeform 3"/>
          <p:cNvSpPr/>
          <p:nvPr/>
        </p:nvSpPr>
        <p:spPr>
          <a:xfrm>
            <a:off x="-15875" y="1335088"/>
            <a:ext cx="5094288" cy="1635125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0"/>
                </a:schemeClr>
              </a:gs>
              <a:gs pos="22000">
                <a:schemeClr val="accent5">
                  <a:lumMod val="75000"/>
                </a:schemeClr>
              </a:gs>
              <a:gs pos="61000">
                <a:schemeClr val="accent5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68" name="Group 6"/>
          <p:cNvGrpSpPr>
            <a:grpSpLocks/>
          </p:cNvGrpSpPr>
          <p:nvPr/>
        </p:nvGrpSpPr>
        <p:grpSpPr bwMode="auto">
          <a:xfrm>
            <a:off x="4471988" y="1047750"/>
            <a:ext cx="661987" cy="1814513"/>
            <a:chOff x="4476750" y="1056604"/>
            <a:chExt cx="661988" cy="1815184"/>
          </a:xfrm>
        </p:grpSpPr>
        <p:sp>
          <p:nvSpPr>
            <p:cNvPr id="5" name="Freeform 4"/>
            <p:cNvSpPr/>
            <p:nvPr/>
          </p:nvSpPr>
          <p:spPr>
            <a:xfrm>
              <a:off x="4476750" y="1166183"/>
              <a:ext cx="661988" cy="1705605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648200" y="1056604"/>
              <a:ext cx="400051" cy="166750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50000">
                  <a:schemeClr val="accent5"/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9" name="Freeform 78"/>
          <p:cNvSpPr/>
          <p:nvPr/>
        </p:nvSpPr>
        <p:spPr>
          <a:xfrm>
            <a:off x="-15875" y="3070225"/>
            <a:ext cx="617220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22000">
                <a:schemeClr val="accent6">
                  <a:lumMod val="75000"/>
                </a:schemeClr>
              </a:gs>
              <a:gs pos="61000">
                <a:schemeClr val="accent6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0" name="Group 79"/>
          <p:cNvGrpSpPr>
            <a:grpSpLocks/>
          </p:cNvGrpSpPr>
          <p:nvPr/>
        </p:nvGrpSpPr>
        <p:grpSpPr bwMode="auto">
          <a:xfrm>
            <a:off x="5648325" y="2767013"/>
            <a:ext cx="555625" cy="1816100"/>
            <a:chOff x="4476750" y="1056604"/>
            <a:chExt cx="661988" cy="1815184"/>
          </a:xfrm>
        </p:grpSpPr>
        <p:sp>
          <p:nvSpPr>
            <p:cNvPr id="81" name="Freeform 80"/>
            <p:cNvSpPr/>
            <p:nvPr/>
          </p:nvSpPr>
          <p:spPr>
            <a:xfrm>
              <a:off x="4476750" y="1166086"/>
              <a:ext cx="661988" cy="1705702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4648867" y="1056604"/>
              <a:ext cx="399084" cy="166603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3" name="Freeform 82"/>
          <p:cNvSpPr/>
          <p:nvPr/>
        </p:nvSpPr>
        <p:spPr>
          <a:xfrm>
            <a:off x="-15875" y="4813300"/>
            <a:ext cx="7207250" cy="1636713"/>
          </a:xfrm>
          <a:custGeom>
            <a:avLst/>
            <a:gdLst>
              <a:gd name="connsiteX0" fmla="*/ 0 w 5074920"/>
              <a:gd name="connsiteY0" fmla="*/ 30480 h 1645920"/>
              <a:gd name="connsiteX1" fmla="*/ 0 w 5074920"/>
              <a:gd name="connsiteY1" fmla="*/ 1645920 h 1645920"/>
              <a:gd name="connsiteX2" fmla="*/ 4663440 w 5074920"/>
              <a:gd name="connsiteY2" fmla="*/ 1645920 h 1645920"/>
              <a:gd name="connsiteX3" fmla="*/ 5074920 w 5074920"/>
              <a:gd name="connsiteY3" fmla="*/ 1554480 h 1645920"/>
              <a:gd name="connsiteX4" fmla="*/ 5074920 w 5074920"/>
              <a:gd name="connsiteY4" fmla="*/ 0 h 1645920"/>
              <a:gd name="connsiteX5" fmla="*/ 0 w 5074920"/>
              <a:gd name="connsiteY5" fmla="*/ 30480 h 1645920"/>
              <a:gd name="connsiteX0" fmla="*/ 0 w 5079682"/>
              <a:gd name="connsiteY0" fmla="*/ 6668 h 1622108"/>
              <a:gd name="connsiteX1" fmla="*/ 0 w 5079682"/>
              <a:gd name="connsiteY1" fmla="*/ 1622108 h 1622108"/>
              <a:gd name="connsiteX2" fmla="*/ 4663440 w 5079682"/>
              <a:gd name="connsiteY2" fmla="*/ 1622108 h 1622108"/>
              <a:gd name="connsiteX3" fmla="*/ 5074920 w 5079682"/>
              <a:gd name="connsiteY3" fmla="*/ 1530668 h 1622108"/>
              <a:gd name="connsiteX4" fmla="*/ 5079682 w 5079682"/>
              <a:gd name="connsiteY4" fmla="*/ 0 h 1622108"/>
              <a:gd name="connsiteX5" fmla="*/ 0 w 5079682"/>
              <a:gd name="connsiteY5" fmla="*/ 6668 h 1622108"/>
              <a:gd name="connsiteX0" fmla="*/ 0 w 5075131"/>
              <a:gd name="connsiteY0" fmla="*/ 20955 h 1636395"/>
              <a:gd name="connsiteX1" fmla="*/ 0 w 5075131"/>
              <a:gd name="connsiteY1" fmla="*/ 1636395 h 1636395"/>
              <a:gd name="connsiteX2" fmla="*/ 4663440 w 5075131"/>
              <a:gd name="connsiteY2" fmla="*/ 1636395 h 1636395"/>
              <a:gd name="connsiteX3" fmla="*/ 5074920 w 5075131"/>
              <a:gd name="connsiteY3" fmla="*/ 1544955 h 1636395"/>
              <a:gd name="connsiteX4" fmla="*/ 5070157 w 5075131"/>
              <a:gd name="connsiteY4" fmla="*/ 0 h 1636395"/>
              <a:gd name="connsiteX5" fmla="*/ 0 w 5075131"/>
              <a:gd name="connsiteY5" fmla="*/ 20955 h 1636395"/>
              <a:gd name="connsiteX0" fmla="*/ 0 w 5075022"/>
              <a:gd name="connsiteY0" fmla="*/ 6667 h 1622107"/>
              <a:gd name="connsiteX1" fmla="*/ 0 w 5075022"/>
              <a:gd name="connsiteY1" fmla="*/ 1622107 h 1622107"/>
              <a:gd name="connsiteX2" fmla="*/ 4663440 w 5075022"/>
              <a:gd name="connsiteY2" fmla="*/ 1622107 h 1622107"/>
              <a:gd name="connsiteX3" fmla="*/ 5074920 w 5075022"/>
              <a:gd name="connsiteY3" fmla="*/ 1530667 h 1622107"/>
              <a:gd name="connsiteX4" fmla="*/ 5060632 w 5075022"/>
              <a:gd name="connsiteY4" fmla="*/ 0 h 1622107"/>
              <a:gd name="connsiteX5" fmla="*/ 0 w 5075022"/>
              <a:gd name="connsiteY5" fmla="*/ 6667 h 1622107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75001"/>
              <a:gd name="connsiteY0" fmla="*/ 20955 h 1636395"/>
              <a:gd name="connsiteX1" fmla="*/ 0 w 5075001"/>
              <a:gd name="connsiteY1" fmla="*/ 1636395 h 1636395"/>
              <a:gd name="connsiteX2" fmla="*/ 4663440 w 5075001"/>
              <a:gd name="connsiteY2" fmla="*/ 1636395 h 1636395"/>
              <a:gd name="connsiteX3" fmla="*/ 5074920 w 5075001"/>
              <a:gd name="connsiteY3" fmla="*/ 1544955 h 1636395"/>
              <a:gd name="connsiteX4" fmla="*/ 5055870 w 5075001"/>
              <a:gd name="connsiteY4" fmla="*/ 0 h 1636395"/>
              <a:gd name="connsiteX5" fmla="*/ 0 w 5075001"/>
              <a:gd name="connsiteY5" fmla="*/ 20955 h 1636395"/>
              <a:gd name="connsiteX0" fmla="*/ 0 w 5094014"/>
              <a:gd name="connsiteY0" fmla="*/ 20955 h 1636395"/>
              <a:gd name="connsiteX1" fmla="*/ 0 w 5094014"/>
              <a:gd name="connsiteY1" fmla="*/ 1636395 h 1636395"/>
              <a:gd name="connsiteX2" fmla="*/ 4663440 w 5094014"/>
              <a:gd name="connsiteY2" fmla="*/ 1636395 h 1636395"/>
              <a:gd name="connsiteX3" fmla="*/ 5093970 w 5094014"/>
              <a:gd name="connsiteY3" fmla="*/ 1525905 h 1636395"/>
              <a:gd name="connsiteX4" fmla="*/ 5055870 w 5094014"/>
              <a:gd name="connsiteY4" fmla="*/ 0 h 1636395"/>
              <a:gd name="connsiteX5" fmla="*/ 0 w 5094014"/>
              <a:gd name="connsiteY5" fmla="*/ 20955 h 163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94014" h="1636395">
                <a:moveTo>
                  <a:pt x="0" y="20955"/>
                </a:moveTo>
                <a:lnTo>
                  <a:pt x="0" y="1636395"/>
                </a:lnTo>
                <a:lnTo>
                  <a:pt x="4663440" y="1636395"/>
                </a:lnTo>
                <a:cubicBezTo>
                  <a:pt x="4905375" y="1634490"/>
                  <a:pt x="5047298" y="1575435"/>
                  <a:pt x="5093970" y="1525905"/>
                </a:cubicBezTo>
                <a:cubicBezTo>
                  <a:pt x="5095557" y="1015682"/>
                  <a:pt x="5054283" y="510223"/>
                  <a:pt x="5055870" y="0"/>
                </a:cubicBezTo>
                <a:lnTo>
                  <a:pt x="0" y="20955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22000">
                <a:schemeClr val="accent3">
                  <a:lumMod val="75000"/>
                </a:schemeClr>
              </a:gs>
              <a:gs pos="61000">
                <a:schemeClr val="accent3"/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1272" name="Group 83"/>
          <p:cNvGrpSpPr>
            <a:grpSpLocks/>
          </p:cNvGrpSpPr>
          <p:nvPr/>
        </p:nvGrpSpPr>
        <p:grpSpPr bwMode="auto">
          <a:xfrm>
            <a:off x="6832600" y="4525963"/>
            <a:ext cx="396875" cy="1814512"/>
            <a:chOff x="4476750" y="1056604"/>
            <a:chExt cx="661988" cy="1815184"/>
          </a:xfrm>
        </p:grpSpPr>
        <p:sp>
          <p:nvSpPr>
            <p:cNvPr id="85" name="Freeform 84"/>
            <p:cNvSpPr/>
            <p:nvPr/>
          </p:nvSpPr>
          <p:spPr>
            <a:xfrm>
              <a:off x="4476750" y="1166182"/>
              <a:ext cx="661988" cy="1705606"/>
            </a:xfrm>
            <a:custGeom>
              <a:avLst/>
              <a:gdLst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4975 h 1704975"/>
                <a:gd name="connsiteX1" fmla="*/ 42863 w 661988"/>
                <a:gd name="connsiteY1" fmla="*/ 1514475 h 1704975"/>
                <a:gd name="connsiteX2" fmla="*/ 0 w 661988"/>
                <a:gd name="connsiteY2" fmla="*/ 166687 h 1704975"/>
                <a:gd name="connsiteX3" fmla="*/ 614363 w 661988"/>
                <a:gd name="connsiteY3" fmla="*/ 0 h 1704975"/>
                <a:gd name="connsiteX4" fmla="*/ 661988 w 661988"/>
                <a:gd name="connsiteY4" fmla="*/ 95250 h 1704975"/>
                <a:gd name="connsiteX5" fmla="*/ 604838 w 661988"/>
                <a:gd name="connsiteY5" fmla="*/ 1704975 h 170497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  <a:gd name="connsiteX0" fmla="*/ 604838 w 661988"/>
                <a:gd name="connsiteY0" fmla="*/ 1706055 h 1706055"/>
                <a:gd name="connsiteX1" fmla="*/ 42863 w 661988"/>
                <a:gd name="connsiteY1" fmla="*/ 1515555 h 1706055"/>
                <a:gd name="connsiteX2" fmla="*/ 0 w 661988"/>
                <a:gd name="connsiteY2" fmla="*/ 167767 h 1706055"/>
                <a:gd name="connsiteX3" fmla="*/ 614363 w 661988"/>
                <a:gd name="connsiteY3" fmla="*/ 1080 h 1706055"/>
                <a:gd name="connsiteX4" fmla="*/ 661988 w 661988"/>
                <a:gd name="connsiteY4" fmla="*/ 96330 h 1706055"/>
                <a:gd name="connsiteX5" fmla="*/ 604838 w 661988"/>
                <a:gd name="connsiteY5" fmla="*/ 1706055 h 170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988" h="1706055">
                  <a:moveTo>
                    <a:pt x="604838" y="1706055"/>
                  </a:moveTo>
                  <a:cubicBezTo>
                    <a:pt x="446088" y="1699705"/>
                    <a:pt x="196850" y="1693355"/>
                    <a:pt x="42863" y="1515555"/>
                  </a:cubicBezTo>
                  <a:lnTo>
                    <a:pt x="0" y="167767"/>
                  </a:lnTo>
                  <a:cubicBezTo>
                    <a:pt x="104776" y="12193"/>
                    <a:pt x="442912" y="-5270"/>
                    <a:pt x="614363" y="1080"/>
                  </a:cubicBezTo>
                  <a:cubicBezTo>
                    <a:pt x="687388" y="4255"/>
                    <a:pt x="646113" y="64580"/>
                    <a:pt x="661988" y="96330"/>
                  </a:cubicBezTo>
                  <a:lnTo>
                    <a:pt x="604838" y="170605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648868" y="1056604"/>
              <a:ext cx="399840" cy="166749"/>
            </a:xfrm>
            <a:custGeom>
              <a:avLst/>
              <a:gdLst>
                <a:gd name="connsiteX0" fmla="*/ 0 w 400050"/>
                <a:gd name="connsiteY0" fmla="*/ 176213 h 176213"/>
                <a:gd name="connsiteX1" fmla="*/ 0 w 400050"/>
                <a:gd name="connsiteY1" fmla="*/ 119063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76213 h 176213"/>
                <a:gd name="connsiteX1" fmla="*/ 9525 w 400050"/>
                <a:gd name="connsiteY1" fmla="*/ 130969 h 176213"/>
                <a:gd name="connsiteX2" fmla="*/ 333375 w 400050"/>
                <a:gd name="connsiteY2" fmla="*/ 0 h 176213"/>
                <a:gd name="connsiteX3" fmla="*/ 400050 w 400050"/>
                <a:gd name="connsiteY3" fmla="*/ 42863 h 176213"/>
                <a:gd name="connsiteX4" fmla="*/ 385763 w 400050"/>
                <a:gd name="connsiteY4" fmla="*/ 119063 h 176213"/>
                <a:gd name="connsiteX5" fmla="*/ 0 w 400050"/>
                <a:gd name="connsiteY5" fmla="*/ 176213 h 176213"/>
                <a:gd name="connsiteX0" fmla="*/ 0 w 400050"/>
                <a:gd name="connsiteY0" fmla="*/ 166688 h 166688"/>
                <a:gd name="connsiteX1" fmla="*/ 9525 w 400050"/>
                <a:gd name="connsiteY1" fmla="*/ 121444 h 166688"/>
                <a:gd name="connsiteX2" fmla="*/ 333375 w 400050"/>
                <a:gd name="connsiteY2" fmla="*/ 0 h 166688"/>
                <a:gd name="connsiteX3" fmla="*/ 400050 w 400050"/>
                <a:gd name="connsiteY3" fmla="*/ 33338 h 166688"/>
                <a:gd name="connsiteX4" fmla="*/ 385763 w 400050"/>
                <a:gd name="connsiteY4" fmla="*/ 109538 h 166688"/>
                <a:gd name="connsiteX5" fmla="*/ 0 w 400050"/>
                <a:gd name="connsiteY5" fmla="*/ 166688 h 166688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  <a:gd name="connsiteX0" fmla="*/ 0 w 400050"/>
                <a:gd name="connsiteY0" fmla="*/ 167360 h 167360"/>
                <a:gd name="connsiteX1" fmla="*/ 9525 w 400050"/>
                <a:gd name="connsiteY1" fmla="*/ 122116 h 167360"/>
                <a:gd name="connsiteX2" fmla="*/ 333375 w 400050"/>
                <a:gd name="connsiteY2" fmla="*/ 672 h 167360"/>
                <a:gd name="connsiteX3" fmla="*/ 400050 w 400050"/>
                <a:gd name="connsiteY3" fmla="*/ 34010 h 167360"/>
                <a:gd name="connsiteX4" fmla="*/ 385763 w 400050"/>
                <a:gd name="connsiteY4" fmla="*/ 110210 h 167360"/>
                <a:gd name="connsiteX5" fmla="*/ 0 w 400050"/>
                <a:gd name="connsiteY5" fmla="*/ 167360 h 16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050" h="167360">
                  <a:moveTo>
                    <a:pt x="0" y="167360"/>
                  </a:moveTo>
                  <a:lnTo>
                    <a:pt x="9525" y="122116"/>
                  </a:lnTo>
                  <a:cubicBezTo>
                    <a:pt x="98425" y="7022"/>
                    <a:pt x="277812" y="-3297"/>
                    <a:pt x="333375" y="672"/>
                  </a:cubicBezTo>
                  <a:cubicBezTo>
                    <a:pt x="365125" y="2260"/>
                    <a:pt x="394493" y="15753"/>
                    <a:pt x="400050" y="34010"/>
                  </a:cubicBezTo>
                  <a:lnTo>
                    <a:pt x="385763" y="110210"/>
                  </a:lnTo>
                  <a:cubicBezTo>
                    <a:pt x="288131" y="110210"/>
                    <a:pt x="130969" y="119735"/>
                    <a:pt x="0" y="16736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</a:schemeClr>
                </a:gs>
                <a:gs pos="50000">
                  <a:schemeClr val="accent3"/>
                </a:gs>
                <a:gs pos="100000">
                  <a:schemeClr val="accent3">
                    <a:lumMod val="5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1273" name="TextBox 86"/>
          <p:cNvSpPr txBox="1">
            <a:spLocks noChangeArrowheads="1"/>
          </p:cNvSpPr>
          <p:nvPr/>
        </p:nvSpPr>
        <p:spPr bwMode="auto">
          <a:xfrm>
            <a:off x="171450" y="1690688"/>
            <a:ext cx="10302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01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4" name="TextBox 87"/>
          <p:cNvSpPr txBox="1">
            <a:spLocks noChangeArrowheads="1"/>
          </p:cNvSpPr>
          <p:nvPr/>
        </p:nvSpPr>
        <p:spPr bwMode="auto">
          <a:xfrm>
            <a:off x="171450" y="3427413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02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5" name="TextBox 88"/>
          <p:cNvSpPr txBox="1">
            <a:spLocks noChangeArrowheads="1"/>
          </p:cNvSpPr>
          <p:nvPr/>
        </p:nvSpPr>
        <p:spPr bwMode="auto">
          <a:xfrm>
            <a:off x="171450" y="5170488"/>
            <a:ext cx="1030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Comic Sans MS" pitchFamily="66" charset="0"/>
              </a:rPr>
              <a:t>03</a:t>
            </a:r>
            <a:endParaRPr lang="en-US" sz="4800" b="1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1276" name="Rectangle 89"/>
          <p:cNvSpPr>
            <a:spLocks noChangeArrowheads="1"/>
          </p:cNvSpPr>
          <p:nvPr/>
        </p:nvSpPr>
        <p:spPr bwMode="auto">
          <a:xfrm>
            <a:off x="1341438" y="1782763"/>
            <a:ext cx="26209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1277" name="Rectangle 90"/>
          <p:cNvSpPr>
            <a:spLocks noChangeArrowheads="1"/>
          </p:cNvSpPr>
          <p:nvPr/>
        </p:nvSpPr>
        <p:spPr bwMode="auto">
          <a:xfrm>
            <a:off x="1341438" y="3627438"/>
            <a:ext cx="408146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cung cấp các mẫu thiết kế hàng đầu về PowerPoint.</a:t>
            </a:r>
          </a:p>
        </p:txBody>
      </p:sp>
      <p:sp>
        <p:nvSpPr>
          <p:cNvPr id="11278" name="Rectangle 91"/>
          <p:cNvSpPr>
            <a:spLocks noChangeArrowheads="1"/>
          </p:cNvSpPr>
          <p:nvPr/>
        </p:nvSpPr>
        <p:spPr bwMode="auto">
          <a:xfrm>
            <a:off x="1341438" y="5046663"/>
            <a:ext cx="408146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cung cấp các mẫu thiết kế hàng đầu về PowerPoint.</a:t>
            </a:r>
            <a:br>
              <a:rPr lang="en-US" sz="1400">
                <a:solidFill>
                  <a:schemeClr val="bg1"/>
                </a:solidFill>
                <a:latin typeface="Arial" charset="0"/>
              </a:rPr>
            </a:br>
            <a:endParaRPr lang="en-US" sz="1400">
              <a:solidFill>
                <a:schemeClr val="bg1"/>
              </a:solidFill>
              <a:latin typeface="Arial" charset="0"/>
            </a:endParaRPr>
          </a:p>
          <a:p>
            <a:r>
              <a:rPr lang="en-US" sz="1400">
                <a:solidFill>
                  <a:schemeClr val="bg1"/>
                </a:solidFill>
                <a:latin typeface="Arial" charset="0"/>
              </a:rPr>
              <a:t>PowerPointDep.net</a:t>
            </a:r>
            <a:r>
              <a:rPr lang="vi-VN" sz="140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cung cấp các mẫu thiết kế hàng đầu về PowerPoint.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7913" y="304800"/>
            <a:ext cx="1804987" cy="584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TIÊU ĐỀ</a:t>
            </a:r>
          </a:p>
        </p:txBody>
      </p:sp>
      <p:grpSp>
        <p:nvGrpSpPr>
          <p:cNvPr id="12291" name="Group 17"/>
          <p:cNvGrpSpPr>
            <a:grpSpLocks/>
          </p:cNvGrpSpPr>
          <p:nvPr/>
        </p:nvGrpSpPr>
        <p:grpSpPr bwMode="auto">
          <a:xfrm>
            <a:off x="1365250" y="1190625"/>
            <a:ext cx="6310313" cy="1778000"/>
            <a:chOff x="1728357" y="1304449"/>
            <a:chExt cx="5477985" cy="1543674"/>
          </a:xfrm>
        </p:grpSpPr>
        <p:grpSp>
          <p:nvGrpSpPr>
            <p:cNvPr id="12317" name="Group 18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22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8" name="Group 19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21" name="Right Triangle 20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Right Triangle 21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Trapezoid 2"/>
              <p:cNvSpPr/>
              <p:nvPr/>
            </p:nvSpPr>
            <p:spPr>
              <a:xfrm rot="19191503">
                <a:off x="1728357" y="1570458"/>
                <a:ext cx="2001014" cy="464480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2" name="Group 26"/>
          <p:cNvGrpSpPr>
            <a:grpSpLocks/>
          </p:cNvGrpSpPr>
          <p:nvPr/>
        </p:nvGrpSpPr>
        <p:grpSpPr bwMode="auto">
          <a:xfrm>
            <a:off x="1365250" y="3003550"/>
            <a:ext cx="6310313" cy="1779588"/>
            <a:chOff x="1728357" y="1304449"/>
            <a:chExt cx="5477985" cy="1543674"/>
          </a:xfrm>
        </p:grpSpPr>
        <p:grpSp>
          <p:nvGrpSpPr>
            <p:cNvPr id="12310" name="Group 27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15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2286492" y="1455925"/>
                <a:ext cx="4640094" cy="1248985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11" name="Group 28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0" name="Right Triangle 29"/>
              <p:cNvSpPr/>
              <p:nvPr/>
            </p:nvSpPr>
            <p:spPr>
              <a:xfrm flipH="1">
                <a:off x="2114228" y="2473565"/>
                <a:ext cx="172264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1" name="Right Triangle 30"/>
              <p:cNvSpPr/>
              <p:nvPr/>
            </p:nvSpPr>
            <p:spPr>
              <a:xfrm flipH="1">
                <a:off x="3449616" y="1304449"/>
                <a:ext cx="172263" cy="15147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2" name="Trapezoid 2"/>
              <p:cNvSpPr/>
              <p:nvPr/>
            </p:nvSpPr>
            <p:spPr>
              <a:xfrm rot="19191503">
                <a:off x="1728357" y="1571597"/>
                <a:ext cx="2001014" cy="462689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pSp>
        <p:nvGrpSpPr>
          <p:cNvPr id="12293" name="Group 35"/>
          <p:cNvGrpSpPr>
            <a:grpSpLocks/>
          </p:cNvGrpSpPr>
          <p:nvPr/>
        </p:nvGrpSpPr>
        <p:grpSpPr bwMode="auto">
          <a:xfrm>
            <a:off x="1365250" y="4808538"/>
            <a:ext cx="6310313" cy="1778000"/>
            <a:chOff x="1728357" y="1304449"/>
            <a:chExt cx="5477985" cy="1543674"/>
          </a:xfrm>
        </p:grpSpPr>
        <p:grpSp>
          <p:nvGrpSpPr>
            <p:cNvPr id="12303" name="Group 36"/>
            <p:cNvGrpSpPr>
              <a:grpSpLocks/>
            </p:cNvGrpSpPr>
            <p:nvPr/>
          </p:nvGrpSpPr>
          <p:grpSpPr bwMode="auto">
            <a:xfrm>
              <a:off x="1803761" y="1455420"/>
              <a:ext cx="5402581" cy="1392703"/>
              <a:chOff x="1803761" y="1455420"/>
              <a:chExt cx="5402581" cy="1392703"/>
            </a:xfrm>
          </p:grpSpPr>
          <p:pic>
            <p:nvPicPr>
              <p:cNvPr id="12308" name="Picture 345" descr="shadow_1_m"/>
              <p:cNvPicPr>
                <a:picLocks noChangeAspect="1" noChangeArrowheads="1"/>
              </p:cNvPicPr>
              <p:nvPr/>
            </p:nvPicPr>
            <p:blipFill>
              <a:blip r:embed="rId2"/>
              <a:srcRect t="1518" b="2"/>
              <a:stretch>
                <a:fillRect/>
              </a:stretch>
            </p:blipFill>
            <p:spPr bwMode="gray">
              <a:xfrm>
                <a:off x="1803761" y="2535709"/>
                <a:ext cx="5402581" cy="3124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2286492" y="1456060"/>
                <a:ext cx="4640094" cy="1248722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12304" name="Group 37"/>
            <p:cNvGrpSpPr>
              <a:grpSpLocks/>
            </p:cNvGrpSpPr>
            <p:nvPr/>
          </p:nvGrpSpPr>
          <p:grpSpPr bwMode="auto">
            <a:xfrm>
              <a:off x="1728357" y="1304449"/>
              <a:ext cx="2001385" cy="1320641"/>
              <a:chOff x="1728357" y="1304449"/>
              <a:chExt cx="2001385" cy="1320641"/>
            </a:xfrm>
          </p:grpSpPr>
          <p:sp>
            <p:nvSpPr>
              <p:cNvPr id="39" name="Right Triangle 38"/>
              <p:cNvSpPr/>
              <p:nvPr/>
            </p:nvSpPr>
            <p:spPr>
              <a:xfrm flipH="1">
                <a:off x="2114228" y="2473231"/>
                <a:ext cx="172264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0" name="Right Triangle 39"/>
              <p:cNvSpPr/>
              <p:nvPr/>
            </p:nvSpPr>
            <p:spPr>
              <a:xfrm flipH="1">
                <a:off x="3449616" y="1304449"/>
                <a:ext cx="172263" cy="151611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1" name="Trapezoid 2"/>
              <p:cNvSpPr/>
              <p:nvPr/>
            </p:nvSpPr>
            <p:spPr>
              <a:xfrm rot="19191503">
                <a:off x="1728357" y="1570457"/>
                <a:ext cx="2001014" cy="464481"/>
              </a:xfrm>
              <a:custGeom>
                <a:avLst/>
                <a:gdLst>
                  <a:gd name="connsiteX0" fmla="*/ 0 w 1828800"/>
                  <a:gd name="connsiteY0" fmla="*/ 457200 h 457200"/>
                  <a:gd name="connsiteX1" fmla="*/ 114300 w 1828800"/>
                  <a:gd name="connsiteY1" fmla="*/ 0 h 457200"/>
                  <a:gd name="connsiteX2" fmla="*/ 1714500 w 1828800"/>
                  <a:gd name="connsiteY2" fmla="*/ 0 h 457200"/>
                  <a:gd name="connsiteX3" fmla="*/ 1828800 w 1828800"/>
                  <a:gd name="connsiteY3" fmla="*/ 457200 h 457200"/>
                  <a:gd name="connsiteX4" fmla="*/ 0 w 1828800"/>
                  <a:gd name="connsiteY4" fmla="*/ 457200 h 457200"/>
                  <a:gd name="connsiteX0" fmla="*/ 0 w 1828800"/>
                  <a:gd name="connsiteY0" fmla="*/ 463642 h 463642"/>
                  <a:gd name="connsiteX1" fmla="*/ 402156 w 1828800"/>
                  <a:gd name="connsiteY1" fmla="*/ 0 h 463642"/>
                  <a:gd name="connsiteX2" fmla="*/ 1714500 w 1828800"/>
                  <a:gd name="connsiteY2" fmla="*/ 6442 h 463642"/>
                  <a:gd name="connsiteX3" fmla="*/ 1828800 w 1828800"/>
                  <a:gd name="connsiteY3" fmla="*/ 463642 h 463642"/>
                  <a:gd name="connsiteX4" fmla="*/ 0 w 1828800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714500 w 2001385"/>
                  <a:gd name="connsiteY2" fmla="*/ 6442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  <a:gd name="connsiteX0" fmla="*/ 0 w 2001385"/>
                  <a:gd name="connsiteY0" fmla="*/ 463642 h 463642"/>
                  <a:gd name="connsiteX1" fmla="*/ 402156 w 2001385"/>
                  <a:gd name="connsiteY1" fmla="*/ 0 h 463642"/>
                  <a:gd name="connsiteX2" fmla="*/ 1514076 w 2001385"/>
                  <a:gd name="connsiteY2" fmla="*/ 7706 h 463642"/>
                  <a:gd name="connsiteX3" fmla="*/ 2001385 w 2001385"/>
                  <a:gd name="connsiteY3" fmla="*/ 426441 h 463642"/>
                  <a:gd name="connsiteX4" fmla="*/ 0 w 2001385"/>
                  <a:gd name="connsiteY4" fmla="*/ 463642 h 463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385" h="463642">
                    <a:moveTo>
                      <a:pt x="0" y="463642"/>
                    </a:moveTo>
                    <a:lnTo>
                      <a:pt x="402156" y="0"/>
                    </a:lnTo>
                    <a:lnTo>
                      <a:pt x="1514076" y="7706"/>
                    </a:lnTo>
                    <a:lnTo>
                      <a:pt x="2001385" y="426441"/>
                    </a:lnTo>
                    <a:lnTo>
                      <a:pt x="0" y="46364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30000"/>
                      <a:satMod val="115000"/>
                      <a:lumMod val="67000"/>
                      <a:lumOff val="33000"/>
                    </a:schemeClr>
                  </a:gs>
                  <a:gs pos="42000">
                    <a:schemeClr val="bg1">
                      <a:shade val="67500"/>
                      <a:satMod val="115000"/>
                      <a:lumMod val="38000"/>
                      <a:lumOff val="62000"/>
                    </a:schemeClr>
                  </a:gs>
                  <a:gs pos="84000">
                    <a:schemeClr val="bg1">
                      <a:lumMod val="95000"/>
                      <a:shade val="100000"/>
                      <a:satMod val="115000"/>
                    </a:schemeClr>
                  </a:gs>
                </a:gsLst>
                <a:lin ang="3600000" scaled="0"/>
                <a:tileRect/>
              </a:gra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5" name="5-Point Star 44"/>
          <p:cNvSpPr/>
          <p:nvPr/>
        </p:nvSpPr>
        <p:spPr bwMode="auto">
          <a:xfrm>
            <a:off x="6289675" y="3578225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6302737" y="5486399"/>
            <a:ext cx="617269" cy="455157"/>
            <a:chOff x="5210175" y="2278856"/>
            <a:chExt cx="235744" cy="173831"/>
          </a:xfrm>
          <a:solidFill>
            <a:schemeClr val="bg1"/>
          </a:solidFill>
        </p:grpSpPr>
        <p:sp>
          <p:nvSpPr>
            <p:cNvPr id="47" name="Frame 46"/>
            <p:cNvSpPr/>
            <p:nvPr/>
          </p:nvSpPr>
          <p:spPr>
            <a:xfrm>
              <a:off x="5226244" y="2278856"/>
              <a:ext cx="163128" cy="159546"/>
            </a:xfrm>
            <a:prstGeom prst="frame">
              <a:avLst>
                <a:gd name="adj1" fmla="val 555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5210175" y="2297000"/>
              <a:ext cx="235744" cy="155687"/>
            </a:xfrm>
            <a:custGeom>
              <a:avLst/>
              <a:gdLst>
                <a:gd name="connsiteX0" fmla="*/ 66675 w 235744"/>
                <a:gd name="connsiteY0" fmla="*/ 78582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78582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5726 h 154782"/>
                <a:gd name="connsiteX1" fmla="*/ 0 w 235744"/>
                <a:gd name="connsiteY1" fmla="*/ 50007 h 154782"/>
                <a:gd name="connsiteX2" fmla="*/ 80963 w 235744"/>
                <a:gd name="connsiteY2" fmla="*/ 154782 h 154782"/>
                <a:gd name="connsiteX3" fmla="*/ 235744 w 235744"/>
                <a:gd name="connsiteY3" fmla="*/ 0 h 154782"/>
                <a:gd name="connsiteX4" fmla="*/ 66675 w 235744"/>
                <a:gd name="connsiteY4" fmla="*/ 85726 h 154782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  <a:gd name="connsiteX0" fmla="*/ 66675 w 235744"/>
                <a:gd name="connsiteY0" fmla="*/ 86631 h 155687"/>
                <a:gd name="connsiteX1" fmla="*/ 0 w 235744"/>
                <a:gd name="connsiteY1" fmla="*/ 50912 h 155687"/>
                <a:gd name="connsiteX2" fmla="*/ 80963 w 235744"/>
                <a:gd name="connsiteY2" fmla="*/ 155687 h 155687"/>
                <a:gd name="connsiteX3" fmla="*/ 235744 w 235744"/>
                <a:gd name="connsiteY3" fmla="*/ 905 h 155687"/>
                <a:gd name="connsiteX4" fmla="*/ 66675 w 235744"/>
                <a:gd name="connsiteY4" fmla="*/ 86631 h 15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744" h="155687">
                  <a:moveTo>
                    <a:pt x="66675" y="86631"/>
                  </a:moveTo>
                  <a:cubicBezTo>
                    <a:pt x="49212" y="67581"/>
                    <a:pt x="34131" y="53293"/>
                    <a:pt x="0" y="50912"/>
                  </a:cubicBezTo>
                  <a:cubicBezTo>
                    <a:pt x="34132" y="78693"/>
                    <a:pt x="65881" y="113618"/>
                    <a:pt x="80963" y="155687"/>
                  </a:cubicBezTo>
                  <a:cubicBezTo>
                    <a:pt x="108745" y="94568"/>
                    <a:pt x="141287" y="31068"/>
                    <a:pt x="235744" y="905"/>
                  </a:cubicBezTo>
                  <a:cubicBezTo>
                    <a:pt x="157957" y="-6239"/>
                    <a:pt x="103981" y="29481"/>
                    <a:pt x="66675" y="86631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248400" y="1682472"/>
            <a:ext cx="638779" cy="718295"/>
            <a:chOff x="4290008" y="4767262"/>
            <a:chExt cx="902113" cy="1014412"/>
          </a:xfrm>
          <a:solidFill>
            <a:schemeClr val="bg1"/>
          </a:solidFill>
        </p:grpSpPr>
        <p:sp>
          <p:nvSpPr>
            <p:cNvPr id="50" name="Freeform 49"/>
            <p:cNvSpPr/>
            <p:nvPr/>
          </p:nvSpPr>
          <p:spPr>
            <a:xfrm>
              <a:off x="4444110" y="4922044"/>
              <a:ext cx="602358" cy="590550"/>
            </a:xfrm>
            <a:custGeom>
              <a:avLst/>
              <a:gdLst>
                <a:gd name="connsiteX0" fmla="*/ 107157 w 564357"/>
                <a:gd name="connsiteY0" fmla="*/ 600075 h 600075"/>
                <a:gd name="connsiteX1" fmla="*/ 107157 w 564357"/>
                <a:gd name="connsiteY1" fmla="*/ 531019 h 600075"/>
                <a:gd name="connsiteX2" fmla="*/ 0 w 564357"/>
                <a:gd name="connsiteY2" fmla="*/ 173831 h 600075"/>
                <a:gd name="connsiteX3" fmla="*/ 283369 w 564357"/>
                <a:gd name="connsiteY3" fmla="*/ 0 h 600075"/>
                <a:gd name="connsiteX4" fmla="*/ 526257 w 564357"/>
                <a:gd name="connsiteY4" fmla="*/ 138112 h 600075"/>
                <a:gd name="connsiteX5" fmla="*/ 564357 w 564357"/>
                <a:gd name="connsiteY5" fmla="*/ 407194 h 600075"/>
                <a:gd name="connsiteX6" fmla="*/ 445294 w 564357"/>
                <a:gd name="connsiteY6" fmla="*/ 557212 h 600075"/>
                <a:gd name="connsiteX7" fmla="*/ 445294 w 564357"/>
                <a:gd name="connsiteY7" fmla="*/ 588169 h 600075"/>
                <a:gd name="connsiteX8" fmla="*/ 342900 w 564357"/>
                <a:gd name="connsiteY8" fmla="*/ 588169 h 600075"/>
                <a:gd name="connsiteX9" fmla="*/ 342900 w 564357"/>
                <a:gd name="connsiteY9" fmla="*/ 481012 h 600075"/>
                <a:gd name="connsiteX10" fmla="*/ 476250 w 564357"/>
                <a:gd name="connsiteY10" fmla="*/ 307181 h 600075"/>
                <a:gd name="connsiteX11" fmla="*/ 285750 w 564357"/>
                <a:gd name="connsiteY11" fmla="*/ 119062 h 600075"/>
                <a:gd name="connsiteX12" fmla="*/ 92869 w 564357"/>
                <a:gd name="connsiteY12" fmla="*/ 316706 h 600075"/>
                <a:gd name="connsiteX13" fmla="*/ 207169 w 564357"/>
                <a:gd name="connsiteY13" fmla="*/ 485775 h 600075"/>
                <a:gd name="connsiteX14" fmla="*/ 207169 w 564357"/>
                <a:gd name="connsiteY14" fmla="*/ 592931 h 600075"/>
                <a:gd name="connsiteX15" fmla="*/ 107157 w 564357"/>
                <a:gd name="connsiteY15" fmla="*/ 600075 h 600075"/>
                <a:gd name="connsiteX0" fmla="*/ 109538 w 564357"/>
                <a:gd name="connsiteY0" fmla="*/ 590550 h 592931"/>
                <a:gd name="connsiteX1" fmla="*/ 107157 w 564357"/>
                <a:gd name="connsiteY1" fmla="*/ 531019 h 592931"/>
                <a:gd name="connsiteX2" fmla="*/ 0 w 564357"/>
                <a:gd name="connsiteY2" fmla="*/ 173831 h 592931"/>
                <a:gd name="connsiteX3" fmla="*/ 283369 w 564357"/>
                <a:gd name="connsiteY3" fmla="*/ 0 h 592931"/>
                <a:gd name="connsiteX4" fmla="*/ 526257 w 564357"/>
                <a:gd name="connsiteY4" fmla="*/ 138112 h 592931"/>
                <a:gd name="connsiteX5" fmla="*/ 564357 w 564357"/>
                <a:gd name="connsiteY5" fmla="*/ 407194 h 592931"/>
                <a:gd name="connsiteX6" fmla="*/ 445294 w 564357"/>
                <a:gd name="connsiteY6" fmla="*/ 557212 h 592931"/>
                <a:gd name="connsiteX7" fmla="*/ 445294 w 564357"/>
                <a:gd name="connsiteY7" fmla="*/ 588169 h 592931"/>
                <a:gd name="connsiteX8" fmla="*/ 342900 w 564357"/>
                <a:gd name="connsiteY8" fmla="*/ 588169 h 592931"/>
                <a:gd name="connsiteX9" fmla="*/ 342900 w 564357"/>
                <a:gd name="connsiteY9" fmla="*/ 481012 h 592931"/>
                <a:gd name="connsiteX10" fmla="*/ 476250 w 564357"/>
                <a:gd name="connsiteY10" fmla="*/ 307181 h 592931"/>
                <a:gd name="connsiteX11" fmla="*/ 285750 w 564357"/>
                <a:gd name="connsiteY11" fmla="*/ 119062 h 592931"/>
                <a:gd name="connsiteX12" fmla="*/ 92869 w 564357"/>
                <a:gd name="connsiteY12" fmla="*/ 316706 h 592931"/>
                <a:gd name="connsiteX13" fmla="*/ 207169 w 564357"/>
                <a:gd name="connsiteY13" fmla="*/ 485775 h 592931"/>
                <a:gd name="connsiteX14" fmla="*/ 207169 w 564357"/>
                <a:gd name="connsiteY14" fmla="*/ 592931 h 592931"/>
                <a:gd name="connsiteX15" fmla="*/ 109538 w 564357"/>
                <a:gd name="connsiteY15" fmla="*/ 590550 h 592931"/>
                <a:gd name="connsiteX0" fmla="*/ 121444 w 576263"/>
                <a:gd name="connsiteY0" fmla="*/ 590550 h 592931"/>
                <a:gd name="connsiteX1" fmla="*/ 119063 w 576263"/>
                <a:gd name="connsiteY1" fmla="*/ 531019 h 592931"/>
                <a:gd name="connsiteX2" fmla="*/ 11906 w 576263"/>
                <a:gd name="connsiteY2" fmla="*/ 173831 h 592931"/>
                <a:gd name="connsiteX3" fmla="*/ 295275 w 576263"/>
                <a:gd name="connsiteY3" fmla="*/ 0 h 592931"/>
                <a:gd name="connsiteX4" fmla="*/ 538163 w 576263"/>
                <a:gd name="connsiteY4" fmla="*/ 138112 h 592931"/>
                <a:gd name="connsiteX5" fmla="*/ 576263 w 576263"/>
                <a:gd name="connsiteY5" fmla="*/ 407194 h 592931"/>
                <a:gd name="connsiteX6" fmla="*/ 457200 w 576263"/>
                <a:gd name="connsiteY6" fmla="*/ 557212 h 592931"/>
                <a:gd name="connsiteX7" fmla="*/ 457200 w 576263"/>
                <a:gd name="connsiteY7" fmla="*/ 588169 h 592931"/>
                <a:gd name="connsiteX8" fmla="*/ 354806 w 576263"/>
                <a:gd name="connsiteY8" fmla="*/ 588169 h 592931"/>
                <a:gd name="connsiteX9" fmla="*/ 354806 w 576263"/>
                <a:gd name="connsiteY9" fmla="*/ 481012 h 592931"/>
                <a:gd name="connsiteX10" fmla="*/ 488156 w 576263"/>
                <a:gd name="connsiteY10" fmla="*/ 307181 h 592931"/>
                <a:gd name="connsiteX11" fmla="*/ 297656 w 576263"/>
                <a:gd name="connsiteY11" fmla="*/ 119062 h 592931"/>
                <a:gd name="connsiteX12" fmla="*/ 104775 w 576263"/>
                <a:gd name="connsiteY12" fmla="*/ 316706 h 592931"/>
                <a:gd name="connsiteX13" fmla="*/ 219075 w 576263"/>
                <a:gd name="connsiteY13" fmla="*/ 485775 h 592931"/>
                <a:gd name="connsiteX14" fmla="*/ 219075 w 576263"/>
                <a:gd name="connsiteY14" fmla="*/ 592931 h 592931"/>
                <a:gd name="connsiteX15" fmla="*/ 121444 w 576263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80329"/>
                <a:gd name="connsiteY0" fmla="*/ 590550 h 592931"/>
                <a:gd name="connsiteX1" fmla="*/ 123129 w 580329"/>
                <a:gd name="connsiteY1" fmla="*/ 531019 h 592931"/>
                <a:gd name="connsiteX2" fmla="*/ 15972 w 580329"/>
                <a:gd name="connsiteY2" fmla="*/ 173831 h 592931"/>
                <a:gd name="connsiteX3" fmla="*/ 299341 w 580329"/>
                <a:gd name="connsiteY3" fmla="*/ 0 h 592931"/>
                <a:gd name="connsiteX4" fmla="*/ 542229 w 580329"/>
                <a:gd name="connsiteY4" fmla="*/ 138112 h 592931"/>
                <a:gd name="connsiteX5" fmla="*/ 580329 w 580329"/>
                <a:gd name="connsiteY5" fmla="*/ 407194 h 592931"/>
                <a:gd name="connsiteX6" fmla="*/ 461266 w 580329"/>
                <a:gd name="connsiteY6" fmla="*/ 557212 h 592931"/>
                <a:gd name="connsiteX7" fmla="*/ 461266 w 580329"/>
                <a:gd name="connsiteY7" fmla="*/ 588169 h 592931"/>
                <a:gd name="connsiteX8" fmla="*/ 358872 w 580329"/>
                <a:gd name="connsiteY8" fmla="*/ 588169 h 592931"/>
                <a:gd name="connsiteX9" fmla="*/ 358872 w 580329"/>
                <a:gd name="connsiteY9" fmla="*/ 481012 h 592931"/>
                <a:gd name="connsiteX10" fmla="*/ 492222 w 580329"/>
                <a:gd name="connsiteY10" fmla="*/ 307181 h 592931"/>
                <a:gd name="connsiteX11" fmla="*/ 301722 w 580329"/>
                <a:gd name="connsiteY11" fmla="*/ 119062 h 592931"/>
                <a:gd name="connsiteX12" fmla="*/ 108841 w 580329"/>
                <a:gd name="connsiteY12" fmla="*/ 316706 h 592931"/>
                <a:gd name="connsiteX13" fmla="*/ 223141 w 580329"/>
                <a:gd name="connsiteY13" fmla="*/ 485775 h 592931"/>
                <a:gd name="connsiteX14" fmla="*/ 223141 w 580329"/>
                <a:gd name="connsiteY14" fmla="*/ 592931 h 592931"/>
                <a:gd name="connsiteX15" fmla="*/ 125510 w 580329"/>
                <a:gd name="connsiteY15" fmla="*/ 590550 h 592931"/>
                <a:gd name="connsiteX0" fmla="*/ 125510 w 597304"/>
                <a:gd name="connsiteY0" fmla="*/ 590550 h 592931"/>
                <a:gd name="connsiteX1" fmla="*/ 123129 w 597304"/>
                <a:gd name="connsiteY1" fmla="*/ 531019 h 592931"/>
                <a:gd name="connsiteX2" fmla="*/ 15972 w 597304"/>
                <a:gd name="connsiteY2" fmla="*/ 173831 h 592931"/>
                <a:gd name="connsiteX3" fmla="*/ 299341 w 597304"/>
                <a:gd name="connsiteY3" fmla="*/ 0 h 592931"/>
                <a:gd name="connsiteX4" fmla="*/ 542229 w 597304"/>
                <a:gd name="connsiteY4" fmla="*/ 138112 h 592931"/>
                <a:gd name="connsiteX5" fmla="*/ 580329 w 597304"/>
                <a:gd name="connsiteY5" fmla="*/ 407194 h 592931"/>
                <a:gd name="connsiteX6" fmla="*/ 461266 w 597304"/>
                <a:gd name="connsiteY6" fmla="*/ 557212 h 592931"/>
                <a:gd name="connsiteX7" fmla="*/ 461266 w 597304"/>
                <a:gd name="connsiteY7" fmla="*/ 588169 h 592931"/>
                <a:gd name="connsiteX8" fmla="*/ 358872 w 597304"/>
                <a:gd name="connsiteY8" fmla="*/ 588169 h 592931"/>
                <a:gd name="connsiteX9" fmla="*/ 358872 w 597304"/>
                <a:gd name="connsiteY9" fmla="*/ 481012 h 592931"/>
                <a:gd name="connsiteX10" fmla="*/ 492222 w 597304"/>
                <a:gd name="connsiteY10" fmla="*/ 307181 h 592931"/>
                <a:gd name="connsiteX11" fmla="*/ 301722 w 597304"/>
                <a:gd name="connsiteY11" fmla="*/ 119062 h 592931"/>
                <a:gd name="connsiteX12" fmla="*/ 108841 w 597304"/>
                <a:gd name="connsiteY12" fmla="*/ 316706 h 592931"/>
                <a:gd name="connsiteX13" fmla="*/ 223141 w 597304"/>
                <a:gd name="connsiteY13" fmla="*/ 485775 h 592931"/>
                <a:gd name="connsiteX14" fmla="*/ 223141 w 597304"/>
                <a:gd name="connsiteY14" fmla="*/ 592931 h 592931"/>
                <a:gd name="connsiteX15" fmla="*/ 125510 w 597304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9510"/>
                <a:gd name="connsiteY0" fmla="*/ 590550 h 592931"/>
                <a:gd name="connsiteX1" fmla="*/ 123129 w 599510"/>
                <a:gd name="connsiteY1" fmla="*/ 531019 h 592931"/>
                <a:gd name="connsiteX2" fmla="*/ 15972 w 599510"/>
                <a:gd name="connsiteY2" fmla="*/ 173831 h 592931"/>
                <a:gd name="connsiteX3" fmla="*/ 299341 w 599510"/>
                <a:gd name="connsiteY3" fmla="*/ 0 h 592931"/>
                <a:gd name="connsiteX4" fmla="*/ 549373 w 599510"/>
                <a:gd name="connsiteY4" fmla="*/ 133349 h 592931"/>
                <a:gd name="connsiteX5" fmla="*/ 580329 w 599510"/>
                <a:gd name="connsiteY5" fmla="*/ 407194 h 592931"/>
                <a:gd name="connsiteX6" fmla="*/ 461266 w 599510"/>
                <a:gd name="connsiteY6" fmla="*/ 557212 h 592931"/>
                <a:gd name="connsiteX7" fmla="*/ 461266 w 599510"/>
                <a:gd name="connsiteY7" fmla="*/ 588169 h 592931"/>
                <a:gd name="connsiteX8" fmla="*/ 358872 w 599510"/>
                <a:gd name="connsiteY8" fmla="*/ 588169 h 592931"/>
                <a:gd name="connsiteX9" fmla="*/ 358872 w 599510"/>
                <a:gd name="connsiteY9" fmla="*/ 481012 h 592931"/>
                <a:gd name="connsiteX10" fmla="*/ 492222 w 599510"/>
                <a:gd name="connsiteY10" fmla="*/ 307181 h 592931"/>
                <a:gd name="connsiteX11" fmla="*/ 301722 w 599510"/>
                <a:gd name="connsiteY11" fmla="*/ 119062 h 592931"/>
                <a:gd name="connsiteX12" fmla="*/ 108841 w 599510"/>
                <a:gd name="connsiteY12" fmla="*/ 316706 h 592931"/>
                <a:gd name="connsiteX13" fmla="*/ 223141 w 599510"/>
                <a:gd name="connsiteY13" fmla="*/ 485775 h 592931"/>
                <a:gd name="connsiteX14" fmla="*/ 223141 w 599510"/>
                <a:gd name="connsiteY14" fmla="*/ 592931 h 592931"/>
                <a:gd name="connsiteX15" fmla="*/ 125510 w 599510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95939"/>
                <a:gd name="connsiteY0" fmla="*/ 590550 h 592931"/>
                <a:gd name="connsiteX1" fmla="*/ 123129 w 595939"/>
                <a:gd name="connsiteY1" fmla="*/ 531019 h 592931"/>
                <a:gd name="connsiteX2" fmla="*/ 15972 w 595939"/>
                <a:gd name="connsiteY2" fmla="*/ 173831 h 592931"/>
                <a:gd name="connsiteX3" fmla="*/ 299341 w 595939"/>
                <a:gd name="connsiteY3" fmla="*/ 0 h 592931"/>
                <a:gd name="connsiteX4" fmla="*/ 549373 w 595939"/>
                <a:gd name="connsiteY4" fmla="*/ 133349 h 592931"/>
                <a:gd name="connsiteX5" fmla="*/ 580329 w 595939"/>
                <a:gd name="connsiteY5" fmla="*/ 407194 h 592931"/>
                <a:gd name="connsiteX6" fmla="*/ 461266 w 595939"/>
                <a:gd name="connsiteY6" fmla="*/ 557212 h 592931"/>
                <a:gd name="connsiteX7" fmla="*/ 461266 w 595939"/>
                <a:gd name="connsiteY7" fmla="*/ 588169 h 592931"/>
                <a:gd name="connsiteX8" fmla="*/ 358872 w 595939"/>
                <a:gd name="connsiteY8" fmla="*/ 588169 h 592931"/>
                <a:gd name="connsiteX9" fmla="*/ 358872 w 595939"/>
                <a:gd name="connsiteY9" fmla="*/ 481012 h 592931"/>
                <a:gd name="connsiteX10" fmla="*/ 492222 w 595939"/>
                <a:gd name="connsiteY10" fmla="*/ 307181 h 592931"/>
                <a:gd name="connsiteX11" fmla="*/ 301722 w 595939"/>
                <a:gd name="connsiteY11" fmla="*/ 119062 h 592931"/>
                <a:gd name="connsiteX12" fmla="*/ 108841 w 595939"/>
                <a:gd name="connsiteY12" fmla="*/ 316706 h 592931"/>
                <a:gd name="connsiteX13" fmla="*/ 223141 w 595939"/>
                <a:gd name="connsiteY13" fmla="*/ 485775 h 592931"/>
                <a:gd name="connsiteX14" fmla="*/ 223141 w 595939"/>
                <a:gd name="connsiteY14" fmla="*/ 592931 h 592931"/>
                <a:gd name="connsiteX15" fmla="*/ 125510 w 595939"/>
                <a:gd name="connsiteY15" fmla="*/ 590550 h 592931"/>
                <a:gd name="connsiteX0" fmla="*/ 125510 w 553955"/>
                <a:gd name="connsiteY0" fmla="*/ 590550 h 592931"/>
                <a:gd name="connsiteX1" fmla="*/ 123129 w 553955"/>
                <a:gd name="connsiteY1" fmla="*/ 531019 h 592931"/>
                <a:gd name="connsiteX2" fmla="*/ 15972 w 553955"/>
                <a:gd name="connsiteY2" fmla="*/ 173831 h 592931"/>
                <a:gd name="connsiteX3" fmla="*/ 299341 w 553955"/>
                <a:gd name="connsiteY3" fmla="*/ 0 h 592931"/>
                <a:gd name="connsiteX4" fmla="*/ 549373 w 553955"/>
                <a:gd name="connsiteY4" fmla="*/ 133349 h 592931"/>
                <a:gd name="connsiteX5" fmla="*/ 461266 w 553955"/>
                <a:gd name="connsiteY5" fmla="*/ 557212 h 592931"/>
                <a:gd name="connsiteX6" fmla="*/ 461266 w 553955"/>
                <a:gd name="connsiteY6" fmla="*/ 588169 h 592931"/>
                <a:gd name="connsiteX7" fmla="*/ 358872 w 553955"/>
                <a:gd name="connsiteY7" fmla="*/ 588169 h 592931"/>
                <a:gd name="connsiteX8" fmla="*/ 358872 w 553955"/>
                <a:gd name="connsiteY8" fmla="*/ 481012 h 592931"/>
                <a:gd name="connsiteX9" fmla="*/ 492222 w 553955"/>
                <a:gd name="connsiteY9" fmla="*/ 307181 h 592931"/>
                <a:gd name="connsiteX10" fmla="*/ 301722 w 553955"/>
                <a:gd name="connsiteY10" fmla="*/ 119062 h 592931"/>
                <a:gd name="connsiteX11" fmla="*/ 108841 w 553955"/>
                <a:gd name="connsiteY11" fmla="*/ 316706 h 592931"/>
                <a:gd name="connsiteX12" fmla="*/ 223141 w 553955"/>
                <a:gd name="connsiteY12" fmla="*/ 485775 h 592931"/>
                <a:gd name="connsiteX13" fmla="*/ 223141 w 553955"/>
                <a:gd name="connsiteY13" fmla="*/ 592931 h 592931"/>
                <a:gd name="connsiteX14" fmla="*/ 125510 w 553955"/>
                <a:gd name="connsiteY14" fmla="*/ 590550 h 592931"/>
                <a:gd name="connsiteX0" fmla="*/ 125510 w 596292"/>
                <a:gd name="connsiteY0" fmla="*/ 590550 h 592931"/>
                <a:gd name="connsiteX1" fmla="*/ 123129 w 596292"/>
                <a:gd name="connsiteY1" fmla="*/ 531019 h 592931"/>
                <a:gd name="connsiteX2" fmla="*/ 15972 w 596292"/>
                <a:gd name="connsiteY2" fmla="*/ 173831 h 592931"/>
                <a:gd name="connsiteX3" fmla="*/ 299341 w 596292"/>
                <a:gd name="connsiteY3" fmla="*/ 0 h 592931"/>
                <a:gd name="connsiteX4" fmla="*/ 549373 w 596292"/>
                <a:gd name="connsiteY4" fmla="*/ 133349 h 592931"/>
                <a:gd name="connsiteX5" fmla="*/ 461266 w 596292"/>
                <a:gd name="connsiteY5" fmla="*/ 557212 h 592931"/>
                <a:gd name="connsiteX6" fmla="*/ 461266 w 596292"/>
                <a:gd name="connsiteY6" fmla="*/ 588169 h 592931"/>
                <a:gd name="connsiteX7" fmla="*/ 358872 w 596292"/>
                <a:gd name="connsiteY7" fmla="*/ 588169 h 592931"/>
                <a:gd name="connsiteX8" fmla="*/ 358872 w 596292"/>
                <a:gd name="connsiteY8" fmla="*/ 481012 h 592931"/>
                <a:gd name="connsiteX9" fmla="*/ 492222 w 596292"/>
                <a:gd name="connsiteY9" fmla="*/ 307181 h 592931"/>
                <a:gd name="connsiteX10" fmla="*/ 301722 w 596292"/>
                <a:gd name="connsiteY10" fmla="*/ 119062 h 592931"/>
                <a:gd name="connsiteX11" fmla="*/ 108841 w 596292"/>
                <a:gd name="connsiteY11" fmla="*/ 316706 h 592931"/>
                <a:gd name="connsiteX12" fmla="*/ 223141 w 596292"/>
                <a:gd name="connsiteY12" fmla="*/ 485775 h 592931"/>
                <a:gd name="connsiteX13" fmla="*/ 223141 w 596292"/>
                <a:gd name="connsiteY13" fmla="*/ 592931 h 592931"/>
                <a:gd name="connsiteX14" fmla="*/ 125510 w 596292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58872 w 602358"/>
                <a:gd name="connsiteY8" fmla="*/ 48101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1722 w 602358"/>
                <a:gd name="connsiteY10" fmla="*/ 119062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23141 w 602358"/>
                <a:gd name="connsiteY12" fmla="*/ 485775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11918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11957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89 h 592970"/>
                <a:gd name="connsiteX1" fmla="*/ 123129 w 602358"/>
                <a:gd name="connsiteY1" fmla="*/ 531058 h 592970"/>
                <a:gd name="connsiteX2" fmla="*/ 15972 w 602358"/>
                <a:gd name="connsiteY2" fmla="*/ 173870 h 592970"/>
                <a:gd name="connsiteX3" fmla="*/ 299341 w 602358"/>
                <a:gd name="connsiteY3" fmla="*/ 39 h 592970"/>
                <a:gd name="connsiteX4" fmla="*/ 549373 w 602358"/>
                <a:gd name="connsiteY4" fmla="*/ 133388 h 592970"/>
                <a:gd name="connsiteX5" fmla="*/ 461266 w 602358"/>
                <a:gd name="connsiteY5" fmla="*/ 557251 h 592970"/>
                <a:gd name="connsiteX6" fmla="*/ 461266 w 602358"/>
                <a:gd name="connsiteY6" fmla="*/ 588208 h 592970"/>
                <a:gd name="connsiteX7" fmla="*/ 358872 w 602358"/>
                <a:gd name="connsiteY7" fmla="*/ 588208 h 592970"/>
                <a:gd name="connsiteX8" fmla="*/ 368397 w 602358"/>
                <a:gd name="connsiteY8" fmla="*/ 500101 h 592970"/>
                <a:gd name="connsiteX9" fmla="*/ 492222 w 602358"/>
                <a:gd name="connsiteY9" fmla="*/ 307220 h 592970"/>
                <a:gd name="connsiteX10" fmla="*/ 304103 w 602358"/>
                <a:gd name="connsiteY10" fmla="*/ 102432 h 592970"/>
                <a:gd name="connsiteX11" fmla="*/ 108841 w 602358"/>
                <a:gd name="connsiteY11" fmla="*/ 316745 h 592970"/>
                <a:gd name="connsiteX12" fmla="*/ 215997 w 602358"/>
                <a:gd name="connsiteY12" fmla="*/ 495339 h 592970"/>
                <a:gd name="connsiteX13" fmla="*/ 223141 w 602358"/>
                <a:gd name="connsiteY13" fmla="*/ 592970 h 592970"/>
                <a:gd name="connsiteX14" fmla="*/ 125510 w 602358"/>
                <a:gd name="connsiteY14" fmla="*/ 590589 h 59297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3141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3406 h 590550"/>
                <a:gd name="connsiteX14" fmla="*/ 125510 w 602358"/>
                <a:gd name="connsiteY14" fmla="*/ 590550 h 590550"/>
                <a:gd name="connsiteX0" fmla="*/ 125510 w 602358"/>
                <a:gd name="connsiteY0" fmla="*/ 590550 h 592931"/>
                <a:gd name="connsiteX1" fmla="*/ 123129 w 602358"/>
                <a:gd name="connsiteY1" fmla="*/ 531019 h 592931"/>
                <a:gd name="connsiteX2" fmla="*/ 15972 w 602358"/>
                <a:gd name="connsiteY2" fmla="*/ 173831 h 592931"/>
                <a:gd name="connsiteX3" fmla="*/ 299341 w 602358"/>
                <a:gd name="connsiteY3" fmla="*/ 0 h 592931"/>
                <a:gd name="connsiteX4" fmla="*/ 549373 w 602358"/>
                <a:gd name="connsiteY4" fmla="*/ 133349 h 592931"/>
                <a:gd name="connsiteX5" fmla="*/ 461266 w 602358"/>
                <a:gd name="connsiteY5" fmla="*/ 557212 h 592931"/>
                <a:gd name="connsiteX6" fmla="*/ 461266 w 602358"/>
                <a:gd name="connsiteY6" fmla="*/ 588169 h 592931"/>
                <a:gd name="connsiteX7" fmla="*/ 358872 w 602358"/>
                <a:gd name="connsiteY7" fmla="*/ 588169 h 592931"/>
                <a:gd name="connsiteX8" fmla="*/ 368397 w 602358"/>
                <a:gd name="connsiteY8" fmla="*/ 500062 h 592931"/>
                <a:gd name="connsiteX9" fmla="*/ 492222 w 602358"/>
                <a:gd name="connsiteY9" fmla="*/ 307181 h 592931"/>
                <a:gd name="connsiteX10" fmla="*/ 304103 w 602358"/>
                <a:gd name="connsiteY10" fmla="*/ 102393 h 592931"/>
                <a:gd name="connsiteX11" fmla="*/ 108841 w 602358"/>
                <a:gd name="connsiteY11" fmla="*/ 316706 h 592931"/>
                <a:gd name="connsiteX12" fmla="*/ 215997 w 602358"/>
                <a:gd name="connsiteY12" fmla="*/ 495300 h 592931"/>
                <a:gd name="connsiteX13" fmla="*/ 220760 w 602358"/>
                <a:gd name="connsiteY13" fmla="*/ 592931 h 592931"/>
                <a:gd name="connsiteX14" fmla="*/ 125510 w 602358"/>
                <a:gd name="connsiteY14" fmla="*/ 590550 h 592931"/>
                <a:gd name="connsiteX0" fmla="*/ 125510 w 602358"/>
                <a:gd name="connsiteY0" fmla="*/ 590550 h 590550"/>
                <a:gd name="connsiteX1" fmla="*/ 123129 w 602358"/>
                <a:gd name="connsiteY1" fmla="*/ 531019 h 590550"/>
                <a:gd name="connsiteX2" fmla="*/ 15972 w 602358"/>
                <a:gd name="connsiteY2" fmla="*/ 173831 h 590550"/>
                <a:gd name="connsiteX3" fmla="*/ 299341 w 602358"/>
                <a:gd name="connsiteY3" fmla="*/ 0 h 590550"/>
                <a:gd name="connsiteX4" fmla="*/ 549373 w 602358"/>
                <a:gd name="connsiteY4" fmla="*/ 133349 h 590550"/>
                <a:gd name="connsiteX5" fmla="*/ 461266 w 602358"/>
                <a:gd name="connsiteY5" fmla="*/ 557212 h 590550"/>
                <a:gd name="connsiteX6" fmla="*/ 461266 w 602358"/>
                <a:gd name="connsiteY6" fmla="*/ 588169 h 590550"/>
                <a:gd name="connsiteX7" fmla="*/ 358872 w 602358"/>
                <a:gd name="connsiteY7" fmla="*/ 588169 h 590550"/>
                <a:gd name="connsiteX8" fmla="*/ 368397 w 602358"/>
                <a:gd name="connsiteY8" fmla="*/ 500062 h 590550"/>
                <a:gd name="connsiteX9" fmla="*/ 492222 w 602358"/>
                <a:gd name="connsiteY9" fmla="*/ 307181 h 590550"/>
                <a:gd name="connsiteX10" fmla="*/ 304103 w 602358"/>
                <a:gd name="connsiteY10" fmla="*/ 102393 h 590550"/>
                <a:gd name="connsiteX11" fmla="*/ 108841 w 602358"/>
                <a:gd name="connsiteY11" fmla="*/ 316706 h 590550"/>
                <a:gd name="connsiteX12" fmla="*/ 215997 w 602358"/>
                <a:gd name="connsiteY12" fmla="*/ 495300 h 590550"/>
                <a:gd name="connsiteX13" fmla="*/ 223141 w 602358"/>
                <a:gd name="connsiteY13" fmla="*/ 585787 h 590550"/>
                <a:gd name="connsiteX14" fmla="*/ 125510 w 602358"/>
                <a:gd name="connsiteY14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2358" h="590550">
                  <a:moveTo>
                    <a:pt x="125510" y="590550"/>
                  </a:moveTo>
                  <a:cubicBezTo>
                    <a:pt x="124716" y="570706"/>
                    <a:pt x="123923" y="550863"/>
                    <a:pt x="123129" y="531019"/>
                  </a:cubicBezTo>
                  <a:cubicBezTo>
                    <a:pt x="42166" y="507206"/>
                    <a:pt x="-34034" y="338138"/>
                    <a:pt x="15972" y="173831"/>
                  </a:cubicBezTo>
                  <a:cubicBezTo>
                    <a:pt x="77090" y="44450"/>
                    <a:pt x="178691" y="3174"/>
                    <a:pt x="299341" y="0"/>
                  </a:cubicBezTo>
                  <a:cubicBezTo>
                    <a:pt x="439835" y="7937"/>
                    <a:pt x="499366" y="58737"/>
                    <a:pt x="549373" y="133349"/>
                  </a:cubicBezTo>
                  <a:cubicBezTo>
                    <a:pt x="688279" y="373856"/>
                    <a:pt x="516432" y="512365"/>
                    <a:pt x="461266" y="557212"/>
                  </a:cubicBezTo>
                  <a:lnTo>
                    <a:pt x="461266" y="588169"/>
                  </a:lnTo>
                  <a:lnTo>
                    <a:pt x="358872" y="588169"/>
                  </a:lnTo>
                  <a:lnTo>
                    <a:pt x="368397" y="500062"/>
                  </a:lnTo>
                  <a:cubicBezTo>
                    <a:pt x="440628" y="454818"/>
                    <a:pt x="486666" y="392906"/>
                    <a:pt x="492222" y="307181"/>
                  </a:cubicBezTo>
                  <a:cubicBezTo>
                    <a:pt x="483490" y="175419"/>
                    <a:pt x="384272" y="107949"/>
                    <a:pt x="304103" y="102393"/>
                  </a:cubicBezTo>
                  <a:cubicBezTo>
                    <a:pt x="172341" y="111125"/>
                    <a:pt x="116778" y="186531"/>
                    <a:pt x="108841" y="316706"/>
                  </a:cubicBezTo>
                  <a:cubicBezTo>
                    <a:pt x="113603" y="434975"/>
                    <a:pt x="175515" y="460375"/>
                    <a:pt x="215997" y="495300"/>
                  </a:cubicBezTo>
                  <a:lnTo>
                    <a:pt x="223141" y="585787"/>
                  </a:lnTo>
                  <a:lnTo>
                    <a:pt x="125510" y="590550"/>
                  </a:ln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4567238" y="5510213"/>
              <a:ext cx="346491" cy="271461"/>
            </a:xfrm>
            <a:custGeom>
              <a:avLst/>
              <a:gdLst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73843"/>
                <a:gd name="connsiteX1" fmla="*/ 345281 w 345281"/>
                <a:gd name="connsiteY1" fmla="*/ 0 h 273843"/>
                <a:gd name="connsiteX2" fmla="*/ 321468 w 345281"/>
                <a:gd name="connsiteY2" fmla="*/ 107156 h 273843"/>
                <a:gd name="connsiteX3" fmla="*/ 335756 w 345281"/>
                <a:gd name="connsiteY3" fmla="*/ 204787 h 273843"/>
                <a:gd name="connsiteX4" fmla="*/ 185737 w 345281"/>
                <a:gd name="connsiteY4" fmla="*/ 273843 h 273843"/>
                <a:gd name="connsiteX5" fmla="*/ 11906 w 345281"/>
                <a:gd name="connsiteY5" fmla="*/ 200025 h 273843"/>
                <a:gd name="connsiteX6" fmla="*/ 38100 w 345281"/>
                <a:gd name="connsiteY6" fmla="*/ 95250 h 273843"/>
                <a:gd name="connsiteX7" fmla="*/ 0 w 345281"/>
                <a:gd name="connsiteY7" fmla="*/ 0 h 273843"/>
                <a:gd name="connsiteX0" fmla="*/ 0 w 345281"/>
                <a:gd name="connsiteY0" fmla="*/ 0 h 252411"/>
                <a:gd name="connsiteX1" fmla="*/ 345281 w 345281"/>
                <a:gd name="connsiteY1" fmla="*/ 0 h 252411"/>
                <a:gd name="connsiteX2" fmla="*/ 321468 w 345281"/>
                <a:gd name="connsiteY2" fmla="*/ 107156 h 252411"/>
                <a:gd name="connsiteX3" fmla="*/ 335756 w 345281"/>
                <a:gd name="connsiteY3" fmla="*/ 204787 h 252411"/>
                <a:gd name="connsiteX4" fmla="*/ 164306 w 345281"/>
                <a:gd name="connsiteY4" fmla="*/ 252411 h 252411"/>
                <a:gd name="connsiteX5" fmla="*/ 11906 w 345281"/>
                <a:gd name="connsiteY5" fmla="*/ 200025 h 252411"/>
                <a:gd name="connsiteX6" fmla="*/ 38100 w 345281"/>
                <a:gd name="connsiteY6" fmla="*/ 95250 h 252411"/>
                <a:gd name="connsiteX7" fmla="*/ 0 w 345281"/>
                <a:gd name="connsiteY7" fmla="*/ 0 h 252411"/>
                <a:gd name="connsiteX0" fmla="*/ 0 w 345281"/>
                <a:gd name="connsiteY0" fmla="*/ 0 h 252595"/>
                <a:gd name="connsiteX1" fmla="*/ 345281 w 345281"/>
                <a:gd name="connsiteY1" fmla="*/ 0 h 252595"/>
                <a:gd name="connsiteX2" fmla="*/ 321468 w 345281"/>
                <a:gd name="connsiteY2" fmla="*/ 107156 h 252595"/>
                <a:gd name="connsiteX3" fmla="*/ 335756 w 345281"/>
                <a:gd name="connsiteY3" fmla="*/ 204787 h 252595"/>
                <a:gd name="connsiteX4" fmla="*/ 164306 w 345281"/>
                <a:gd name="connsiteY4" fmla="*/ 252411 h 252595"/>
                <a:gd name="connsiteX5" fmla="*/ 11906 w 345281"/>
                <a:gd name="connsiteY5" fmla="*/ 200025 h 252595"/>
                <a:gd name="connsiteX6" fmla="*/ 38100 w 345281"/>
                <a:gd name="connsiteY6" fmla="*/ 95250 h 252595"/>
                <a:gd name="connsiteX7" fmla="*/ 0 w 345281"/>
                <a:gd name="connsiteY7" fmla="*/ 0 h 252595"/>
                <a:gd name="connsiteX0" fmla="*/ 0 w 345281"/>
                <a:gd name="connsiteY0" fmla="*/ 0 h 271527"/>
                <a:gd name="connsiteX1" fmla="*/ 345281 w 345281"/>
                <a:gd name="connsiteY1" fmla="*/ 0 h 271527"/>
                <a:gd name="connsiteX2" fmla="*/ 321468 w 345281"/>
                <a:gd name="connsiteY2" fmla="*/ 107156 h 271527"/>
                <a:gd name="connsiteX3" fmla="*/ 335756 w 345281"/>
                <a:gd name="connsiteY3" fmla="*/ 204787 h 271527"/>
                <a:gd name="connsiteX4" fmla="*/ 171449 w 345281"/>
                <a:gd name="connsiteY4" fmla="*/ 271461 h 271527"/>
                <a:gd name="connsiteX5" fmla="*/ 11906 w 345281"/>
                <a:gd name="connsiteY5" fmla="*/ 200025 h 271527"/>
                <a:gd name="connsiteX6" fmla="*/ 38100 w 345281"/>
                <a:gd name="connsiteY6" fmla="*/ 95250 h 271527"/>
                <a:gd name="connsiteX7" fmla="*/ 0 w 345281"/>
                <a:gd name="connsiteY7" fmla="*/ 0 h 271527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5281"/>
                <a:gd name="connsiteY0" fmla="*/ 0 h 271461"/>
                <a:gd name="connsiteX1" fmla="*/ 345281 w 345281"/>
                <a:gd name="connsiteY1" fmla="*/ 0 h 271461"/>
                <a:gd name="connsiteX2" fmla="*/ 321468 w 345281"/>
                <a:gd name="connsiteY2" fmla="*/ 107156 h 271461"/>
                <a:gd name="connsiteX3" fmla="*/ 335756 w 345281"/>
                <a:gd name="connsiteY3" fmla="*/ 204787 h 271461"/>
                <a:gd name="connsiteX4" fmla="*/ 171449 w 345281"/>
                <a:gd name="connsiteY4" fmla="*/ 271461 h 271461"/>
                <a:gd name="connsiteX5" fmla="*/ 11906 w 345281"/>
                <a:gd name="connsiteY5" fmla="*/ 200025 h 271461"/>
                <a:gd name="connsiteX6" fmla="*/ 38100 w 345281"/>
                <a:gd name="connsiteY6" fmla="*/ 95250 h 271461"/>
                <a:gd name="connsiteX7" fmla="*/ 0 w 345281"/>
                <a:gd name="connsiteY7" fmla="*/ 0 h 271461"/>
                <a:gd name="connsiteX0" fmla="*/ 0 w 346941"/>
                <a:gd name="connsiteY0" fmla="*/ 0 h 271461"/>
                <a:gd name="connsiteX1" fmla="*/ 345281 w 346941"/>
                <a:gd name="connsiteY1" fmla="*/ 0 h 271461"/>
                <a:gd name="connsiteX2" fmla="*/ 321468 w 346941"/>
                <a:gd name="connsiteY2" fmla="*/ 107156 h 271461"/>
                <a:gd name="connsiteX3" fmla="*/ 335756 w 346941"/>
                <a:gd name="connsiteY3" fmla="*/ 204787 h 271461"/>
                <a:gd name="connsiteX4" fmla="*/ 171449 w 346941"/>
                <a:gd name="connsiteY4" fmla="*/ 271461 h 271461"/>
                <a:gd name="connsiteX5" fmla="*/ 11906 w 346941"/>
                <a:gd name="connsiteY5" fmla="*/ 200025 h 271461"/>
                <a:gd name="connsiteX6" fmla="*/ 38100 w 346941"/>
                <a:gd name="connsiteY6" fmla="*/ 95250 h 271461"/>
                <a:gd name="connsiteX7" fmla="*/ 0 w 346941"/>
                <a:gd name="connsiteY7" fmla="*/ 0 h 271461"/>
                <a:gd name="connsiteX0" fmla="*/ 0 w 346491"/>
                <a:gd name="connsiteY0" fmla="*/ 0 h 271461"/>
                <a:gd name="connsiteX1" fmla="*/ 345281 w 346491"/>
                <a:gd name="connsiteY1" fmla="*/ 0 h 271461"/>
                <a:gd name="connsiteX2" fmla="*/ 314324 w 346491"/>
                <a:gd name="connsiteY2" fmla="*/ 100012 h 271461"/>
                <a:gd name="connsiteX3" fmla="*/ 335756 w 346491"/>
                <a:gd name="connsiteY3" fmla="*/ 204787 h 271461"/>
                <a:gd name="connsiteX4" fmla="*/ 171449 w 346491"/>
                <a:gd name="connsiteY4" fmla="*/ 271461 h 271461"/>
                <a:gd name="connsiteX5" fmla="*/ 11906 w 346491"/>
                <a:gd name="connsiteY5" fmla="*/ 200025 h 271461"/>
                <a:gd name="connsiteX6" fmla="*/ 38100 w 346491"/>
                <a:gd name="connsiteY6" fmla="*/ 95250 h 271461"/>
                <a:gd name="connsiteX7" fmla="*/ 0 w 346491"/>
                <a:gd name="connsiteY7" fmla="*/ 0 h 27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1" h="271461">
                  <a:moveTo>
                    <a:pt x="0" y="0"/>
                  </a:moveTo>
                  <a:lnTo>
                    <a:pt x="345281" y="0"/>
                  </a:lnTo>
                  <a:cubicBezTo>
                    <a:pt x="351630" y="45244"/>
                    <a:pt x="331787" y="71436"/>
                    <a:pt x="314324" y="100012"/>
                  </a:cubicBezTo>
                  <a:cubicBezTo>
                    <a:pt x="330993" y="125412"/>
                    <a:pt x="352425" y="167481"/>
                    <a:pt x="335756" y="204787"/>
                  </a:cubicBezTo>
                  <a:cubicBezTo>
                    <a:pt x="283369" y="236537"/>
                    <a:pt x="223837" y="263523"/>
                    <a:pt x="171449" y="271461"/>
                  </a:cubicBezTo>
                  <a:cubicBezTo>
                    <a:pt x="111124" y="265906"/>
                    <a:pt x="69850" y="246062"/>
                    <a:pt x="11906" y="200025"/>
                  </a:cubicBezTo>
                  <a:cubicBezTo>
                    <a:pt x="3968" y="160338"/>
                    <a:pt x="5556" y="130175"/>
                    <a:pt x="38100" y="95250"/>
                  </a:cubicBezTo>
                  <a:cubicBezTo>
                    <a:pt x="20638" y="70644"/>
                    <a:pt x="3175" y="60325"/>
                    <a:pt x="0" y="0"/>
                  </a:cubicBezTo>
                  <a:close/>
                </a:path>
              </a:pathLst>
            </a:cu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698201" y="4767262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 rot="2620869">
              <a:off x="5017892" y="4912519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 rot="6417779">
              <a:off x="5094491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5" name="Rounded Rectangle 54"/>
            <p:cNvSpPr/>
            <p:nvPr/>
          </p:nvSpPr>
          <p:spPr>
            <a:xfrm rot="18979131" flipH="1">
              <a:off x="4378730" y="4919661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 rot="15182221" flipH="1">
              <a:off x="4311439" y="5261143"/>
              <a:ext cx="76200" cy="119061"/>
            </a:xfrm>
            <a:prstGeom prst="round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2297" name="Rectangle 56"/>
          <p:cNvSpPr>
            <a:spLocks noChangeArrowheads="1"/>
          </p:cNvSpPr>
          <p:nvPr/>
        </p:nvSpPr>
        <p:spPr bwMode="auto">
          <a:xfrm>
            <a:off x="3155950" y="1792288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8" name="Rectangle 57"/>
          <p:cNvSpPr>
            <a:spLocks noChangeArrowheads="1"/>
          </p:cNvSpPr>
          <p:nvPr/>
        </p:nvSpPr>
        <p:spPr bwMode="auto">
          <a:xfrm>
            <a:off x="3155950" y="3605213"/>
            <a:ext cx="286385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12299" name="Rectangle 58"/>
          <p:cNvSpPr>
            <a:spLocks noChangeArrowheads="1"/>
          </p:cNvSpPr>
          <p:nvPr/>
        </p:nvSpPr>
        <p:spPr bwMode="auto">
          <a:xfrm>
            <a:off x="3155950" y="5410200"/>
            <a:ext cx="28638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charset="0"/>
              </a:rPr>
              <a:t>Tóm tắt nội dung của bạn ngắn gọn.</a:t>
            </a:r>
            <a:endParaRPr lang="en-US" sz="1600"/>
          </a:p>
        </p:txBody>
      </p:sp>
      <p:sp>
        <p:nvSpPr>
          <p:cNvPr id="60" name="Rectangle 59"/>
          <p:cNvSpPr/>
          <p:nvPr/>
        </p:nvSpPr>
        <p:spPr>
          <a:xfrm rot="19126099">
            <a:off x="1635125" y="1555750"/>
            <a:ext cx="1828800" cy="338138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01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 rot="19126099">
            <a:off x="1635125" y="3363913"/>
            <a:ext cx="1828800" cy="339725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02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 rot="19126099">
            <a:off x="1635125" y="5157788"/>
            <a:ext cx="1828800" cy="338137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Nội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dung 03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181100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98437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PowerPointDep@gmail.com</a:t>
            </a:r>
          </a:p>
        </p:txBody>
      </p:sp>
      <p:pic>
        <p:nvPicPr>
          <p:cNvPr id="13320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2" name="Picture 6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8475" y="360045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3" name="Picture 7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4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22300" y="11303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5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31825" y="1928813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Hình chữ nhật 23"/>
          <p:cNvSpPr>
            <a:spLocks noChangeArrowheads="1"/>
          </p:cNvSpPr>
          <p:nvPr/>
        </p:nvSpPr>
        <p:spPr bwMode="auto">
          <a:xfrm>
            <a:off x="595313" y="3067050"/>
            <a:ext cx="835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Bạn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                             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mẫu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Free PowerPoint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tại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hệ thống dưới đây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143000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www.facebook.com/PowerPointDepVN</a:t>
            </a: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143000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143000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149350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367338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367338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368925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www.slideshare.net/PowerPointDep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368925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www.linkedin.com/in/PowerPointDep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263" y="2774950"/>
            <a:ext cx="8259762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3336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7" name="Picture 28" descr="C:\Users\dell\Downloads\PowerPoint Dep Logo (Vien trang).pn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682625" y="214313"/>
            <a:ext cx="303371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8" name="Picture 28" descr="C:\Users\dell\Desktop\122833-matte-red-and-white-square-icon-business-magnifying-glass-ps.png"/>
          <p:cNvPicPr>
            <a:picLocks noChangeAspect="1" noChangeArrowheads="1"/>
          </p:cNvPicPr>
          <p:nvPr/>
        </p:nvPicPr>
        <p:blipFill>
          <a:blip r:embed="rId23"/>
          <a:srcRect t="11546" b="12520"/>
          <a:stretch>
            <a:fillRect/>
          </a:stretch>
        </p:blipFill>
        <p:spPr bwMode="auto">
          <a:xfrm>
            <a:off x="627063" y="1576388"/>
            <a:ext cx="4619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Hình chữ nhật 22"/>
          <p:cNvSpPr>
            <a:spLocks noChangeArrowheads="1"/>
          </p:cNvSpPr>
          <p:nvPr/>
        </p:nvSpPr>
        <p:spPr bwMode="auto">
          <a:xfrm>
            <a:off x="1081088" y="158432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www.PowerPointDep.net</a:t>
            </a:r>
          </a:p>
        </p:txBody>
      </p:sp>
      <p:pic>
        <p:nvPicPr>
          <p:cNvPr id="13340" name="Picture 8" descr="D:\Phuong Mai EU\INBOUND VN\Tai lieu noi bo\Kho hinh Inbound\Hinh Icon\Icon nut hanh dong\BST NUT HANH DONG\3 copy.png">
            <a:hlinkClick r:id="rId24"/>
          </p:cNvPr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652588" y="2986088"/>
            <a:ext cx="14906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4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B8212"/>
      </a:accent3>
      <a:accent4>
        <a:srgbClr val="909465"/>
      </a:accent4>
      <a:accent5>
        <a:srgbClr val="D62037"/>
      </a:accent5>
      <a:accent6>
        <a:srgbClr val="FFC331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305</Words>
  <Application>Microsoft Office PowerPoint</Application>
  <PresentationFormat>On-screen Show (4:3)</PresentationFormat>
  <Paragraphs>70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Arial</vt:lpstr>
      <vt:lpstr>Times New Roman</vt:lpstr>
      <vt:lpstr>Verdana</vt:lpstr>
      <vt:lpstr>Comic Sans MS</vt:lpstr>
      <vt:lpstr>MS PGothic</vt:lpstr>
      <vt:lpstr>1_Office Theme</vt:lpstr>
      <vt:lpstr>2_Office Theme</vt:lpstr>
      <vt:lpstr>3_Office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vienlaptop115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NguoiXau</cp:lastModifiedBy>
  <cp:revision>73</cp:revision>
  <dcterms:created xsi:type="dcterms:W3CDTF">2014-05-08T07:15:53Z</dcterms:created>
  <dcterms:modified xsi:type="dcterms:W3CDTF">2015-05-22T10:03:28Z</dcterms:modified>
</cp:coreProperties>
</file>