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  <p:sldMasterId id="2147483708" r:id="rId3"/>
  </p:sldMasterIdLst>
  <p:notesMasterIdLst>
    <p:notesMasterId r:id="rId10"/>
  </p:notesMasterIdLst>
  <p:sldIdLst>
    <p:sldId id="269" r:id="rId4"/>
    <p:sldId id="276" r:id="rId5"/>
    <p:sldId id="277" r:id="rId6"/>
    <p:sldId id="274" r:id="rId7"/>
    <p:sldId id="278" r:id="rId8"/>
    <p:sldId id="275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644"/>
    <a:srgbClr val="C4FF1D"/>
    <a:srgbClr val="354800"/>
    <a:srgbClr val="75A7D5"/>
    <a:srgbClr val="183550"/>
    <a:srgbClr val="7EADD8"/>
    <a:srgbClr val="D17100"/>
    <a:srgbClr val="59402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D418250-E103-4B43-9F11-D87D3E782DFC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0679F38-BE79-4C60-B943-0A146DE781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8BF615A-DB16-46F7-8D77-2770193C8ED2}" type="slidenum">
              <a:rPr lang="en-US" smtClean="0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smtClean="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160338" y="144463"/>
            <a:ext cx="8831262" cy="6561137"/>
          </a:xfrm>
          <a:prstGeom prst="roundRect">
            <a:avLst>
              <a:gd name="adj" fmla="val 391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A3123-2576-438D-9A83-55AD214EC710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C5BB4-4A6C-4231-AF70-D52FB3372A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33F30-A5DA-4C08-A5AC-C0FF2DB18421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3A2D4-293A-44A0-A563-A1CBDD399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863B8-AEF5-41E8-9810-C1613FD60EFE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4C9DD-C983-4294-83CD-D379F875B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53B16-DA88-4FE0-AB22-BB4858992853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FB584-C163-40BF-85E3-BE2BB2814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FF4DE-A01C-43CF-8483-22463301C008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C1E0A-07D3-4CA1-B7A6-A62BA2CCF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8470E-404C-48BE-9CD7-621E955FD69E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A1D58-F192-4D59-9208-704B55AFF1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7B3B1-9F35-43B3-B30E-B6CDD46951F2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05E1D-30A7-4B5E-8D18-3AAB8762C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5B452-72E2-4315-8262-7FA1B4954055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1197B-67C9-4EB2-AC0F-60CC14145E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91A51-8EDA-429F-AD3D-930768938540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24323-C8C0-42D8-ACB0-7920154A7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657F4-02C8-42DB-A61C-256DD549B338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2E35A-4991-4280-B7AF-31676BCE1D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D5626-4190-4707-BE59-DBC50B864B9C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476DB-5CD9-41B5-983F-84B22FB7B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2BD53-D2B5-4B61-82F2-9ADD9C6AA01F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5BFDD-CAF6-476C-A658-9C5A6201EE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A25F9-B819-4ED7-A516-F87A3DB39523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45C92-2AF9-4F39-BD93-D6393384A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5B0C1-ACF1-429D-BB9C-CFE83B3E5F49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B144E-18E9-4163-A0AC-B92B06F45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CA745-3FAD-413A-9FCE-281A7307C548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0B9F4-8C55-42DC-B918-1730F1B9F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200400"/>
            <a:ext cx="4419600" cy="1470025"/>
          </a:xfrm>
        </p:spPr>
        <p:txBody>
          <a:bodyPr>
            <a:normAutofit/>
          </a:bodyPr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7244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400" i="1"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05142-D30F-4A7C-BD39-CC98D6BA4BF0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18B8B-CB1A-4605-BE14-BC7B9DA05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61A44-4D98-4100-AEF9-22B4079CA32E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3EC15-91B9-48EE-9F52-587D35C55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1" y="3024187"/>
            <a:ext cx="6056312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1" y="1524000"/>
            <a:ext cx="605631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AC78C-3A86-4650-90BB-687F8C3F7906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9170D-078C-4A17-BEB8-98EAB6523B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C9833-EEA4-486E-B238-90137044EA21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7D89A-2AD6-43DA-9EB6-A26036EB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27AA3-6718-4B8A-BAE3-BFE779E88629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4FD15-BDCB-4F3D-96D8-37C55A2209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95DEB-683E-470B-8730-1C5F317EAA93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D5051-A79D-430C-9D3E-24FBB83E7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8797E-1FC4-4EF7-9E4D-0E80459E85D6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C3992-BC4D-4430-9240-17B36EA8AE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880D6-7C4C-4AC1-9227-29A59BB70BE6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F898E-479D-4903-9BAD-1F831A3DE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743200"/>
            <a:ext cx="3008313" cy="3382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0E201-108A-4B50-B2B8-511B8654E3C4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D6811-AE09-4A46-B279-3963E00AE2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070" y="4800600"/>
            <a:ext cx="824883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1070" y="1371599"/>
            <a:ext cx="8248836" cy="33559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070" y="5367338"/>
            <a:ext cx="824883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7376D-8537-4768-9A29-33ECDC865E17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085BB-9DC8-4F5D-B5B4-F00DA40A8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473FE-C4A6-4CC8-BCDE-FEFE40857D2B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96464-D97A-4566-BBE7-D80ED8500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71600"/>
            <a:ext cx="2057400" cy="47545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6019800" cy="475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40680-4799-43B7-849D-28EA812ACF29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453F2-791E-4C03-A401-697267DC9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2D75A-2D40-41A2-A500-A77EC242E0D9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C9E9A-8277-4D2B-9307-12D9E93FAC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0B0BE-F576-43EB-B154-F8AE993924B5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C2127-5EA1-4CB9-9213-95AFD77E3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F8E3-A743-457C-A27F-896D43773DA6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C9FAB-D794-41A0-A015-629EE4C1A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7FC1C-4464-4B0D-BD19-4F5ADA7E5A5A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50FF6-7BD2-4102-9AD1-0CE9071A8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FCE35-7E1F-4FFD-BC02-CDE0A2FBA1AD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C51CB-DFB8-49FA-9190-AEDAD4C91A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38812-B12F-4A59-A452-854CEB0D875D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1EA74-7A3B-4A17-B25F-35FEA7730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500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A5BE6D9-2389-40EC-80F2-9A5E7BB2BC4D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9E4A4CA-91AF-4386-A975-532AD21110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A3629"/>
            </a:gs>
            <a:gs pos="100000">
              <a:srgbClr val="411B0E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3BC7A9E-F1B1-436B-8872-76144C02D43C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0527A2-D83C-4E39-9C67-65DAC93BBC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F7027C1-A402-4871-AB17-A555BEC24B88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7FF376-AA39-4F58-998D-A09828E851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bg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://www.youtube.com/user/PowerPointDep/videos" TargetMode="External"/><Relationship Id="rId18" Type="http://schemas.openxmlformats.org/officeDocument/2006/relationships/image" Target="../media/image10.png"/><Relationship Id="rId3" Type="http://schemas.openxmlformats.org/officeDocument/2006/relationships/hyperlink" Target="http://www.linkedin.com/in/PowerPointDep" TargetMode="External"/><Relationship Id="rId21" Type="http://schemas.openxmlformats.org/officeDocument/2006/relationships/image" Target="../media/image13.png"/><Relationship Id="rId7" Type="http://schemas.openxmlformats.org/officeDocument/2006/relationships/hyperlink" Target="http://www.powerpointdep.wordpress.com/" TargetMode="External"/><Relationship Id="rId12" Type="http://schemas.openxmlformats.org/officeDocument/2006/relationships/image" Target="../media/image7.png"/><Relationship Id="rId17" Type="http://schemas.openxmlformats.org/officeDocument/2006/relationships/hyperlink" Target="http://www.slideshare.net/PowerPointDep" TargetMode="External"/><Relationship Id="rId25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.png"/><Relationship Id="rId11" Type="http://schemas.openxmlformats.org/officeDocument/2006/relationships/hyperlink" Target="http://www.powerpointdep.blogspot.com/" TargetMode="External"/><Relationship Id="rId24" Type="http://schemas.openxmlformats.org/officeDocument/2006/relationships/hyperlink" Target="http://www.powerpointdep.net/" TargetMode="External"/><Relationship Id="rId5" Type="http://schemas.openxmlformats.org/officeDocument/2006/relationships/hyperlink" Target="http://www.twitter.com/PowerPointDep" TargetMode="External"/><Relationship Id="rId15" Type="http://schemas.openxmlformats.org/officeDocument/2006/relationships/hyperlink" Target="http://www.inbound.vn/Dich-Vu-Thiet-Ke-PowerPoint-Dep/" TargetMode="External"/><Relationship Id="rId23" Type="http://schemas.openxmlformats.org/officeDocument/2006/relationships/image" Target="../media/image15.png"/><Relationship Id="rId10" Type="http://schemas.openxmlformats.org/officeDocument/2006/relationships/image" Target="../media/image6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hyperlink" Target="http://www.facebook.com/PowerPointDepNhat" TargetMode="External"/><Relationship Id="rId14" Type="http://schemas.openxmlformats.org/officeDocument/2006/relationships/image" Target="../media/image8.png"/><Relationship Id="rId2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752475" y="304800"/>
            <a:ext cx="7535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7F7F7F"/>
                </a:solidFill>
                <a:latin typeface="Arial" charset="0"/>
              </a:rPr>
              <a:t>TIÊU ĐỀ</a:t>
            </a:r>
          </a:p>
        </p:txBody>
      </p:sp>
      <p:grpSp>
        <p:nvGrpSpPr>
          <p:cNvPr id="6147" name="Group 7"/>
          <p:cNvGrpSpPr>
            <a:grpSpLocks/>
          </p:cNvGrpSpPr>
          <p:nvPr/>
        </p:nvGrpSpPr>
        <p:grpSpPr bwMode="auto">
          <a:xfrm>
            <a:off x="403225" y="1697038"/>
            <a:ext cx="2359025" cy="3636962"/>
            <a:chOff x="457200" y="1239996"/>
            <a:chExt cx="2177144" cy="2804886"/>
          </a:xfrm>
        </p:grpSpPr>
        <p:sp>
          <p:nvSpPr>
            <p:cNvPr id="4" name="Rectangle 3"/>
            <p:cNvSpPr/>
            <p:nvPr/>
          </p:nvSpPr>
          <p:spPr>
            <a:xfrm>
              <a:off x="457200" y="1239996"/>
              <a:ext cx="2177144" cy="2804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6316" y="1293865"/>
              <a:ext cx="2018913" cy="2694698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148" name="Group 6"/>
          <p:cNvGrpSpPr>
            <a:grpSpLocks/>
          </p:cNvGrpSpPr>
          <p:nvPr/>
        </p:nvGrpSpPr>
        <p:grpSpPr bwMode="auto">
          <a:xfrm flipV="1">
            <a:off x="276225" y="1870075"/>
            <a:ext cx="2101850" cy="738188"/>
            <a:chOff x="4763053" y="2429435"/>
            <a:chExt cx="2840865" cy="833718"/>
          </a:xfrm>
        </p:grpSpPr>
        <p:sp>
          <p:nvSpPr>
            <p:cNvPr id="55" name="Freeform 54"/>
            <p:cNvSpPr/>
            <p:nvPr/>
          </p:nvSpPr>
          <p:spPr bwMode="gray">
            <a:xfrm>
              <a:off x="4770794" y="2429435"/>
              <a:ext cx="2833124" cy="768967"/>
            </a:xfrm>
            <a:custGeom>
              <a:avLst/>
              <a:gdLst>
                <a:gd name="connsiteX0" fmla="*/ 0 w 1205789"/>
                <a:gd name="connsiteY0" fmla="*/ 0 h 404774"/>
                <a:gd name="connsiteX1" fmla="*/ 1003402 w 1205789"/>
                <a:gd name="connsiteY1" fmla="*/ 0 h 404774"/>
                <a:gd name="connsiteX2" fmla="*/ 1205789 w 1205789"/>
                <a:gd name="connsiteY2" fmla="*/ 202387 h 404774"/>
                <a:gd name="connsiteX3" fmla="*/ 1003402 w 1205789"/>
                <a:gd name="connsiteY3" fmla="*/ 404774 h 404774"/>
                <a:gd name="connsiteX4" fmla="*/ 0 w 1205789"/>
                <a:gd name="connsiteY4" fmla="*/ 404774 h 404774"/>
                <a:gd name="connsiteX5" fmla="*/ 0 w 1205789"/>
                <a:gd name="connsiteY5" fmla="*/ 0 h 404774"/>
                <a:gd name="connsiteX0" fmla="*/ 7314 w 1213103"/>
                <a:gd name="connsiteY0" fmla="*/ 0 h 404774"/>
                <a:gd name="connsiteX1" fmla="*/ 1010716 w 1213103"/>
                <a:gd name="connsiteY1" fmla="*/ 0 h 404774"/>
                <a:gd name="connsiteX2" fmla="*/ 1213103 w 1213103"/>
                <a:gd name="connsiteY2" fmla="*/ 202387 h 404774"/>
                <a:gd name="connsiteX3" fmla="*/ 1010716 w 1213103"/>
                <a:gd name="connsiteY3" fmla="*/ 404774 h 404774"/>
                <a:gd name="connsiteX4" fmla="*/ 7314 w 1213103"/>
                <a:gd name="connsiteY4" fmla="*/ 404774 h 404774"/>
                <a:gd name="connsiteX5" fmla="*/ 0 w 1213103"/>
                <a:gd name="connsiteY5" fmla="*/ 131673 h 404774"/>
                <a:gd name="connsiteX6" fmla="*/ 7314 w 1213103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0 w 1295399"/>
                <a:gd name="connsiteY5" fmla="*/ 99974 h 404774"/>
                <a:gd name="connsiteX6" fmla="*/ 89610 w 1295399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60350 w 1295399"/>
                <a:gd name="connsiteY5" fmla="*/ 299923 h 404774"/>
                <a:gd name="connsiteX6" fmla="*/ 0 w 1295399"/>
                <a:gd name="connsiteY6" fmla="*/ 99974 h 404774"/>
                <a:gd name="connsiteX7" fmla="*/ 89610 w 1295399"/>
                <a:gd name="connsiteY7" fmla="*/ 0 h 4047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2367 h 483341"/>
                <a:gd name="connsiteX1" fmla="*/ 1093012 w 1295399"/>
                <a:gd name="connsiteY1" fmla="*/ 2367 h 483341"/>
                <a:gd name="connsiteX2" fmla="*/ 1295399 w 1295399"/>
                <a:gd name="connsiteY2" fmla="*/ 204754 h 483341"/>
                <a:gd name="connsiteX3" fmla="*/ 1093012 w 1295399"/>
                <a:gd name="connsiteY3" fmla="*/ 407141 h 483341"/>
                <a:gd name="connsiteX4" fmla="*/ 89610 w 1295399"/>
                <a:gd name="connsiteY4" fmla="*/ 407141 h 483341"/>
                <a:gd name="connsiteX5" fmla="*/ 0 w 1295399"/>
                <a:gd name="connsiteY5" fmla="*/ 483341 h 483341"/>
                <a:gd name="connsiteX6" fmla="*/ 0 w 1295399"/>
                <a:gd name="connsiteY6" fmla="*/ 102341 h 483341"/>
                <a:gd name="connsiteX7" fmla="*/ 89610 w 1295399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03929 w 1309718"/>
                <a:gd name="connsiteY4" fmla="*/ 404774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94046 w 1309718"/>
                <a:gd name="connsiteY0" fmla="*/ 2367 h 483679"/>
                <a:gd name="connsiteX1" fmla="*/ 1107331 w 1309718"/>
                <a:gd name="connsiteY1" fmla="*/ 2705 h 483679"/>
                <a:gd name="connsiteX2" fmla="*/ 1309718 w 1309718"/>
                <a:gd name="connsiteY2" fmla="*/ 205092 h 483679"/>
                <a:gd name="connsiteX3" fmla="*/ 1107331 w 1309718"/>
                <a:gd name="connsiteY3" fmla="*/ 407479 h 483679"/>
                <a:gd name="connsiteX4" fmla="*/ 137051 w 1309718"/>
                <a:gd name="connsiteY4" fmla="*/ 413144 h 483679"/>
                <a:gd name="connsiteX5" fmla="*/ 14319 w 1309718"/>
                <a:gd name="connsiteY5" fmla="*/ 483679 h 483679"/>
                <a:gd name="connsiteX6" fmla="*/ 14319 w 1309718"/>
                <a:gd name="connsiteY6" fmla="*/ 102679 h 483679"/>
                <a:gd name="connsiteX7" fmla="*/ 94046 w 1309718"/>
                <a:gd name="connsiteY7" fmla="*/ 2367 h 483679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11030 h 492342"/>
                <a:gd name="connsiteX1" fmla="*/ 1107331 w 1309718"/>
                <a:gd name="connsiteY1" fmla="*/ 11368 h 492342"/>
                <a:gd name="connsiteX2" fmla="*/ 1309718 w 1309718"/>
                <a:gd name="connsiteY2" fmla="*/ 213755 h 492342"/>
                <a:gd name="connsiteX3" fmla="*/ 1107331 w 1309718"/>
                <a:gd name="connsiteY3" fmla="*/ 416142 h 492342"/>
                <a:gd name="connsiteX4" fmla="*/ 137051 w 1309718"/>
                <a:gd name="connsiteY4" fmla="*/ 421807 h 492342"/>
                <a:gd name="connsiteX5" fmla="*/ 14319 w 1309718"/>
                <a:gd name="connsiteY5" fmla="*/ 492342 h 492342"/>
                <a:gd name="connsiteX6" fmla="*/ 14319 w 1309718"/>
                <a:gd name="connsiteY6" fmla="*/ 111342 h 492342"/>
                <a:gd name="connsiteX7" fmla="*/ 94046 w 1309718"/>
                <a:gd name="connsiteY7" fmla="*/ 11030 h 49234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81513 w 1297185"/>
                <a:gd name="connsiteY0" fmla="*/ 0 h 481312"/>
                <a:gd name="connsiteX1" fmla="*/ 1094798 w 1297185"/>
                <a:gd name="connsiteY1" fmla="*/ 338 h 481312"/>
                <a:gd name="connsiteX2" fmla="*/ 1297185 w 1297185"/>
                <a:gd name="connsiteY2" fmla="*/ 202725 h 481312"/>
                <a:gd name="connsiteX3" fmla="*/ 1094798 w 1297185"/>
                <a:gd name="connsiteY3" fmla="*/ 405112 h 481312"/>
                <a:gd name="connsiteX4" fmla="*/ 124518 w 1297185"/>
                <a:gd name="connsiteY4" fmla="*/ 410777 h 481312"/>
                <a:gd name="connsiteX5" fmla="*/ 1786 w 1297185"/>
                <a:gd name="connsiteY5" fmla="*/ 481312 h 481312"/>
                <a:gd name="connsiteX6" fmla="*/ 1786 w 1297185"/>
                <a:gd name="connsiteY6" fmla="*/ 100312 h 481312"/>
                <a:gd name="connsiteX7" fmla="*/ 81513 w 1297185"/>
                <a:gd name="connsiteY7" fmla="*/ 0 h 481312"/>
                <a:gd name="connsiteX0" fmla="*/ 79727 w 1295399"/>
                <a:gd name="connsiteY0" fmla="*/ 0 h 481312"/>
                <a:gd name="connsiteX1" fmla="*/ 1093012 w 1295399"/>
                <a:gd name="connsiteY1" fmla="*/ 338 h 481312"/>
                <a:gd name="connsiteX2" fmla="*/ 1295399 w 1295399"/>
                <a:gd name="connsiteY2" fmla="*/ 202725 h 481312"/>
                <a:gd name="connsiteX3" fmla="*/ 1093012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302292"/>
                <a:gd name="connsiteY0" fmla="*/ 0 h 481312"/>
                <a:gd name="connsiteX1" fmla="*/ 1134372 w 1302292"/>
                <a:gd name="connsiteY1" fmla="*/ 1301 h 481312"/>
                <a:gd name="connsiteX2" fmla="*/ 1295399 w 1302292"/>
                <a:gd name="connsiteY2" fmla="*/ 202725 h 481312"/>
                <a:gd name="connsiteX3" fmla="*/ 1093012 w 1302292"/>
                <a:gd name="connsiteY3" fmla="*/ 405112 h 481312"/>
                <a:gd name="connsiteX4" fmla="*/ 122732 w 1302292"/>
                <a:gd name="connsiteY4" fmla="*/ 410777 h 481312"/>
                <a:gd name="connsiteX5" fmla="*/ 0 w 1302292"/>
                <a:gd name="connsiteY5" fmla="*/ 481312 h 481312"/>
                <a:gd name="connsiteX6" fmla="*/ 0 w 1302292"/>
                <a:gd name="connsiteY6" fmla="*/ 100312 h 481312"/>
                <a:gd name="connsiteX7" fmla="*/ 79727 w 1302292"/>
                <a:gd name="connsiteY7" fmla="*/ 0 h 481312"/>
                <a:gd name="connsiteX0" fmla="*/ 79727 w 1295608"/>
                <a:gd name="connsiteY0" fmla="*/ 0 h 481312"/>
                <a:gd name="connsiteX1" fmla="*/ 1134372 w 1295608"/>
                <a:gd name="connsiteY1" fmla="*/ 1301 h 481312"/>
                <a:gd name="connsiteX2" fmla="*/ 1295399 w 1295608"/>
                <a:gd name="connsiteY2" fmla="*/ 202725 h 481312"/>
                <a:gd name="connsiteX3" fmla="*/ 1133118 w 1295608"/>
                <a:gd name="connsiteY3" fmla="*/ 405112 h 481312"/>
                <a:gd name="connsiteX4" fmla="*/ 122732 w 1295608"/>
                <a:gd name="connsiteY4" fmla="*/ 410777 h 481312"/>
                <a:gd name="connsiteX5" fmla="*/ 0 w 1295608"/>
                <a:gd name="connsiteY5" fmla="*/ 481312 h 481312"/>
                <a:gd name="connsiteX6" fmla="*/ 0 w 1295608"/>
                <a:gd name="connsiteY6" fmla="*/ 100312 h 481312"/>
                <a:gd name="connsiteX7" fmla="*/ 79727 w 1295608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56305 w 1295399"/>
                <a:gd name="connsiteY1" fmla="*/ 6114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5399" h="481312">
                  <a:moveTo>
                    <a:pt x="79727" y="0"/>
                  </a:moveTo>
                  <a:lnTo>
                    <a:pt x="1156305" y="6114"/>
                  </a:lnTo>
                  <a:lnTo>
                    <a:pt x="1295399" y="202725"/>
                  </a:lnTo>
                  <a:lnTo>
                    <a:pt x="1165078" y="406074"/>
                  </a:lnTo>
                  <a:lnTo>
                    <a:pt x="122732" y="410777"/>
                  </a:lnTo>
                  <a:cubicBezTo>
                    <a:pt x="78235" y="412895"/>
                    <a:pt x="11453" y="402374"/>
                    <a:pt x="0" y="481312"/>
                  </a:cubicBezTo>
                  <a:lnTo>
                    <a:pt x="0" y="100312"/>
                  </a:lnTo>
                  <a:cubicBezTo>
                    <a:pt x="721" y="14824"/>
                    <a:pt x="31644" y="5334"/>
                    <a:pt x="7972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69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57150" h="5715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6" name="Pie 55"/>
            <p:cNvSpPr/>
            <p:nvPr/>
          </p:nvSpPr>
          <p:spPr bwMode="gray">
            <a:xfrm>
              <a:off x="4763053" y="3083859"/>
              <a:ext cx="304685" cy="179294"/>
            </a:xfrm>
            <a:prstGeom prst="pie">
              <a:avLst>
                <a:gd name="adj1" fmla="val 5429925"/>
                <a:gd name="adj2" fmla="val 1620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49" name="Group 57"/>
          <p:cNvGrpSpPr>
            <a:grpSpLocks/>
          </p:cNvGrpSpPr>
          <p:nvPr/>
        </p:nvGrpSpPr>
        <p:grpSpPr bwMode="auto">
          <a:xfrm>
            <a:off x="3389313" y="1697038"/>
            <a:ext cx="2359025" cy="3636962"/>
            <a:chOff x="457200" y="1239996"/>
            <a:chExt cx="2177144" cy="2804886"/>
          </a:xfrm>
        </p:grpSpPr>
        <p:sp>
          <p:nvSpPr>
            <p:cNvPr id="59" name="Rectangle 58"/>
            <p:cNvSpPr/>
            <p:nvPr/>
          </p:nvSpPr>
          <p:spPr>
            <a:xfrm>
              <a:off x="457200" y="1239996"/>
              <a:ext cx="2177144" cy="2804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36316" y="1293865"/>
              <a:ext cx="2018913" cy="2694698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150" name="Group 60"/>
          <p:cNvGrpSpPr>
            <a:grpSpLocks/>
          </p:cNvGrpSpPr>
          <p:nvPr/>
        </p:nvGrpSpPr>
        <p:grpSpPr bwMode="auto">
          <a:xfrm flipV="1">
            <a:off x="3276600" y="1870075"/>
            <a:ext cx="2101850" cy="738188"/>
            <a:chOff x="4782670" y="2429435"/>
            <a:chExt cx="2840865" cy="833718"/>
          </a:xfrm>
        </p:grpSpPr>
        <p:sp>
          <p:nvSpPr>
            <p:cNvPr id="64" name="Freeform 63"/>
            <p:cNvSpPr/>
            <p:nvPr/>
          </p:nvSpPr>
          <p:spPr bwMode="gray">
            <a:xfrm>
              <a:off x="4790411" y="2429435"/>
              <a:ext cx="2833124" cy="768967"/>
            </a:xfrm>
            <a:custGeom>
              <a:avLst/>
              <a:gdLst>
                <a:gd name="connsiteX0" fmla="*/ 0 w 1205789"/>
                <a:gd name="connsiteY0" fmla="*/ 0 h 404774"/>
                <a:gd name="connsiteX1" fmla="*/ 1003402 w 1205789"/>
                <a:gd name="connsiteY1" fmla="*/ 0 h 404774"/>
                <a:gd name="connsiteX2" fmla="*/ 1205789 w 1205789"/>
                <a:gd name="connsiteY2" fmla="*/ 202387 h 404774"/>
                <a:gd name="connsiteX3" fmla="*/ 1003402 w 1205789"/>
                <a:gd name="connsiteY3" fmla="*/ 404774 h 404774"/>
                <a:gd name="connsiteX4" fmla="*/ 0 w 1205789"/>
                <a:gd name="connsiteY4" fmla="*/ 404774 h 404774"/>
                <a:gd name="connsiteX5" fmla="*/ 0 w 1205789"/>
                <a:gd name="connsiteY5" fmla="*/ 0 h 404774"/>
                <a:gd name="connsiteX0" fmla="*/ 7314 w 1213103"/>
                <a:gd name="connsiteY0" fmla="*/ 0 h 404774"/>
                <a:gd name="connsiteX1" fmla="*/ 1010716 w 1213103"/>
                <a:gd name="connsiteY1" fmla="*/ 0 h 404774"/>
                <a:gd name="connsiteX2" fmla="*/ 1213103 w 1213103"/>
                <a:gd name="connsiteY2" fmla="*/ 202387 h 404774"/>
                <a:gd name="connsiteX3" fmla="*/ 1010716 w 1213103"/>
                <a:gd name="connsiteY3" fmla="*/ 404774 h 404774"/>
                <a:gd name="connsiteX4" fmla="*/ 7314 w 1213103"/>
                <a:gd name="connsiteY4" fmla="*/ 404774 h 404774"/>
                <a:gd name="connsiteX5" fmla="*/ 0 w 1213103"/>
                <a:gd name="connsiteY5" fmla="*/ 131673 h 404774"/>
                <a:gd name="connsiteX6" fmla="*/ 7314 w 1213103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0 w 1295399"/>
                <a:gd name="connsiteY5" fmla="*/ 99974 h 404774"/>
                <a:gd name="connsiteX6" fmla="*/ 89610 w 1295399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60350 w 1295399"/>
                <a:gd name="connsiteY5" fmla="*/ 299923 h 404774"/>
                <a:gd name="connsiteX6" fmla="*/ 0 w 1295399"/>
                <a:gd name="connsiteY6" fmla="*/ 99974 h 404774"/>
                <a:gd name="connsiteX7" fmla="*/ 89610 w 1295399"/>
                <a:gd name="connsiteY7" fmla="*/ 0 h 4047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2367 h 483341"/>
                <a:gd name="connsiteX1" fmla="*/ 1093012 w 1295399"/>
                <a:gd name="connsiteY1" fmla="*/ 2367 h 483341"/>
                <a:gd name="connsiteX2" fmla="*/ 1295399 w 1295399"/>
                <a:gd name="connsiteY2" fmla="*/ 204754 h 483341"/>
                <a:gd name="connsiteX3" fmla="*/ 1093012 w 1295399"/>
                <a:gd name="connsiteY3" fmla="*/ 407141 h 483341"/>
                <a:gd name="connsiteX4" fmla="*/ 89610 w 1295399"/>
                <a:gd name="connsiteY4" fmla="*/ 407141 h 483341"/>
                <a:gd name="connsiteX5" fmla="*/ 0 w 1295399"/>
                <a:gd name="connsiteY5" fmla="*/ 483341 h 483341"/>
                <a:gd name="connsiteX6" fmla="*/ 0 w 1295399"/>
                <a:gd name="connsiteY6" fmla="*/ 102341 h 483341"/>
                <a:gd name="connsiteX7" fmla="*/ 89610 w 1295399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03929 w 1309718"/>
                <a:gd name="connsiteY4" fmla="*/ 404774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94046 w 1309718"/>
                <a:gd name="connsiteY0" fmla="*/ 2367 h 483679"/>
                <a:gd name="connsiteX1" fmla="*/ 1107331 w 1309718"/>
                <a:gd name="connsiteY1" fmla="*/ 2705 h 483679"/>
                <a:gd name="connsiteX2" fmla="*/ 1309718 w 1309718"/>
                <a:gd name="connsiteY2" fmla="*/ 205092 h 483679"/>
                <a:gd name="connsiteX3" fmla="*/ 1107331 w 1309718"/>
                <a:gd name="connsiteY3" fmla="*/ 407479 h 483679"/>
                <a:gd name="connsiteX4" fmla="*/ 137051 w 1309718"/>
                <a:gd name="connsiteY4" fmla="*/ 413144 h 483679"/>
                <a:gd name="connsiteX5" fmla="*/ 14319 w 1309718"/>
                <a:gd name="connsiteY5" fmla="*/ 483679 h 483679"/>
                <a:gd name="connsiteX6" fmla="*/ 14319 w 1309718"/>
                <a:gd name="connsiteY6" fmla="*/ 102679 h 483679"/>
                <a:gd name="connsiteX7" fmla="*/ 94046 w 1309718"/>
                <a:gd name="connsiteY7" fmla="*/ 2367 h 483679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11030 h 492342"/>
                <a:gd name="connsiteX1" fmla="*/ 1107331 w 1309718"/>
                <a:gd name="connsiteY1" fmla="*/ 11368 h 492342"/>
                <a:gd name="connsiteX2" fmla="*/ 1309718 w 1309718"/>
                <a:gd name="connsiteY2" fmla="*/ 213755 h 492342"/>
                <a:gd name="connsiteX3" fmla="*/ 1107331 w 1309718"/>
                <a:gd name="connsiteY3" fmla="*/ 416142 h 492342"/>
                <a:gd name="connsiteX4" fmla="*/ 137051 w 1309718"/>
                <a:gd name="connsiteY4" fmla="*/ 421807 h 492342"/>
                <a:gd name="connsiteX5" fmla="*/ 14319 w 1309718"/>
                <a:gd name="connsiteY5" fmla="*/ 492342 h 492342"/>
                <a:gd name="connsiteX6" fmla="*/ 14319 w 1309718"/>
                <a:gd name="connsiteY6" fmla="*/ 111342 h 492342"/>
                <a:gd name="connsiteX7" fmla="*/ 94046 w 1309718"/>
                <a:gd name="connsiteY7" fmla="*/ 11030 h 49234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81513 w 1297185"/>
                <a:gd name="connsiteY0" fmla="*/ 0 h 481312"/>
                <a:gd name="connsiteX1" fmla="*/ 1094798 w 1297185"/>
                <a:gd name="connsiteY1" fmla="*/ 338 h 481312"/>
                <a:gd name="connsiteX2" fmla="*/ 1297185 w 1297185"/>
                <a:gd name="connsiteY2" fmla="*/ 202725 h 481312"/>
                <a:gd name="connsiteX3" fmla="*/ 1094798 w 1297185"/>
                <a:gd name="connsiteY3" fmla="*/ 405112 h 481312"/>
                <a:gd name="connsiteX4" fmla="*/ 124518 w 1297185"/>
                <a:gd name="connsiteY4" fmla="*/ 410777 h 481312"/>
                <a:gd name="connsiteX5" fmla="*/ 1786 w 1297185"/>
                <a:gd name="connsiteY5" fmla="*/ 481312 h 481312"/>
                <a:gd name="connsiteX6" fmla="*/ 1786 w 1297185"/>
                <a:gd name="connsiteY6" fmla="*/ 100312 h 481312"/>
                <a:gd name="connsiteX7" fmla="*/ 81513 w 1297185"/>
                <a:gd name="connsiteY7" fmla="*/ 0 h 481312"/>
                <a:gd name="connsiteX0" fmla="*/ 79727 w 1295399"/>
                <a:gd name="connsiteY0" fmla="*/ 0 h 481312"/>
                <a:gd name="connsiteX1" fmla="*/ 1093012 w 1295399"/>
                <a:gd name="connsiteY1" fmla="*/ 338 h 481312"/>
                <a:gd name="connsiteX2" fmla="*/ 1295399 w 1295399"/>
                <a:gd name="connsiteY2" fmla="*/ 202725 h 481312"/>
                <a:gd name="connsiteX3" fmla="*/ 1093012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302292"/>
                <a:gd name="connsiteY0" fmla="*/ 0 h 481312"/>
                <a:gd name="connsiteX1" fmla="*/ 1134372 w 1302292"/>
                <a:gd name="connsiteY1" fmla="*/ 1301 h 481312"/>
                <a:gd name="connsiteX2" fmla="*/ 1295399 w 1302292"/>
                <a:gd name="connsiteY2" fmla="*/ 202725 h 481312"/>
                <a:gd name="connsiteX3" fmla="*/ 1093012 w 1302292"/>
                <a:gd name="connsiteY3" fmla="*/ 405112 h 481312"/>
                <a:gd name="connsiteX4" fmla="*/ 122732 w 1302292"/>
                <a:gd name="connsiteY4" fmla="*/ 410777 h 481312"/>
                <a:gd name="connsiteX5" fmla="*/ 0 w 1302292"/>
                <a:gd name="connsiteY5" fmla="*/ 481312 h 481312"/>
                <a:gd name="connsiteX6" fmla="*/ 0 w 1302292"/>
                <a:gd name="connsiteY6" fmla="*/ 100312 h 481312"/>
                <a:gd name="connsiteX7" fmla="*/ 79727 w 1302292"/>
                <a:gd name="connsiteY7" fmla="*/ 0 h 481312"/>
                <a:gd name="connsiteX0" fmla="*/ 79727 w 1295608"/>
                <a:gd name="connsiteY0" fmla="*/ 0 h 481312"/>
                <a:gd name="connsiteX1" fmla="*/ 1134372 w 1295608"/>
                <a:gd name="connsiteY1" fmla="*/ 1301 h 481312"/>
                <a:gd name="connsiteX2" fmla="*/ 1295399 w 1295608"/>
                <a:gd name="connsiteY2" fmla="*/ 202725 h 481312"/>
                <a:gd name="connsiteX3" fmla="*/ 1133118 w 1295608"/>
                <a:gd name="connsiteY3" fmla="*/ 405112 h 481312"/>
                <a:gd name="connsiteX4" fmla="*/ 122732 w 1295608"/>
                <a:gd name="connsiteY4" fmla="*/ 410777 h 481312"/>
                <a:gd name="connsiteX5" fmla="*/ 0 w 1295608"/>
                <a:gd name="connsiteY5" fmla="*/ 481312 h 481312"/>
                <a:gd name="connsiteX6" fmla="*/ 0 w 1295608"/>
                <a:gd name="connsiteY6" fmla="*/ 100312 h 481312"/>
                <a:gd name="connsiteX7" fmla="*/ 79727 w 1295608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56305 w 1295399"/>
                <a:gd name="connsiteY1" fmla="*/ 6114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5399" h="481312">
                  <a:moveTo>
                    <a:pt x="79727" y="0"/>
                  </a:moveTo>
                  <a:lnTo>
                    <a:pt x="1156305" y="6114"/>
                  </a:lnTo>
                  <a:lnTo>
                    <a:pt x="1295399" y="202725"/>
                  </a:lnTo>
                  <a:lnTo>
                    <a:pt x="1165078" y="406074"/>
                  </a:lnTo>
                  <a:lnTo>
                    <a:pt x="122732" y="410777"/>
                  </a:lnTo>
                  <a:cubicBezTo>
                    <a:pt x="78235" y="412895"/>
                    <a:pt x="11453" y="402374"/>
                    <a:pt x="0" y="481312"/>
                  </a:cubicBezTo>
                  <a:lnTo>
                    <a:pt x="0" y="100312"/>
                  </a:lnTo>
                  <a:cubicBezTo>
                    <a:pt x="721" y="14824"/>
                    <a:pt x="31644" y="5334"/>
                    <a:pt x="7972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69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57150" h="5715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5" name="Pie 64"/>
            <p:cNvSpPr/>
            <p:nvPr/>
          </p:nvSpPr>
          <p:spPr bwMode="gray">
            <a:xfrm>
              <a:off x="4782670" y="3083859"/>
              <a:ext cx="304685" cy="179294"/>
            </a:xfrm>
            <a:prstGeom prst="pie">
              <a:avLst>
                <a:gd name="adj1" fmla="val 5429925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51" name="Group 71"/>
          <p:cNvGrpSpPr>
            <a:grpSpLocks/>
          </p:cNvGrpSpPr>
          <p:nvPr/>
        </p:nvGrpSpPr>
        <p:grpSpPr bwMode="auto">
          <a:xfrm>
            <a:off x="6361113" y="1697038"/>
            <a:ext cx="2359025" cy="3636962"/>
            <a:chOff x="457200" y="1239996"/>
            <a:chExt cx="2177144" cy="2804886"/>
          </a:xfrm>
        </p:grpSpPr>
        <p:sp>
          <p:nvSpPr>
            <p:cNvPr id="73" name="Rectangle 72"/>
            <p:cNvSpPr/>
            <p:nvPr/>
          </p:nvSpPr>
          <p:spPr>
            <a:xfrm>
              <a:off x="457200" y="1239996"/>
              <a:ext cx="2177144" cy="2804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36316" y="1293865"/>
              <a:ext cx="2018913" cy="2694698"/>
            </a:xfrm>
            <a:prstGeom prst="rect">
              <a:avLst/>
            </a:pr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152" name="Group 75"/>
          <p:cNvGrpSpPr>
            <a:grpSpLocks/>
          </p:cNvGrpSpPr>
          <p:nvPr/>
        </p:nvGrpSpPr>
        <p:grpSpPr bwMode="auto">
          <a:xfrm flipV="1">
            <a:off x="6248400" y="1870075"/>
            <a:ext cx="2101850" cy="738188"/>
            <a:chOff x="4782670" y="2429435"/>
            <a:chExt cx="2840865" cy="833718"/>
          </a:xfrm>
        </p:grpSpPr>
        <p:sp>
          <p:nvSpPr>
            <p:cNvPr id="77" name="Freeform 76"/>
            <p:cNvSpPr/>
            <p:nvPr/>
          </p:nvSpPr>
          <p:spPr bwMode="gray">
            <a:xfrm>
              <a:off x="4790411" y="2429435"/>
              <a:ext cx="2833124" cy="768967"/>
            </a:xfrm>
            <a:custGeom>
              <a:avLst/>
              <a:gdLst>
                <a:gd name="connsiteX0" fmla="*/ 0 w 1205789"/>
                <a:gd name="connsiteY0" fmla="*/ 0 h 404774"/>
                <a:gd name="connsiteX1" fmla="*/ 1003402 w 1205789"/>
                <a:gd name="connsiteY1" fmla="*/ 0 h 404774"/>
                <a:gd name="connsiteX2" fmla="*/ 1205789 w 1205789"/>
                <a:gd name="connsiteY2" fmla="*/ 202387 h 404774"/>
                <a:gd name="connsiteX3" fmla="*/ 1003402 w 1205789"/>
                <a:gd name="connsiteY3" fmla="*/ 404774 h 404774"/>
                <a:gd name="connsiteX4" fmla="*/ 0 w 1205789"/>
                <a:gd name="connsiteY4" fmla="*/ 404774 h 404774"/>
                <a:gd name="connsiteX5" fmla="*/ 0 w 1205789"/>
                <a:gd name="connsiteY5" fmla="*/ 0 h 404774"/>
                <a:gd name="connsiteX0" fmla="*/ 7314 w 1213103"/>
                <a:gd name="connsiteY0" fmla="*/ 0 h 404774"/>
                <a:gd name="connsiteX1" fmla="*/ 1010716 w 1213103"/>
                <a:gd name="connsiteY1" fmla="*/ 0 h 404774"/>
                <a:gd name="connsiteX2" fmla="*/ 1213103 w 1213103"/>
                <a:gd name="connsiteY2" fmla="*/ 202387 h 404774"/>
                <a:gd name="connsiteX3" fmla="*/ 1010716 w 1213103"/>
                <a:gd name="connsiteY3" fmla="*/ 404774 h 404774"/>
                <a:gd name="connsiteX4" fmla="*/ 7314 w 1213103"/>
                <a:gd name="connsiteY4" fmla="*/ 404774 h 404774"/>
                <a:gd name="connsiteX5" fmla="*/ 0 w 1213103"/>
                <a:gd name="connsiteY5" fmla="*/ 131673 h 404774"/>
                <a:gd name="connsiteX6" fmla="*/ 7314 w 1213103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0 w 1295399"/>
                <a:gd name="connsiteY5" fmla="*/ 99974 h 404774"/>
                <a:gd name="connsiteX6" fmla="*/ 89610 w 1295399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60350 w 1295399"/>
                <a:gd name="connsiteY5" fmla="*/ 299923 h 404774"/>
                <a:gd name="connsiteX6" fmla="*/ 0 w 1295399"/>
                <a:gd name="connsiteY6" fmla="*/ 99974 h 404774"/>
                <a:gd name="connsiteX7" fmla="*/ 89610 w 1295399"/>
                <a:gd name="connsiteY7" fmla="*/ 0 h 4047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2367 h 483341"/>
                <a:gd name="connsiteX1" fmla="*/ 1093012 w 1295399"/>
                <a:gd name="connsiteY1" fmla="*/ 2367 h 483341"/>
                <a:gd name="connsiteX2" fmla="*/ 1295399 w 1295399"/>
                <a:gd name="connsiteY2" fmla="*/ 204754 h 483341"/>
                <a:gd name="connsiteX3" fmla="*/ 1093012 w 1295399"/>
                <a:gd name="connsiteY3" fmla="*/ 407141 h 483341"/>
                <a:gd name="connsiteX4" fmla="*/ 89610 w 1295399"/>
                <a:gd name="connsiteY4" fmla="*/ 407141 h 483341"/>
                <a:gd name="connsiteX5" fmla="*/ 0 w 1295399"/>
                <a:gd name="connsiteY5" fmla="*/ 483341 h 483341"/>
                <a:gd name="connsiteX6" fmla="*/ 0 w 1295399"/>
                <a:gd name="connsiteY6" fmla="*/ 102341 h 483341"/>
                <a:gd name="connsiteX7" fmla="*/ 89610 w 1295399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03929 w 1309718"/>
                <a:gd name="connsiteY4" fmla="*/ 404774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94046 w 1309718"/>
                <a:gd name="connsiteY0" fmla="*/ 2367 h 483679"/>
                <a:gd name="connsiteX1" fmla="*/ 1107331 w 1309718"/>
                <a:gd name="connsiteY1" fmla="*/ 2705 h 483679"/>
                <a:gd name="connsiteX2" fmla="*/ 1309718 w 1309718"/>
                <a:gd name="connsiteY2" fmla="*/ 205092 h 483679"/>
                <a:gd name="connsiteX3" fmla="*/ 1107331 w 1309718"/>
                <a:gd name="connsiteY3" fmla="*/ 407479 h 483679"/>
                <a:gd name="connsiteX4" fmla="*/ 137051 w 1309718"/>
                <a:gd name="connsiteY4" fmla="*/ 413144 h 483679"/>
                <a:gd name="connsiteX5" fmla="*/ 14319 w 1309718"/>
                <a:gd name="connsiteY5" fmla="*/ 483679 h 483679"/>
                <a:gd name="connsiteX6" fmla="*/ 14319 w 1309718"/>
                <a:gd name="connsiteY6" fmla="*/ 102679 h 483679"/>
                <a:gd name="connsiteX7" fmla="*/ 94046 w 1309718"/>
                <a:gd name="connsiteY7" fmla="*/ 2367 h 483679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11030 h 492342"/>
                <a:gd name="connsiteX1" fmla="*/ 1107331 w 1309718"/>
                <a:gd name="connsiteY1" fmla="*/ 11368 h 492342"/>
                <a:gd name="connsiteX2" fmla="*/ 1309718 w 1309718"/>
                <a:gd name="connsiteY2" fmla="*/ 213755 h 492342"/>
                <a:gd name="connsiteX3" fmla="*/ 1107331 w 1309718"/>
                <a:gd name="connsiteY3" fmla="*/ 416142 h 492342"/>
                <a:gd name="connsiteX4" fmla="*/ 137051 w 1309718"/>
                <a:gd name="connsiteY4" fmla="*/ 421807 h 492342"/>
                <a:gd name="connsiteX5" fmla="*/ 14319 w 1309718"/>
                <a:gd name="connsiteY5" fmla="*/ 492342 h 492342"/>
                <a:gd name="connsiteX6" fmla="*/ 14319 w 1309718"/>
                <a:gd name="connsiteY6" fmla="*/ 111342 h 492342"/>
                <a:gd name="connsiteX7" fmla="*/ 94046 w 1309718"/>
                <a:gd name="connsiteY7" fmla="*/ 11030 h 49234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81513 w 1297185"/>
                <a:gd name="connsiteY0" fmla="*/ 0 h 481312"/>
                <a:gd name="connsiteX1" fmla="*/ 1094798 w 1297185"/>
                <a:gd name="connsiteY1" fmla="*/ 338 h 481312"/>
                <a:gd name="connsiteX2" fmla="*/ 1297185 w 1297185"/>
                <a:gd name="connsiteY2" fmla="*/ 202725 h 481312"/>
                <a:gd name="connsiteX3" fmla="*/ 1094798 w 1297185"/>
                <a:gd name="connsiteY3" fmla="*/ 405112 h 481312"/>
                <a:gd name="connsiteX4" fmla="*/ 124518 w 1297185"/>
                <a:gd name="connsiteY4" fmla="*/ 410777 h 481312"/>
                <a:gd name="connsiteX5" fmla="*/ 1786 w 1297185"/>
                <a:gd name="connsiteY5" fmla="*/ 481312 h 481312"/>
                <a:gd name="connsiteX6" fmla="*/ 1786 w 1297185"/>
                <a:gd name="connsiteY6" fmla="*/ 100312 h 481312"/>
                <a:gd name="connsiteX7" fmla="*/ 81513 w 1297185"/>
                <a:gd name="connsiteY7" fmla="*/ 0 h 481312"/>
                <a:gd name="connsiteX0" fmla="*/ 79727 w 1295399"/>
                <a:gd name="connsiteY0" fmla="*/ 0 h 481312"/>
                <a:gd name="connsiteX1" fmla="*/ 1093012 w 1295399"/>
                <a:gd name="connsiteY1" fmla="*/ 338 h 481312"/>
                <a:gd name="connsiteX2" fmla="*/ 1295399 w 1295399"/>
                <a:gd name="connsiteY2" fmla="*/ 202725 h 481312"/>
                <a:gd name="connsiteX3" fmla="*/ 1093012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302292"/>
                <a:gd name="connsiteY0" fmla="*/ 0 h 481312"/>
                <a:gd name="connsiteX1" fmla="*/ 1134372 w 1302292"/>
                <a:gd name="connsiteY1" fmla="*/ 1301 h 481312"/>
                <a:gd name="connsiteX2" fmla="*/ 1295399 w 1302292"/>
                <a:gd name="connsiteY2" fmla="*/ 202725 h 481312"/>
                <a:gd name="connsiteX3" fmla="*/ 1093012 w 1302292"/>
                <a:gd name="connsiteY3" fmla="*/ 405112 h 481312"/>
                <a:gd name="connsiteX4" fmla="*/ 122732 w 1302292"/>
                <a:gd name="connsiteY4" fmla="*/ 410777 h 481312"/>
                <a:gd name="connsiteX5" fmla="*/ 0 w 1302292"/>
                <a:gd name="connsiteY5" fmla="*/ 481312 h 481312"/>
                <a:gd name="connsiteX6" fmla="*/ 0 w 1302292"/>
                <a:gd name="connsiteY6" fmla="*/ 100312 h 481312"/>
                <a:gd name="connsiteX7" fmla="*/ 79727 w 1302292"/>
                <a:gd name="connsiteY7" fmla="*/ 0 h 481312"/>
                <a:gd name="connsiteX0" fmla="*/ 79727 w 1295608"/>
                <a:gd name="connsiteY0" fmla="*/ 0 h 481312"/>
                <a:gd name="connsiteX1" fmla="*/ 1134372 w 1295608"/>
                <a:gd name="connsiteY1" fmla="*/ 1301 h 481312"/>
                <a:gd name="connsiteX2" fmla="*/ 1295399 w 1295608"/>
                <a:gd name="connsiteY2" fmla="*/ 202725 h 481312"/>
                <a:gd name="connsiteX3" fmla="*/ 1133118 w 1295608"/>
                <a:gd name="connsiteY3" fmla="*/ 405112 h 481312"/>
                <a:gd name="connsiteX4" fmla="*/ 122732 w 1295608"/>
                <a:gd name="connsiteY4" fmla="*/ 410777 h 481312"/>
                <a:gd name="connsiteX5" fmla="*/ 0 w 1295608"/>
                <a:gd name="connsiteY5" fmla="*/ 481312 h 481312"/>
                <a:gd name="connsiteX6" fmla="*/ 0 w 1295608"/>
                <a:gd name="connsiteY6" fmla="*/ 100312 h 481312"/>
                <a:gd name="connsiteX7" fmla="*/ 79727 w 1295608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56305 w 1295399"/>
                <a:gd name="connsiteY1" fmla="*/ 6114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5399" h="481312">
                  <a:moveTo>
                    <a:pt x="79727" y="0"/>
                  </a:moveTo>
                  <a:lnTo>
                    <a:pt x="1156305" y="6114"/>
                  </a:lnTo>
                  <a:lnTo>
                    <a:pt x="1295399" y="202725"/>
                  </a:lnTo>
                  <a:lnTo>
                    <a:pt x="1165078" y="406074"/>
                  </a:lnTo>
                  <a:lnTo>
                    <a:pt x="122732" y="410777"/>
                  </a:lnTo>
                  <a:cubicBezTo>
                    <a:pt x="78235" y="412895"/>
                    <a:pt x="11453" y="402374"/>
                    <a:pt x="0" y="481312"/>
                  </a:cubicBezTo>
                  <a:lnTo>
                    <a:pt x="0" y="100312"/>
                  </a:lnTo>
                  <a:cubicBezTo>
                    <a:pt x="721" y="14824"/>
                    <a:pt x="31644" y="5334"/>
                    <a:pt x="7972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69000">
                  <a:schemeClr val="accent4"/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57150" h="5715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8" name="Pie 77"/>
            <p:cNvSpPr/>
            <p:nvPr/>
          </p:nvSpPr>
          <p:spPr bwMode="gray">
            <a:xfrm>
              <a:off x="4782670" y="3083859"/>
              <a:ext cx="304685" cy="179294"/>
            </a:xfrm>
            <a:prstGeom prst="pie">
              <a:avLst>
                <a:gd name="adj1" fmla="val 5429925"/>
                <a:gd name="adj2" fmla="val 1620000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153" name="Rectangle 79"/>
          <p:cNvSpPr>
            <a:spLocks noChangeArrowheads="1"/>
          </p:cNvSpPr>
          <p:nvPr/>
        </p:nvSpPr>
        <p:spPr bwMode="auto">
          <a:xfrm>
            <a:off x="590550" y="3113088"/>
            <a:ext cx="222885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>
                <a:solidFill>
                  <a:srgbClr val="4A4644"/>
                </a:solidFill>
                <a:latin typeface="Arial" charset="0"/>
              </a:rPr>
              <a:t>PowerPointDep.net</a:t>
            </a:r>
            <a:r>
              <a:rPr lang="vi-VN" sz="160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>
                <a:solidFill>
                  <a:srgbClr val="4A4644"/>
                </a:solidFill>
                <a:latin typeface="Arial" charset="0"/>
              </a:rPr>
              <a:t>cung cấp các mẫu thiết kế hàng đầu về PowerPoint.</a:t>
            </a:r>
          </a:p>
        </p:txBody>
      </p:sp>
      <p:sp>
        <p:nvSpPr>
          <p:cNvPr id="6154" name="Rectangle 82"/>
          <p:cNvSpPr>
            <a:spLocks noChangeArrowheads="1"/>
          </p:cNvSpPr>
          <p:nvPr/>
        </p:nvSpPr>
        <p:spPr bwMode="auto">
          <a:xfrm>
            <a:off x="3541713" y="3113088"/>
            <a:ext cx="222885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>
                <a:solidFill>
                  <a:srgbClr val="4A4644"/>
                </a:solidFill>
                <a:latin typeface="Arial" charset="0"/>
              </a:rPr>
              <a:t>PowerPointDep.net</a:t>
            </a:r>
            <a:r>
              <a:rPr lang="vi-VN" sz="160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>
                <a:solidFill>
                  <a:srgbClr val="4A4644"/>
                </a:solidFill>
                <a:latin typeface="Arial" charset="0"/>
              </a:rPr>
              <a:t>cung cấp các mẫu thiết kế hàng đầu về PowerPoint.</a:t>
            </a:r>
          </a:p>
        </p:txBody>
      </p:sp>
      <p:sp>
        <p:nvSpPr>
          <p:cNvPr id="6155" name="Rectangle 83"/>
          <p:cNvSpPr>
            <a:spLocks noChangeArrowheads="1"/>
          </p:cNvSpPr>
          <p:nvPr/>
        </p:nvSpPr>
        <p:spPr bwMode="auto">
          <a:xfrm>
            <a:off x="6542088" y="3113088"/>
            <a:ext cx="222885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>
                <a:solidFill>
                  <a:srgbClr val="4A4644"/>
                </a:solidFill>
                <a:latin typeface="Arial" charset="0"/>
              </a:rPr>
              <a:t>PowerPointDep.net</a:t>
            </a:r>
            <a:r>
              <a:rPr lang="vi-VN" sz="160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>
                <a:solidFill>
                  <a:srgbClr val="4A4644"/>
                </a:solidFill>
                <a:latin typeface="Arial" charset="0"/>
              </a:rPr>
              <a:t>cung cấp các mẫu thiết kế hàng đầu về PowerPoint.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0538" y="2112963"/>
            <a:ext cx="1504950" cy="368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Nội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dung 01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476625" y="2112963"/>
            <a:ext cx="1504950" cy="368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Nội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dung 02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473825" y="2112963"/>
            <a:ext cx="1504950" cy="368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Nội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dung 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2"/>
          <p:cNvGrpSpPr>
            <a:grpSpLocks/>
          </p:cNvGrpSpPr>
          <p:nvPr/>
        </p:nvGrpSpPr>
        <p:grpSpPr bwMode="auto">
          <a:xfrm>
            <a:off x="6503988" y="1047750"/>
            <a:ext cx="2359025" cy="2468563"/>
            <a:chOff x="457200" y="1239996"/>
            <a:chExt cx="2177144" cy="2804886"/>
          </a:xfrm>
        </p:grpSpPr>
        <p:sp>
          <p:nvSpPr>
            <p:cNvPr id="24" name="Rectangle 23"/>
            <p:cNvSpPr/>
            <p:nvPr/>
          </p:nvSpPr>
          <p:spPr>
            <a:xfrm>
              <a:off x="457200" y="1239996"/>
              <a:ext cx="2177144" cy="2804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6316" y="1341008"/>
              <a:ext cx="2018913" cy="2601058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171" name="Group 25"/>
          <p:cNvGrpSpPr>
            <a:grpSpLocks/>
          </p:cNvGrpSpPr>
          <p:nvPr/>
        </p:nvGrpSpPr>
        <p:grpSpPr bwMode="auto">
          <a:xfrm flipV="1">
            <a:off x="6376988" y="1220788"/>
            <a:ext cx="2101850" cy="738187"/>
            <a:chOff x="4763053" y="2429435"/>
            <a:chExt cx="2840865" cy="833718"/>
          </a:xfrm>
        </p:grpSpPr>
        <p:sp>
          <p:nvSpPr>
            <p:cNvPr id="27" name="Freeform 26"/>
            <p:cNvSpPr/>
            <p:nvPr/>
          </p:nvSpPr>
          <p:spPr bwMode="gray">
            <a:xfrm>
              <a:off x="4770794" y="2429435"/>
              <a:ext cx="2833124" cy="768967"/>
            </a:xfrm>
            <a:custGeom>
              <a:avLst/>
              <a:gdLst>
                <a:gd name="connsiteX0" fmla="*/ 0 w 1205789"/>
                <a:gd name="connsiteY0" fmla="*/ 0 h 404774"/>
                <a:gd name="connsiteX1" fmla="*/ 1003402 w 1205789"/>
                <a:gd name="connsiteY1" fmla="*/ 0 h 404774"/>
                <a:gd name="connsiteX2" fmla="*/ 1205789 w 1205789"/>
                <a:gd name="connsiteY2" fmla="*/ 202387 h 404774"/>
                <a:gd name="connsiteX3" fmla="*/ 1003402 w 1205789"/>
                <a:gd name="connsiteY3" fmla="*/ 404774 h 404774"/>
                <a:gd name="connsiteX4" fmla="*/ 0 w 1205789"/>
                <a:gd name="connsiteY4" fmla="*/ 404774 h 404774"/>
                <a:gd name="connsiteX5" fmla="*/ 0 w 1205789"/>
                <a:gd name="connsiteY5" fmla="*/ 0 h 404774"/>
                <a:gd name="connsiteX0" fmla="*/ 7314 w 1213103"/>
                <a:gd name="connsiteY0" fmla="*/ 0 h 404774"/>
                <a:gd name="connsiteX1" fmla="*/ 1010716 w 1213103"/>
                <a:gd name="connsiteY1" fmla="*/ 0 h 404774"/>
                <a:gd name="connsiteX2" fmla="*/ 1213103 w 1213103"/>
                <a:gd name="connsiteY2" fmla="*/ 202387 h 404774"/>
                <a:gd name="connsiteX3" fmla="*/ 1010716 w 1213103"/>
                <a:gd name="connsiteY3" fmla="*/ 404774 h 404774"/>
                <a:gd name="connsiteX4" fmla="*/ 7314 w 1213103"/>
                <a:gd name="connsiteY4" fmla="*/ 404774 h 404774"/>
                <a:gd name="connsiteX5" fmla="*/ 0 w 1213103"/>
                <a:gd name="connsiteY5" fmla="*/ 131673 h 404774"/>
                <a:gd name="connsiteX6" fmla="*/ 7314 w 1213103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0 w 1295399"/>
                <a:gd name="connsiteY5" fmla="*/ 99974 h 404774"/>
                <a:gd name="connsiteX6" fmla="*/ 89610 w 1295399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60350 w 1295399"/>
                <a:gd name="connsiteY5" fmla="*/ 299923 h 404774"/>
                <a:gd name="connsiteX6" fmla="*/ 0 w 1295399"/>
                <a:gd name="connsiteY6" fmla="*/ 99974 h 404774"/>
                <a:gd name="connsiteX7" fmla="*/ 89610 w 1295399"/>
                <a:gd name="connsiteY7" fmla="*/ 0 h 4047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2367 h 483341"/>
                <a:gd name="connsiteX1" fmla="*/ 1093012 w 1295399"/>
                <a:gd name="connsiteY1" fmla="*/ 2367 h 483341"/>
                <a:gd name="connsiteX2" fmla="*/ 1295399 w 1295399"/>
                <a:gd name="connsiteY2" fmla="*/ 204754 h 483341"/>
                <a:gd name="connsiteX3" fmla="*/ 1093012 w 1295399"/>
                <a:gd name="connsiteY3" fmla="*/ 407141 h 483341"/>
                <a:gd name="connsiteX4" fmla="*/ 89610 w 1295399"/>
                <a:gd name="connsiteY4" fmla="*/ 407141 h 483341"/>
                <a:gd name="connsiteX5" fmla="*/ 0 w 1295399"/>
                <a:gd name="connsiteY5" fmla="*/ 483341 h 483341"/>
                <a:gd name="connsiteX6" fmla="*/ 0 w 1295399"/>
                <a:gd name="connsiteY6" fmla="*/ 102341 h 483341"/>
                <a:gd name="connsiteX7" fmla="*/ 89610 w 1295399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03929 w 1309718"/>
                <a:gd name="connsiteY4" fmla="*/ 404774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94046 w 1309718"/>
                <a:gd name="connsiteY0" fmla="*/ 2367 h 483679"/>
                <a:gd name="connsiteX1" fmla="*/ 1107331 w 1309718"/>
                <a:gd name="connsiteY1" fmla="*/ 2705 h 483679"/>
                <a:gd name="connsiteX2" fmla="*/ 1309718 w 1309718"/>
                <a:gd name="connsiteY2" fmla="*/ 205092 h 483679"/>
                <a:gd name="connsiteX3" fmla="*/ 1107331 w 1309718"/>
                <a:gd name="connsiteY3" fmla="*/ 407479 h 483679"/>
                <a:gd name="connsiteX4" fmla="*/ 137051 w 1309718"/>
                <a:gd name="connsiteY4" fmla="*/ 413144 h 483679"/>
                <a:gd name="connsiteX5" fmla="*/ 14319 w 1309718"/>
                <a:gd name="connsiteY5" fmla="*/ 483679 h 483679"/>
                <a:gd name="connsiteX6" fmla="*/ 14319 w 1309718"/>
                <a:gd name="connsiteY6" fmla="*/ 102679 h 483679"/>
                <a:gd name="connsiteX7" fmla="*/ 94046 w 1309718"/>
                <a:gd name="connsiteY7" fmla="*/ 2367 h 483679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11030 h 492342"/>
                <a:gd name="connsiteX1" fmla="*/ 1107331 w 1309718"/>
                <a:gd name="connsiteY1" fmla="*/ 11368 h 492342"/>
                <a:gd name="connsiteX2" fmla="*/ 1309718 w 1309718"/>
                <a:gd name="connsiteY2" fmla="*/ 213755 h 492342"/>
                <a:gd name="connsiteX3" fmla="*/ 1107331 w 1309718"/>
                <a:gd name="connsiteY3" fmla="*/ 416142 h 492342"/>
                <a:gd name="connsiteX4" fmla="*/ 137051 w 1309718"/>
                <a:gd name="connsiteY4" fmla="*/ 421807 h 492342"/>
                <a:gd name="connsiteX5" fmla="*/ 14319 w 1309718"/>
                <a:gd name="connsiteY5" fmla="*/ 492342 h 492342"/>
                <a:gd name="connsiteX6" fmla="*/ 14319 w 1309718"/>
                <a:gd name="connsiteY6" fmla="*/ 111342 h 492342"/>
                <a:gd name="connsiteX7" fmla="*/ 94046 w 1309718"/>
                <a:gd name="connsiteY7" fmla="*/ 11030 h 49234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81513 w 1297185"/>
                <a:gd name="connsiteY0" fmla="*/ 0 h 481312"/>
                <a:gd name="connsiteX1" fmla="*/ 1094798 w 1297185"/>
                <a:gd name="connsiteY1" fmla="*/ 338 h 481312"/>
                <a:gd name="connsiteX2" fmla="*/ 1297185 w 1297185"/>
                <a:gd name="connsiteY2" fmla="*/ 202725 h 481312"/>
                <a:gd name="connsiteX3" fmla="*/ 1094798 w 1297185"/>
                <a:gd name="connsiteY3" fmla="*/ 405112 h 481312"/>
                <a:gd name="connsiteX4" fmla="*/ 124518 w 1297185"/>
                <a:gd name="connsiteY4" fmla="*/ 410777 h 481312"/>
                <a:gd name="connsiteX5" fmla="*/ 1786 w 1297185"/>
                <a:gd name="connsiteY5" fmla="*/ 481312 h 481312"/>
                <a:gd name="connsiteX6" fmla="*/ 1786 w 1297185"/>
                <a:gd name="connsiteY6" fmla="*/ 100312 h 481312"/>
                <a:gd name="connsiteX7" fmla="*/ 81513 w 1297185"/>
                <a:gd name="connsiteY7" fmla="*/ 0 h 481312"/>
                <a:gd name="connsiteX0" fmla="*/ 79727 w 1295399"/>
                <a:gd name="connsiteY0" fmla="*/ 0 h 481312"/>
                <a:gd name="connsiteX1" fmla="*/ 1093012 w 1295399"/>
                <a:gd name="connsiteY1" fmla="*/ 338 h 481312"/>
                <a:gd name="connsiteX2" fmla="*/ 1295399 w 1295399"/>
                <a:gd name="connsiteY2" fmla="*/ 202725 h 481312"/>
                <a:gd name="connsiteX3" fmla="*/ 1093012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302292"/>
                <a:gd name="connsiteY0" fmla="*/ 0 h 481312"/>
                <a:gd name="connsiteX1" fmla="*/ 1134372 w 1302292"/>
                <a:gd name="connsiteY1" fmla="*/ 1301 h 481312"/>
                <a:gd name="connsiteX2" fmla="*/ 1295399 w 1302292"/>
                <a:gd name="connsiteY2" fmla="*/ 202725 h 481312"/>
                <a:gd name="connsiteX3" fmla="*/ 1093012 w 1302292"/>
                <a:gd name="connsiteY3" fmla="*/ 405112 h 481312"/>
                <a:gd name="connsiteX4" fmla="*/ 122732 w 1302292"/>
                <a:gd name="connsiteY4" fmla="*/ 410777 h 481312"/>
                <a:gd name="connsiteX5" fmla="*/ 0 w 1302292"/>
                <a:gd name="connsiteY5" fmla="*/ 481312 h 481312"/>
                <a:gd name="connsiteX6" fmla="*/ 0 w 1302292"/>
                <a:gd name="connsiteY6" fmla="*/ 100312 h 481312"/>
                <a:gd name="connsiteX7" fmla="*/ 79727 w 1302292"/>
                <a:gd name="connsiteY7" fmla="*/ 0 h 481312"/>
                <a:gd name="connsiteX0" fmla="*/ 79727 w 1295608"/>
                <a:gd name="connsiteY0" fmla="*/ 0 h 481312"/>
                <a:gd name="connsiteX1" fmla="*/ 1134372 w 1295608"/>
                <a:gd name="connsiteY1" fmla="*/ 1301 h 481312"/>
                <a:gd name="connsiteX2" fmla="*/ 1295399 w 1295608"/>
                <a:gd name="connsiteY2" fmla="*/ 202725 h 481312"/>
                <a:gd name="connsiteX3" fmla="*/ 1133118 w 1295608"/>
                <a:gd name="connsiteY3" fmla="*/ 405112 h 481312"/>
                <a:gd name="connsiteX4" fmla="*/ 122732 w 1295608"/>
                <a:gd name="connsiteY4" fmla="*/ 410777 h 481312"/>
                <a:gd name="connsiteX5" fmla="*/ 0 w 1295608"/>
                <a:gd name="connsiteY5" fmla="*/ 481312 h 481312"/>
                <a:gd name="connsiteX6" fmla="*/ 0 w 1295608"/>
                <a:gd name="connsiteY6" fmla="*/ 100312 h 481312"/>
                <a:gd name="connsiteX7" fmla="*/ 79727 w 1295608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56305 w 1295399"/>
                <a:gd name="connsiteY1" fmla="*/ 6114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5399" h="481312">
                  <a:moveTo>
                    <a:pt x="79727" y="0"/>
                  </a:moveTo>
                  <a:lnTo>
                    <a:pt x="1156305" y="6114"/>
                  </a:lnTo>
                  <a:lnTo>
                    <a:pt x="1295399" y="202725"/>
                  </a:lnTo>
                  <a:lnTo>
                    <a:pt x="1165078" y="406074"/>
                  </a:lnTo>
                  <a:lnTo>
                    <a:pt x="122732" y="410777"/>
                  </a:lnTo>
                  <a:cubicBezTo>
                    <a:pt x="78235" y="412895"/>
                    <a:pt x="11453" y="402374"/>
                    <a:pt x="0" y="481312"/>
                  </a:cubicBezTo>
                  <a:lnTo>
                    <a:pt x="0" y="100312"/>
                  </a:lnTo>
                  <a:cubicBezTo>
                    <a:pt x="721" y="14824"/>
                    <a:pt x="31644" y="5334"/>
                    <a:pt x="7972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69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57150" h="5715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8" name="Pie 27"/>
            <p:cNvSpPr/>
            <p:nvPr/>
          </p:nvSpPr>
          <p:spPr bwMode="gray">
            <a:xfrm>
              <a:off x="4763053" y="3083859"/>
              <a:ext cx="304685" cy="179294"/>
            </a:xfrm>
            <a:prstGeom prst="pie">
              <a:avLst>
                <a:gd name="adj1" fmla="val 5429925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72" name="Group 16"/>
          <p:cNvGrpSpPr>
            <a:grpSpLocks/>
          </p:cNvGrpSpPr>
          <p:nvPr/>
        </p:nvGrpSpPr>
        <p:grpSpPr bwMode="auto">
          <a:xfrm>
            <a:off x="4457700" y="2071688"/>
            <a:ext cx="2359025" cy="2466975"/>
            <a:chOff x="457200" y="1239996"/>
            <a:chExt cx="2177144" cy="2804886"/>
          </a:xfrm>
        </p:grpSpPr>
        <p:sp>
          <p:nvSpPr>
            <p:cNvPr id="18" name="Rectangle 17"/>
            <p:cNvSpPr/>
            <p:nvPr/>
          </p:nvSpPr>
          <p:spPr>
            <a:xfrm>
              <a:off x="457200" y="1239996"/>
              <a:ext cx="2177144" cy="2804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6316" y="1341073"/>
              <a:ext cx="2018913" cy="2600927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173" name="Group 19"/>
          <p:cNvGrpSpPr>
            <a:grpSpLocks/>
          </p:cNvGrpSpPr>
          <p:nvPr/>
        </p:nvGrpSpPr>
        <p:grpSpPr bwMode="auto">
          <a:xfrm flipV="1">
            <a:off x="4329113" y="2243138"/>
            <a:ext cx="2101850" cy="739775"/>
            <a:chOff x="4763053" y="2429435"/>
            <a:chExt cx="2840865" cy="833718"/>
          </a:xfrm>
        </p:grpSpPr>
        <p:sp>
          <p:nvSpPr>
            <p:cNvPr id="21" name="Freeform 20"/>
            <p:cNvSpPr/>
            <p:nvPr/>
          </p:nvSpPr>
          <p:spPr bwMode="gray">
            <a:xfrm>
              <a:off x="4770794" y="2429435"/>
              <a:ext cx="2833124" cy="768967"/>
            </a:xfrm>
            <a:custGeom>
              <a:avLst/>
              <a:gdLst>
                <a:gd name="connsiteX0" fmla="*/ 0 w 1205789"/>
                <a:gd name="connsiteY0" fmla="*/ 0 h 404774"/>
                <a:gd name="connsiteX1" fmla="*/ 1003402 w 1205789"/>
                <a:gd name="connsiteY1" fmla="*/ 0 h 404774"/>
                <a:gd name="connsiteX2" fmla="*/ 1205789 w 1205789"/>
                <a:gd name="connsiteY2" fmla="*/ 202387 h 404774"/>
                <a:gd name="connsiteX3" fmla="*/ 1003402 w 1205789"/>
                <a:gd name="connsiteY3" fmla="*/ 404774 h 404774"/>
                <a:gd name="connsiteX4" fmla="*/ 0 w 1205789"/>
                <a:gd name="connsiteY4" fmla="*/ 404774 h 404774"/>
                <a:gd name="connsiteX5" fmla="*/ 0 w 1205789"/>
                <a:gd name="connsiteY5" fmla="*/ 0 h 404774"/>
                <a:gd name="connsiteX0" fmla="*/ 7314 w 1213103"/>
                <a:gd name="connsiteY0" fmla="*/ 0 h 404774"/>
                <a:gd name="connsiteX1" fmla="*/ 1010716 w 1213103"/>
                <a:gd name="connsiteY1" fmla="*/ 0 h 404774"/>
                <a:gd name="connsiteX2" fmla="*/ 1213103 w 1213103"/>
                <a:gd name="connsiteY2" fmla="*/ 202387 h 404774"/>
                <a:gd name="connsiteX3" fmla="*/ 1010716 w 1213103"/>
                <a:gd name="connsiteY3" fmla="*/ 404774 h 404774"/>
                <a:gd name="connsiteX4" fmla="*/ 7314 w 1213103"/>
                <a:gd name="connsiteY4" fmla="*/ 404774 h 404774"/>
                <a:gd name="connsiteX5" fmla="*/ 0 w 1213103"/>
                <a:gd name="connsiteY5" fmla="*/ 131673 h 404774"/>
                <a:gd name="connsiteX6" fmla="*/ 7314 w 1213103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0 w 1295399"/>
                <a:gd name="connsiteY5" fmla="*/ 99974 h 404774"/>
                <a:gd name="connsiteX6" fmla="*/ 89610 w 1295399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60350 w 1295399"/>
                <a:gd name="connsiteY5" fmla="*/ 299923 h 404774"/>
                <a:gd name="connsiteX6" fmla="*/ 0 w 1295399"/>
                <a:gd name="connsiteY6" fmla="*/ 99974 h 404774"/>
                <a:gd name="connsiteX7" fmla="*/ 89610 w 1295399"/>
                <a:gd name="connsiteY7" fmla="*/ 0 h 4047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2367 h 483341"/>
                <a:gd name="connsiteX1" fmla="*/ 1093012 w 1295399"/>
                <a:gd name="connsiteY1" fmla="*/ 2367 h 483341"/>
                <a:gd name="connsiteX2" fmla="*/ 1295399 w 1295399"/>
                <a:gd name="connsiteY2" fmla="*/ 204754 h 483341"/>
                <a:gd name="connsiteX3" fmla="*/ 1093012 w 1295399"/>
                <a:gd name="connsiteY3" fmla="*/ 407141 h 483341"/>
                <a:gd name="connsiteX4" fmla="*/ 89610 w 1295399"/>
                <a:gd name="connsiteY4" fmla="*/ 407141 h 483341"/>
                <a:gd name="connsiteX5" fmla="*/ 0 w 1295399"/>
                <a:gd name="connsiteY5" fmla="*/ 483341 h 483341"/>
                <a:gd name="connsiteX6" fmla="*/ 0 w 1295399"/>
                <a:gd name="connsiteY6" fmla="*/ 102341 h 483341"/>
                <a:gd name="connsiteX7" fmla="*/ 89610 w 1295399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03929 w 1309718"/>
                <a:gd name="connsiteY4" fmla="*/ 404774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94046 w 1309718"/>
                <a:gd name="connsiteY0" fmla="*/ 2367 h 483679"/>
                <a:gd name="connsiteX1" fmla="*/ 1107331 w 1309718"/>
                <a:gd name="connsiteY1" fmla="*/ 2705 h 483679"/>
                <a:gd name="connsiteX2" fmla="*/ 1309718 w 1309718"/>
                <a:gd name="connsiteY2" fmla="*/ 205092 h 483679"/>
                <a:gd name="connsiteX3" fmla="*/ 1107331 w 1309718"/>
                <a:gd name="connsiteY3" fmla="*/ 407479 h 483679"/>
                <a:gd name="connsiteX4" fmla="*/ 137051 w 1309718"/>
                <a:gd name="connsiteY4" fmla="*/ 413144 h 483679"/>
                <a:gd name="connsiteX5" fmla="*/ 14319 w 1309718"/>
                <a:gd name="connsiteY5" fmla="*/ 483679 h 483679"/>
                <a:gd name="connsiteX6" fmla="*/ 14319 w 1309718"/>
                <a:gd name="connsiteY6" fmla="*/ 102679 h 483679"/>
                <a:gd name="connsiteX7" fmla="*/ 94046 w 1309718"/>
                <a:gd name="connsiteY7" fmla="*/ 2367 h 483679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11030 h 492342"/>
                <a:gd name="connsiteX1" fmla="*/ 1107331 w 1309718"/>
                <a:gd name="connsiteY1" fmla="*/ 11368 h 492342"/>
                <a:gd name="connsiteX2" fmla="*/ 1309718 w 1309718"/>
                <a:gd name="connsiteY2" fmla="*/ 213755 h 492342"/>
                <a:gd name="connsiteX3" fmla="*/ 1107331 w 1309718"/>
                <a:gd name="connsiteY3" fmla="*/ 416142 h 492342"/>
                <a:gd name="connsiteX4" fmla="*/ 137051 w 1309718"/>
                <a:gd name="connsiteY4" fmla="*/ 421807 h 492342"/>
                <a:gd name="connsiteX5" fmla="*/ 14319 w 1309718"/>
                <a:gd name="connsiteY5" fmla="*/ 492342 h 492342"/>
                <a:gd name="connsiteX6" fmla="*/ 14319 w 1309718"/>
                <a:gd name="connsiteY6" fmla="*/ 111342 h 492342"/>
                <a:gd name="connsiteX7" fmla="*/ 94046 w 1309718"/>
                <a:gd name="connsiteY7" fmla="*/ 11030 h 49234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81513 w 1297185"/>
                <a:gd name="connsiteY0" fmla="*/ 0 h 481312"/>
                <a:gd name="connsiteX1" fmla="*/ 1094798 w 1297185"/>
                <a:gd name="connsiteY1" fmla="*/ 338 h 481312"/>
                <a:gd name="connsiteX2" fmla="*/ 1297185 w 1297185"/>
                <a:gd name="connsiteY2" fmla="*/ 202725 h 481312"/>
                <a:gd name="connsiteX3" fmla="*/ 1094798 w 1297185"/>
                <a:gd name="connsiteY3" fmla="*/ 405112 h 481312"/>
                <a:gd name="connsiteX4" fmla="*/ 124518 w 1297185"/>
                <a:gd name="connsiteY4" fmla="*/ 410777 h 481312"/>
                <a:gd name="connsiteX5" fmla="*/ 1786 w 1297185"/>
                <a:gd name="connsiteY5" fmla="*/ 481312 h 481312"/>
                <a:gd name="connsiteX6" fmla="*/ 1786 w 1297185"/>
                <a:gd name="connsiteY6" fmla="*/ 100312 h 481312"/>
                <a:gd name="connsiteX7" fmla="*/ 81513 w 1297185"/>
                <a:gd name="connsiteY7" fmla="*/ 0 h 481312"/>
                <a:gd name="connsiteX0" fmla="*/ 79727 w 1295399"/>
                <a:gd name="connsiteY0" fmla="*/ 0 h 481312"/>
                <a:gd name="connsiteX1" fmla="*/ 1093012 w 1295399"/>
                <a:gd name="connsiteY1" fmla="*/ 338 h 481312"/>
                <a:gd name="connsiteX2" fmla="*/ 1295399 w 1295399"/>
                <a:gd name="connsiteY2" fmla="*/ 202725 h 481312"/>
                <a:gd name="connsiteX3" fmla="*/ 1093012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302292"/>
                <a:gd name="connsiteY0" fmla="*/ 0 h 481312"/>
                <a:gd name="connsiteX1" fmla="*/ 1134372 w 1302292"/>
                <a:gd name="connsiteY1" fmla="*/ 1301 h 481312"/>
                <a:gd name="connsiteX2" fmla="*/ 1295399 w 1302292"/>
                <a:gd name="connsiteY2" fmla="*/ 202725 h 481312"/>
                <a:gd name="connsiteX3" fmla="*/ 1093012 w 1302292"/>
                <a:gd name="connsiteY3" fmla="*/ 405112 h 481312"/>
                <a:gd name="connsiteX4" fmla="*/ 122732 w 1302292"/>
                <a:gd name="connsiteY4" fmla="*/ 410777 h 481312"/>
                <a:gd name="connsiteX5" fmla="*/ 0 w 1302292"/>
                <a:gd name="connsiteY5" fmla="*/ 481312 h 481312"/>
                <a:gd name="connsiteX6" fmla="*/ 0 w 1302292"/>
                <a:gd name="connsiteY6" fmla="*/ 100312 h 481312"/>
                <a:gd name="connsiteX7" fmla="*/ 79727 w 1302292"/>
                <a:gd name="connsiteY7" fmla="*/ 0 h 481312"/>
                <a:gd name="connsiteX0" fmla="*/ 79727 w 1295608"/>
                <a:gd name="connsiteY0" fmla="*/ 0 h 481312"/>
                <a:gd name="connsiteX1" fmla="*/ 1134372 w 1295608"/>
                <a:gd name="connsiteY1" fmla="*/ 1301 h 481312"/>
                <a:gd name="connsiteX2" fmla="*/ 1295399 w 1295608"/>
                <a:gd name="connsiteY2" fmla="*/ 202725 h 481312"/>
                <a:gd name="connsiteX3" fmla="*/ 1133118 w 1295608"/>
                <a:gd name="connsiteY3" fmla="*/ 405112 h 481312"/>
                <a:gd name="connsiteX4" fmla="*/ 122732 w 1295608"/>
                <a:gd name="connsiteY4" fmla="*/ 410777 h 481312"/>
                <a:gd name="connsiteX5" fmla="*/ 0 w 1295608"/>
                <a:gd name="connsiteY5" fmla="*/ 481312 h 481312"/>
                <a:gd name="connsiteX6" fmla="*/ 0 w 1295608"/>
                <a:gd name="connsiteY6" fmla="*/ 100312 h 481312"/>
                <a:gd name="connsiteX7" fmla="*/ 79727 w 1295608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56305 w 1295399"/>
                <a:gd name="connsiteY1" fmla="*/ 6114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5399" h="481312">
                  <a:moveTo>
                    <a:pt x="79727" y="0"/>
                  </a:moveTo>
                  <a:lnTo>
                    <a:pt x="1156305" y="6114"/>
                  </a:lnTo>
                  <a:lnTo>
                    <a:pt x="1295399" y="202725"/>
                  </a:lnTo>
                  <a:lnTo>
                    <a:pt x="1165078" y="406074"/>
                  </a:lnTo>
                  <a:lnTo>
                    <a:pt x="122732" y="410777"/>
                  </a:lnTo>
                  <a:cubicBezTo>
                    <a:pt x="78235" y="412895"/>
                    <a:pt x="11453" y="402374"/>
                    <a:pt x="0" y="481312"/>
                  </a:cubicBezTo>
                  <a:lnTo>
                    <a:pt x="0" y="100312"/>
                  </a:lnTo>
                  <a:cubicBezTo>
                    <a:pt x="721" y="14824"/>
                    <a:pt x="31644" y="5334"/>
                    <a:pt x="7972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69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57150" h="5715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" name="Pie 21"/>
            <p:cNvSpPr/>
            <p:nvPr/>
          </p:nvSpPr>
          <p:spPr bwMode="gray">
            <a:xfrm>
              <a:off x="4763053" y="3084244"/>
              <a:ext cx="304685" cy="178909"/>
            </a:xfrm>
            <a:prstGeom prst="pie">
              <a:avLst>
                <a:gd name="adj1" fmla="val 5429925"/>
                <a:gd name="adj2" fmla="val 1620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74" name="Group 10"/>
          <p:cNvGrpSpPr>
            <a:grpSpLocks/>
          </p:cNvGrpSpPr>
          <p:nvPr/>
        </p:nvGrpSpPr>
        <p:grpSpPr bwMode="auto">
          <a:xfrm>
            <a:off x="2411413" y="3113088"/>
            <a:ext cx="2357437" cy="2466975"/>
            <a:chOff x="457200" y="1239996"/>
            <a:chExt cx="2177144" cy="2804886"/>
          </a:xfrm>
        </p:grpSpPr>
        <p:sp>
          <p:nvSpPr>
            <p:cNvPr id="12" name="Rectangle 11"/>
            <p:cNvSpPr/>
            <p:nvPr/>
          </p:nvSpPr>
          <p:spPr>
            <a:xfrm>
              <a:off x="457200" y="1239996"/>
              <a:ext cx="2177144" cy="2804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6369" y="1341073"/>
              <a:ext cx="2018806" cy="2600927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175" name="Group 13"/>
          <p:cNvGrpSpPr>
            <a:grpSpLocks/>
          </p:cNvGrpSpPr>
          <p:nvPr/>
        </p:nvGrpSpPr>
        <p:grpSpPr bwMode="auto">
          <a:xfrm flipV="1">
            <a:off x="2282825" y="3284538"/>
            <a:ext cx="2101850" cy="739775"/>
            <a:chOff x="4763053" y="2429435"/>
            <a:chExt cx="2840865" cy="833718"/>
          </a:xfrm>
        </p:grpSpPr>
        <p:sp>
          <p:nvSpPr>
            <p:cNvPr id="15" name="Freeform 14"/>
            <p:cNvSpPr/>
            <p:nvPr/>
          </p:nvSpPr>
          <p:spPr bwMode="gray">
            <a:xfrm>
              <a:off x="4770794" y="2429435"/>
              <a:ext cx="2833124" cy="768967"/>
            </a:xfrm>
            <a:custGeom>
              <a:avLst/>
              <a:gdLst>
                <a:gd name="connsiteX0" fmla="*/ 0 w 1205789"/>
                <a:gd name="connsiteY0" fmla="*/ 0 h 404774"/>
                <a:gd name="connsiteX1" fmla="*/ 1003402 w 1205789"/>
                <a:gd name="connsiteY1" fmla="*/ 0 h 404774"/>
                <a:gd name="connsiteX2" fmla="*/ 1205789 w 1205789"/>
                <a:gd name="connsiteY2" fmla="*/ 202387 h 404774"/>
                <a:gd name="connsiteX3" fmla="*/ 1003402 w 1205789"/>
                <a:gd name="connsiteY3" fmla="*/ 404774 h 404774"/>
                <a:gd name="connsiteX4" fmla="*/ 0 w 1205789"/>
                <a:gd name="connsiteY4" fmla="*/ 404774 h 404774"/>
                <a:gd name="connsiteX5" fmla="*/ 0 w 1205789"/>
                <a:gd name="connsiteY5" fmla="*/ 0 h 404774"/>
                <a:gd name="connsiteX0" fmla="*/ 7314 w 1213103"/>
                <a:gd name="connsiteY0" fmla="*/ 0 h 404774"/>
                <a:gd name="connsiteX1" fmla="*/ 1010716 w 1213103"/>
                <a:gd name="connsiteY1" fmla="*/ 0 h 404774"/>
                <a:gd name="connsiteX2" fmla="*/ 1213103 w 1213103"/>
                <a:gd name="connsiteY2" fmla="*/ 202387 h 404774"/>
                <a:gd name="connsiteX3" fmla="*/ 1010716 w 1213103"/>
                <a:gd name="connsiteY3" fmla="*/ 404774 h 404774"/>
                <a:gd name="connsiteX4" fmla="*/ 7314 w 1213103"/>
                <a:gd name="connsiteY4" fmla="*/ 404774 h 404774"/>
                <a:gd name="connsiteX5" fmla="*/ 0 w 1213103"/>
                <a:gd name="connsiteY5" fmla="*/ 131673 h 404774"/>
                <a:gd name="connsiteX6" fmla="*/ 7314 w 1213103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0 w 1295399"/>
                <a:gd name="connsiteY5" fmla="*/ 99974 h 404774"/>
                <a:gd name="connsiteX6" fmla="*/ 89610 w 1295399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60350 w 1295399"/>
                <a:gd name="connsiteY5" fmla="*/ 299923 h 404774"/>
                <a:gd name="connsiteX6" fmla="*/ 0 w 1295399"/>
                <a:gd name="connsiteY6" fmla="*/ 99974 h 404774"/>
                <a:gd name="connsiteX7" fmla="*/ 89610 w 1295399"/>
                <a:gd name="connsiteY7" fmla="*/ 0 h 4047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2367 h 483341"/>
                <a:gd name="connsiteX1" fmla="*/ 1093012 w 1295399"/>
                <a:gd name="connsiteY1" fmla="*/ 2367 h 483341"/>
                <a:gd name="connsiteX2" fmla="*/ 1295399 w 1295399"/>
                <a:gd name="connsiteY2" fmla="*/ 204754 h 483341"/>
                <a:gd name="connsiteX3" fmla="*/ 1093012 w 1295399"/>
                <a:gd name="connsiteY3" fmla="*/ 407141 h 483341"/>
                <a:gd name="connsiteX4" fmla="*/ 89610 w 1295399"/>
                <a:gd name="connsiteY4" fmla="*/ 407141 h 483341"/>
                <a:gd name="connsiteX5" fmla="*/ 0 w 1295399"/>
                <a:gd name="connsiteY5" fmla="*/ 483341 h 483341"/>
                <a:gd name="connsiteX6" fmla="*/ 0 w 1295399"/>
                <a:gd name="connsiteY6" fmla="*/ 102341 h 483341"/>
                <a:gd name="connsiteX7" fmla="*/ 89610 w 1295399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03929 w 1309718"/>
                <a:gd name="connsiteY4" fmla="*/ 404774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94046 w 1309718"/>
                <a:gd name="connsiteY0" fmla="*/ 2367 h 483679"/>
                <a:gd name="connsiteX1" fmla="*/ 1107331 w 1309718"/>
                <a:gd name="connsiteY1" fmla="*/ 2705 h 483679"/>
                <a:gd name="connsiteX2" fmla="*/ 1309718 w 1309718"/>
                <a:gd name="connsiteY2" fmla="*/ 205092 h 483679"/>
                <a:gd name="connsiteX3" fmla="*/ 1107331 w 1309718"/>
                <a:gd name="connsiteY3" fmla="*/ 407479 h 483679"/>
                <a:gd name="connsiteX4" fmla="*/ 137051 w 1309718"/>
                <a:gd name="connsiteY4" fmla="*/ 413144 h 483679"/>
                <a:gd name="connsiteX5" fmla="*/ 14319 w 1309718"/>
                <a:gd name="connsiteY5" fmla="*/ 483679 h 483679"/>
                <a:gd name="connsiteX6" fmla="*/ 14319 w 1309718"/>
                <a:gd name="connsiteY6" fmla="*/ 102679 h 483679"/>
                <a:gd name="connsiteX7" fmla="*/ 94046 w 1309718"/>
                <a:gd name="connsiteY7" fmla="*/ 2367 h 483679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11030 h 492342"/>
                <a:gd name="connsiteX1" fmla="*/ 1107331 w 1309718"/>
                <a:gd name="connsiteY1" fmla="*/ 11368 h 492342"/>
                <a:gd name="connsiteX2" fmla="*/ 1309718 w 1309718"/>
                <a:gd name="connsiteY2" fmla="*/ 213755 h 492342"/>
                <a:gd name="connsiteX3" fmla="*/ 1107331 w 1309718"/>
                <a:gd name="connsiteY3" fmla="*/ 416142 h 492342"/>
                <a:gd name="connsiteX4" fmla="*/ 137051 w 1309718"/>
                <a:gd name="connsiteY4" fmla="*/ 421807 h 492342"/>
                <a:gd name="connsiteX5" fmla="*/ 14319 w 1309718"/>
                <a:gd name="connsiteY5" fmla="*/ 492342 h 492342"/>
                <a:gd name="connsiteX6" fmla="*/ 14319 w 1309718"/>
                <a:gd name="connsiteY6" fmla="*/ 111342 h 492342"/>
                <a:gd name="connsiteX7" fmla="*/ 94046 w 1309718"/>
                <a:gd name="connsiteY7" fmla="*/ 11030 h 49234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81513 w 1297185"/>
                <a:gd name="connsiteY0" fmla="*/ 0 h 481312"/>
                <a:gd name="connsiteX1" fmla="*/ 1094798 w 1297185"/>
                <a:gd name="connsiteY1" fmla="*/ 338 h 481312"/>
                <a:gd name="connsiteX2" fmla="*/ 1297185 w 1297185"/>
                <a:gd name="connsiteY2" fmla="*/ 202725 h 481312"/>
                <a:gd name="connsiteX3" fmla="*/ 1094798 w 1297185"/>
                <a:gd name="connsiteY3" fmla="*/ 405112 h 481312"/>
                <a:gd name="connsiteX4" fmla="*/ 124518 w 1297185"/>
                <a:gd name="connsiteY4" fmla="*/ 410777 h 481312"/>
                <a:gd name="connsiteX5" fmla="*/ 1786 w 1297185"/>
                <a:gd name="connsiteY5" fmla="*/ 481312 h 481312"/>
                <a:gd name="connsiteX6" fmla="*/ 1786 w 1297185"/>
                <a:gd name="connsiteY6" fmla="*/ 100312 h 481312"/>
                <a:gd name="connsiteX7" fmla="*/ 81513 w 1297185"/>
                <a:gd name="connsiteY7" fmla="*/ 0 h 481312"/>
                <a:gd name="connsiteX0" fmla="*/ 79727 w 1295399"/>
                <a:gd name="connsiteY0" fmla="*/ 0 h 481312"/>
                <a:gd name="connsiteX1" fmla="*/ 1093012 w 1295399"/>
                <a:gd name="connsiteY1" fmla="*/ 338 h 481312"/>
                <a:gd name="connsiteX2" fmla="*/ 1295399 w 1295399"/>
                <a:gd name="connsiteY2" fmla="*/ 202725 h 481312"/>
                <a:gd name="connsiteX3" fmla="*/ 1093012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302292"/>
                <a:gd name="connsiteY0" fmla="*/ 0 h 481312"/>
                <a:gd name="connsiteX1" fmla="*/ 1134372 w 1302292"/>
                <a:gd name="connsiteY1" fmla="*/ 1301 h 481312"/>
                <a:gd name="connsiteX2" fmla="*/ 1295399 w 1302292"/>
                <a:gd name="connsiteY2" fmla="*/ 202725 h 481312"/>
                <a:gd name="connsiteX3" fmla="*/ 1093012 w 1302292"/>
                <a:gd name="connsiteY3" fmla="*/ 405112 h 481312"/>
                <a:gd name="connsiteX4" fmla="*/ 122732 w 1302292"/>
                <a:gd name="connsiteY4" fmla="*/ 410777 h 481312"/>
                <a:gd name="connsiteX5" fmla="*/ 0 w 1302292"/>
                <a:gd name="connsiteY5" fmla="*/ 481312 h 481312"/>
                <a:gd name="connsiteX6" fmla="*/ 0 w 1302292"/>
                <a:gd name="connsiteY6" fmla="*/ 100312 h 481312"/>
                <a:gd name="connsiteX7" fmla="*/ 79727 w 1302292"/>
                <a:gd name="connsiteY7" fmla="*/ 0 h 481312"/>
                <a:gd name="connsiteX0" fmla="*/ 79727 w 1295608"/>
                <a:gd name="connsiteY0" fmla="*/ 0 h 481312"/>
                <a:gd name="connsiteX1" fmla="*/ 1134372 w 1295608"/>
                <a:gd name="connsiteY1" fmla="*/ 1301 h 481312"/>
                <a:gd name="connsiteX2" fmla="*/ 1295399 w 1295608"/>
                <a:gd name="connsiteY2" fmla="*/ 202725 h 481312"/>
                <a:gd name="connsiteX3" fmla="*/ 1133118 w 1295608"/>
                <a:gd name="connsiteY3" fmla="*/ 405112 h 481312"/>
                <a:gd name="connsiteX4" fmla="*/ 122732 w 1295608"/>
                <a:gd name="connsiteY4" fmla="*/ 410777 h 481312"/>
                <a:gd name="connsiteX5" fmla="*/ 0 w 1295608"/>
                <a:gd name="connsiteY5" fmla="*/ 481312 h 481312"/>
                <a:gd name="connsiteX6" fmla="*/ 0 w 1295608"/>
                <a:gd name="connsiteY6" fmla="*/ 100312 h 481312"/>
                <a:gd name="connsiteX7" fmla="*/ 79727 w 1295608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56305 w 1295399"/>
                <a:gd name="connsiteY1" fmla="*/ 6114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5399" h="481312">
                  <a:moveTo>
                    <a:pt x="79727" y="0"/>
                  </a:moveTo>
                  <a:lnTo>
                    <a:pt x="1156305" y="6114"/>
                  </a:lnTo>
                  <a:lnTo>
                    <a:pt x="1295399" y="202725"/>
                  </a:lnTo>
                  <a:lnTo>
                    <a:pt x="1165078" y="406074"/>
                  </a:lnTo>
                  <a:lnTo>
                    <a:pt x="122732" y="410777"/>
                  </a:lnTo>
                  <a:cubicBezTo>
                    <a:pt x="78235" y="412895"/>
                    <a:pt x="11453" y="402374"/>
                    <a:pt x="0" y="481312"/>
                  </a:cubicBezTo>
                  <a:lnTo>
                    <a:pt x="0" y="100312"/>
                  </a:lnTo>
                  <a:cubicBezTo>
                    <a:pt x="721" y="14824"/>
                    <a:pt x="31644" y="5334"/>
                    <a:pt x="7972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69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57150" h="5715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" name="Pie 15"/>
            <p:cNvSpPr/>
            <p:nvPr/>
          </p:nvSpPr>
          <p:spPr bwMode="gray">
            <a:xfrm>
              <a:off x="4763053" y="3084244"/>
              <a:ext cx="304685" cy="178909"/>
            </a:xfrm>
            <a:prstGeom prst="pie">
              <a:avLst>
                <a:gd name="adj1" fmla="val 5429925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176" name="TextBox 4"/>
          <p:cNvSpPr txBox="1">
            <a:spLocks noChangeArrowheads="1"/>
          </p:cNvSpPr>
          <p:nvPr/>
        </p:nvSpPr>
        <p:spPr bwMode="auto">
          <a:xfrm>
            <a:off x="752475" y="304800"/>
            <a:ext cx="7535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7F7F7F"/>
                </a:solidFill>
                <a:latin typeface="Arial" charset="0"/>
              </a:rPr>
              <a:t>TIÊU ĐỀ</a:t>
            </a:r>
          </a:p>
        </p:txBody>
      </p:sp>
      <p:grpSp>
        <p:nvGrpSpPr>
          <p:cNvPr id="7177" name="Group 4"/>
          <p:cNvGrpSpPr>
            <a:grpSpLocks/>
          </p:cNvGrpSpPr>
          <p:nvPr/>
        </p:nvGrpSpPr>
        <p:grpSpPr bwMode="auto">
          <a:xfrm>
            <a:off x="355600" y="4160838"/>
            <a:ext cx="2359025" cy="2468562"/>
            <a:chOff x="457200" y="1239996"/>
            <a:chExt cx="2177144" cy="2804886"/>
          </a:xfrm>
        </p:grpSpPr>
        <p:sp>
          <p:nvSpPr>
            <p:cNvPr id="6" name="Rectangle 5"/>
            <p:cNvSpPr/>
            <p:nvPr/>
          </p:nvSpPr>
          <p:spPr>
            <a:xfrm>
              <a:off x="457200" y="1239996"/>
              <a:ext cx="2177144" cy="2804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6316" y="1341008"/>
              <a:ext cx="2018913" cy="2601059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178" name="Group 7"/>
          <p:cNvGrpSpPr>
            <a:grpSpLocks/>
          </p:cNvGrpSpPr>
          <p:nvPr/>
        </p:nvGrpSpPr>
        <p:grpSpPr bwMode="auto">
          <a:xfrm flipV="1">
            <a:off x="228600" y="4333875"/>
            <a:ext cx="2101850" cy="738188"/>
            <a:chOff x="4763053" y="2429435"/>
            <a:chExt cx="2840865" cy="833718"/>
          </a:xfrm>
        </p:grpSpPr>
        <p:sp>
          <p:nvSpPr>
            <p:cNvPr id="9" name="Freeform 8"/>
            <p:cNvSpPr/>
            <p:nvPr/>
          </p:nvSpPr>
          <p:spPr bwMode="gray">
            <a:xfrm>
              <a:off x="4770794" y="2429435"/>
              <a:ext cx="2833124" cy="768967"/>
            </a:xfrm>
            <a:custGeom>
              <a:avLst/>
              <a:gdLst>
                <a:gd name="connsiteX0" fmla="*/ 0 w 1205789"/>
                <a:gd name="connsiteY0" fmla="*/ 0 h 404774"/>
                <a:gd name="connsiteX1" fmla="*/ 1003402 w 1205789"/>
                <a:gd name="connsiteY1" fmla="*/ 0 h 404774"/>
                <a:gd name="connsiteX2" fmla="*/ 1205789 w 1205789"/>
                <a:gd name="connsiteY2" fmla="*/ 202387 h 404774"/>
                <a:gd name="connsiteX3" fmla="*/ 1003402 w 1205789"/>
                <a:gd name="connsiteY3" fmla="*/ 404774 h 404774"/>
                <a:gd name="connsiteX4" fmla="*/ 0 w 1205789"/>
                <a:gd name="connsiteY4" fmla="*/ 404774 h 404774"/>
                <a:gd name="connsiteX5" fmla="*/ 0 w 1205789"/>
                <a:gd name="connsiteY5" fmla="*/ 0 h 404774"/>
                <a:gd name="connsiteX0" fmla="*/ 7314 w 1213103"/>
                <a:gd name="connsiteY0" fmla="*/ 0 h 404774"/>
                <a:gd name="connsiteX1" fmla="*/ 1010716 w 1213103"/>
                <a:gd name="connsiteY1" fmla="*/ 0 h 404774"/>
                <a:gd name="connsiteX2" fmla="*/ 1213103 w 1213103"/>
                <a:gd name="connsiteY2" fmla="*/ 202387 h 404774"/>
                <a:gd name="connsiteX3" fmla="*/ 1010716 w 1213103"/>
                <a:gd name="connsiteY3" fmla="*/ 404774 h 404774"/>
                <a:gd name="connsiteX4" fmla="*/ 7314 w 1213103"/>
                <a:gd name="connsiteY4" fmla="*/ 404774 h 404774"/>
                <a:gd name="connsiteX5" fmla="*/ 0 w 1213103"/>
                <a:gd name="connsiteY5" fmla="*/ 131673 h 404774"/>
                <a:gd name="connsiteX6" fmla="*/ 7314 w 1213103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0 w 1295399"/>
                <a:gd name="connsiteY5" fmla="*/ 99974 h 404774"/>
                <a:gd name="connsiteX6" fmla="*/ 89610 w 1295399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60350 w 1295399"/>
                <a:gd name="connsiteY5" fmla="*/ 299923 h 404774"/>
                <a:gd name="connsiteX6" fmla="*/ 0 w 1295399"/>
                <a:gd name="connsiteY6" fmla="*/ 99974 h 404774"/>
                <a:gd name="connsiteX7" fmla="*/ 89610 w 1295399"/>
                <a:gd name="connsiteY7" fmla="*/ 0 h 4047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2367 h 483341"/>
                <a:gd name="connsiteX1" fmla="*/ 1093012 w 1295399"/>
                <a:gd name="connsiteY1" fmla="*/ 2367 h 483341"/>
                <a:gd name="connsiteX2" fmla="*/ 1295399 w 1295399"/>
                <a:gd name="connsiteY2" fmla="*/ 204754 h 483341"/>
                <a:gd name="connsiteX3" fmla="*/ 1093012 w 1295399"/>
                <a:gd name="connsiteY3" fmla="*/ 407141 h 483341"/>
                <a:gd name="connsiteX4" fmla="*/ 89610 w 1295399"/>
                <a:gd name="connsiteY4" fmla="*/ 407141 h 483341"/>
                <a:gd name="connsiteX5" fmla="*/ 0 w 1295399"/>
                <a:gd name="connsiteY5" fmla="*/ 483341 h 483341"/>
                <a:gd name="connsiteX6" fmla="*/ 0 w 1295399"/>
                <a:gd name="connsiteY6" fmla="*/ 102341 h 483341"/>
                <a:gd name="connsiteX7" fmla="*/ 89610 w 1295399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03929 w 1309718"/>
                <a:gd name="connsiteY4" fmla="*/ 404774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94046 w 1309718"/>
                <a:gd name="connsiteY0" fmla="*/ 2367 h 483679"/>
                <a:gd name="connsiteX1" fmla="*/ 1107331 w 1309718"/>
                <a:gd name="connsiteY1" fmla="*/ 2705 h 483679"/>
                <a:gd name="connsiteX2" fmla="*/ 1309718 w 1309718"/>
                <a:gd name="connsiteY2" fmla="*/ 205092 h 483679"/>
                <a:gd name="connsiteX3" fmla="*/ 1107331 w 1309718"/>
                <a:gd name="connsiteY3" fmla="*/ 407479 h 483679"/>
                <a:gd name="connsiteX4" fmla="*/ 137051 w 1309718"/>
                <a:gd name="connsiteY4" fmla="*/ 413144 h 483679"/>
                <a:gd name="connsiteX5" fmla="*/ 14319 w 1309718"/>
                <a:gd name="connsiteY5" fmla="*/ 483679 h 483679"/>
                <a:gd name="connsiteX6" fmla="*/ 14319 w 1309718"/>
                <a:gd name="connsiteY6" fmla="*/ 102679 h 483679"/>
                <a:gd name="connsiteX7" fmla="*/ 94046 w 1309718"/>
                <a:gd name="connsiteY7" fmla="*/ 2367 h 483679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11030 h 492342"/>
                <a:gd name="connsiteX1" fmla="*/ 1107331 w 1309718"/>
                <a:gd name="connsiteY1" fmla="*/ 11368 h 492342"/>
                <a:gd name="connsiteX2" fmla="*/ 1309718 w 1309718"/>
                <a:gd name="connsiteY2" fmla="*/ 213755 h 492342"/>
                <a:gd name="connsiteX3" fmla="*/ 1107331 w 1309718"/>
                <a:gd name="connsiteY3" fmla="*/ 416142 h 492342"/>
                <a:gd name="connsiteX4" fmla="*/ 137051 w 1309718"/>
                <a:gd name="connsiteY4" fmla="*/ 421807 h 492342"/>
                <a:gd name="connsiteX5" fmla="*/ 14319 w 1309718"/>
                <a:gd name="connsiteY5" fmla="*/ 492342 h 492342"/>
                <a:gd name="connsiteX6" fmla="*/ 14319 w 1309718"/>
                <a:gd name="connsiteY6" fmla="*/ 111342 h 492342"/>
                <a:gd name="connsiteX7" fmla="*/ 94046 w 1309718"/>
                <a:gd name="connsiteY7" fmla="*/ 11030 h 49234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81513 w 1297185"/>
                <a:gd name="connsiteY0" fmla="*/ 0 h 481312"/>
                <a:gd name="connsiteX1" fmla="*/ 1094798 w 1297185"/>
                <a:gd name="connsiteY1" fmla="*/ 338 h 481312"/>
                <a:gd name="connsiteX2" fmla="*/ 1297185 w 1297185"/>
                <a:gd name="connsiteY2" fmla="*/ 202725 h 481312"/>
                <a:gd name="connsiteX3" fmla="*/ 1094798 w 1297185"/>
                <a:gd name="connsiteY3" fmla="*/ 405112 h 481312"/>
                <a:gd name="connsiteX4" fmla="*/ 124518 w 1297185"/>
                <a:gd name="connsiteY4" fmla="*/ 410777 h 481312"/>
                <a:gd name="connsiteX5" fmla="*/ 1786 w 1297185"/>
                <a:gd name="connsiteY5" fmla="*/ 481312 h 481312"/>
                <a:gd name="connsiteX6" fmla="*/ 1786 w 1297185"/>
                <a:gd name="connsiteY6" fmla="*/ 100312 h 481312"/>
                <a:gd name="connsiteX7" fmla="*/ 81513 w 1297185"/>
                <a:gd name="connsiteY7" fmla="*/ 0 h 481312"/>
                <a:gd name="connsiteX0" fmla="*/ 79727 w 1295399"/>
                <a:gd name="connsiteY0" fmla="*/ 0 h 481312"/>
                <a:gd name="connsiteX1" fmla="*/ 1093012 w 1295399"/>
                <a:gd name="connsiteY1" fmla="*/ 338 h 481312"/>
                <a:gd name="connsiteX2" fmla="*/ 1295399 w 1295399"/>
                <a:gd name="connsiteY2" fmla="*/ 202725 h 481312"/>
                <a:gd name="connsiteX3" fmla="*/ 1093012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302292"/>
                <a:gd name="connsiteY0" fmla="*/ 0 h 481312"/>
                <a:gd name="connsiteX1" fmla="*/ 1134372 w 1302292"/>
                <a:gd name="connsiteY1" fmla="*/ 1301 h 481312"/>
                <a:gd name="connsiteX2" fmla="*/ 1295399 w 1302292"/>
                <a:gd name="connsiteY2" fmla="*/ 202725 h 481312"/>
                <a:gd name="connsiteX3" fmla="*/ 1093012 w 1302292"/>
                <a:gd name="connsiteY3" fmla="*/ 405112 h 481312"/>
                <a:gd name="connsiteX4" fmla="*/ 122732 w 1302292"/>
                <a:gd name="connsiteY4" fmla="*/ 410777 h 481312"/>
                <a:gd name="connsiteX5" fmla="*/ 0 w 1302292"/>
                <a:gd name="connsiteY5" fmla="*/ 481312 h 481312"/>
                <a:gd name="connsiteX6" fmla="*/ 0 w 1302292"/>
                <a:gd name="connsiteY6" fmla="*/ 100312 h 481312"/>
                <a:gd name="connsiteX7" fmla="*/ 79727 w 1302292"/>
                <a:gd name="connsiteY7" fmla="*/ 0 h 481312"/>
                <a:gd name="connsiteX0" fmla="*/ 79727 w 1295608"/>
                <a:gd name="connsiteY0" fmla="*/ 0 h 481312"/>
                <a:gd name="connsiteX1" fmla="*/ 1134372 w 1295608"/>
                <a:gd name="connsiteY1" fmla="*/ 1301 h 481312"/>
                <a:gd name="connsiteX2" fmla="*/ 1295399 w 1295608"/>
                <a:gd name="connsiteY2" fmla="*/ 202725 h 481312"/>
                <a:gd name="connsiteX3" fmla="*/ 1133118 w 1295608"/>
                <a:gd name="connsiteY3" fmla="*/ 405112 h 481312"/>
                <a:gd name="connsiteX4" fmla="*/ 122732 w 1295608"/>
                <a:gd name="connsiteY4" fmla="*/ 410777 h 481312"/>
                <a:gd name="connsiteX5" fmla="*/ 0 w 1295608"/>
                <a:gd name="connsiteY5" fmla="*/ 481312 h 481312"/>
                <a:gd name="connsiteX6" fmla="*/ 0 w 1295608"/>
                <a:gd name="connsiteY6" fmla="*/ 100312 h 481312"/>
                <a:gd name="connsiteX7" fmla="*/ 79727 w 1295608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56305 w 1295399"/>
                <a:gd name="connsiteY1" fmla="*/ 6114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5399" h="481312">
                  <a:moveTo>
                    <a:pt x="79727" y="0"/>
                  </a:moveTo>
                  <a:lnTo>
                    <a:pt x="1156305" y="6114"/>
                  </a:lnTo>
                  <a:lnTo>
                    <a:pt x="1295399" y="202725"/>
                  </a:lnTo>
                  <a:lnTo>
                    <a:pt x="1165078" y="406074"/>
                  </a:lnTo>
                  <a:lnTo>
                    <a:pt x="122732" y="410777"/>
                  </a:lnTo>
                  <a:cubicBezTo>
                    <a:pt x="78235" y="412895"/>
                    <a:pt x="11453" y="402374"/>
                    <a:pt x="0" y="481312"/>
                  </a:cubicBezTo>
                  <a:lnTo>
                    <a:pt x="0" y="100312"/>
                  </a:lnTo>
                  <a:cubicBezTo>
                    <a:pt x="721" y="14824"/>
                    <a:pt x="31644" y="5334"/>
                    <a:pt x="7972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69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57150" h="5715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" name="Pie 9"/>
            <p:cNvSpPr/>
            <p:nvPr/>
          </p:nvSpPr>
          <p:spPr bwMode="gray">
            <a:xfrm>
              <a:off x="4763053" y="3083859"/>
              <a:ext cx="304685" cy="179294"/>
            </a:xfrm>
            <a:prstGeom prst="pie">
              <a:avLst>
                <a:gd name="adj1" fmla="val 5429925"/>
                <a:gd name="adj2" fmla="val 1620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31825" y="4576763"/>
            <a:ext cx="1300163" cy="368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Thêm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chữ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20963" y="3541713"/>
            <a:ext cx="1300162" cy="36988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Thêm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chữ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89475" y="2471738"/>
            <a:ext cx="1301750" cy="36988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Thêm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chữ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48463" y="1463675"/>
            <a:ext cx="1300162" cy="368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Thêm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chữ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183" name="Rectangle 32"/>
          <p:cNvSpPr>
            <a:spLocks noChangeArrowheads="1"/>
          </p:cNvSpPr>
          <p:nvPr/>
        </p:nvSpPr>
        <p:spPr bwMode="auto">
          <a:xfrm>
            <a:off x="522288" y="5434013"/>
            <a:ext cx="20272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>
                <a:solidFill>
                  <a:srgbClr val="4A4644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rgbClr val="4A4644"/>
              </a:solidFill>
              <a:latin typeface="Arial" charset="0"/>
            </a:endParaRPr>
          </a:p>
          <a:p>
            <a:pPr algn="ctr"/>
            <a:r>
              <a:rPr lang="vi-VN" sz="1600">
                <a:solidFill>
                  <a:srgbClr val="4A4644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rgbClr val="4A4644"/>
              </a:solidFill>
              <a:latin typeface="Arial" charset="0"/>
            </a:endParaRPr>
          </a:p>
        </p:txBody>
      </p:sp>
      <p:sp>
        <p:nvSpPr>
          <p:cNvPr id="7184" name="Rectangle 33"/>
          <p:cNvSpPr>
            <a:spLocks noChangeArrowheads="1"/>
          </p:cNvSpPr>
          <p:nvPr/>
        </p:nvSpPr>
        <p:spPr bwMode="auto">
          <a:xfrm>
            <a:off x="2684463" y="4440238"/>
            <a:ext cx="20272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>
                <a:solidFill>
                  <a:srgbClr val="4A4644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rgbClr val="4A4644"/>
              </a:solidFill>
              <a:latin typeface="Arial" charset="0"/>
            </a:endParaRPr>
          </a:p>
          <a:p>
            <a:pPr algn="ctr"/>
            <a:r>
              <a:rPr lang="vi-VN" sz="1600">
                <a:solidFill>
                  <a:srgbClr val="4A4644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rgbClr val="4A4644"/>
              </a:solidFill>
              <a:latin typeface="Arial" charset="0"/>
            </a:endParaRPr>
          </a:p>
        </p:txBody>
      </p:sp>
      <p:sp>
        <p:nvSpPr>
          <p:cNvPr id="7185" name="Rectangle 34"/>
          <p:cNvSpPr>
            <a:spLocks noChangeArrowheads="1"/>
          </p:cNvSpPr>
          <p:nvPr/>
        </p:nvSpPr>
        <p:spPr bwMode="auto">
          <a:xfrm>
            <a:off x="4740275" y="3390900"/>
            <a:ext cx="20288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>
                <a:solidFill>
                  <a:srgbClr val="4A4644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rgbClr val="4A4644"/>
              </a:solidFill>
              <a:latin typeface="Arial" charset="0"/>
            </a:endParaRPr>
          </a:p>
          <a:p>
            <a:pPr algn="ctr"/>
            <a:r>
              <a:rPr lang="vi-VN" sz="1600">
                <a:solidFill>
                  <a:srgbClr val="4A4644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rgbClr val="4A4644"/>
              </a:solidFill>
              <a:latin typeface="Arial" charset="0"/>
            </a:endParaRPr>
          </a:p>
        </p:txBody>
      </p:sp>
      <p:sp>
        <p:nvSpPr>
          <p:cNvPr id="7186" name="Rectangle 35"/>
          <p:cNvSpPr>
            <a:spLocks noChangeArrowheads="1"/>
          </p:cNvSpPr>
          <p:nvPr/>
        </p:nvSpPr>
        <p:spPr bwMode="auto">
          <a:xfrm>
            <a:off x="6756400" y="2379663"/>
            <a:ext cx="2027238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>
                <a:solidFill>
                  <a:srgbClr val="4A4644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rgbClr val="4A4644"/>
              </a:solidFill>
              <a:latin typeface="Arial" charset="0"/>
            </a:endParaRPr>
          </a:p>
          <a:p>
            <a:pPr algn="ctr"/>
            <a:r>
              <a:rPr lang="vi-VN" sz="1600">
                <a:solidFill>
                  <a:srgbClr val="4A4644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rgbClr val="4A4644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/>
          <p:cNvSpPr txBox="1">
            <a:spLocks noChangeArrowheads="1"/>
          </p:cNvSpPr>
          <p:nvPr/>
        </p:nvSpPr>
        <p:spPr bwMode="auto">
          <a:xfrm>
            <a:off x="752475" y="304800"/>
            <a:ext cx="7535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7F7F7F"/>
                </a:solidFill>
                <a:latin typeface="Arial" charset="0"/>
              </a:rPr>
              <a:t>TIÊU ĐỀ</a:t>
            </a:r>
          </a:p>
        </p:txBody>
      </p:sp>
      <p:sp>
        <p:nvSpPr>
          <p:cNvPr id="3" name="Rectangle 2"/>
          <p:cNvSpPr/>
          <p:nvPr/>
        </p:nvSpPr>
        <p:spPr>
          <a:xfrm>
            <a:off x="3252788" y="1509713"/>
            <a:ext cx="4225925" cy="1257300"/>
          </a:xfrm>
          <a:custGeom>
            <a:avLst/>
            <a:gdLst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9900 w 1739900"/>
              <a:gd name="connsiteY2" fmla="*/ 1257301 h 1257301"/>
              <a:gd name="connsiteX3" fmla="*/ 0 w 1739900"/>
              <a:gd name="connsiteY3" fmla="*/ 1257301 h 1257301"/>
              <a:gd name="connsiteX4" fmla="*/ 0 w 1739900"/>
              <a:gd name="connsiteY4" fmla="*/ 0 h 1257301"/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3550 w 1739900"/>
              <a:gd name="connsiteY2" fmla="*/ 628651 h 1257301"/>
              <a:gd name="connsiteX3" fmla="*/ 1739900 w 1739900"/>
              <a:gd name="connsiteY3" fmla="*/ 1257301 h 1257301"/>
              <a:gd name="connsiteX4" fmla="*/ 0 w 1739900"/>
              <a:gd name="connsiteY4" fmla="*/ 1257301 h 1257301"/>
              <a:gd name="connsiteX5" fmla="*/ 0 w 1739900"/>
              <a:gd name="connsiteY5" fmla="*/ 0 h 1257301"/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3550 w 1739900"/>
              <a:gd name="connsiteY2" fmla="*/ 628651 h 1257301"/>
              <a:gd name="connsiteX3" fmla="*/ 1739900 w 1739900"/>
              <a:gd name="connsiteY3" fmla="*/ 1257301 h 1257301"/>
              <a:gd name="connsiteX4" fmla="*/ 0 w 1739900"/>
              <a:gd name="connsiteY4" fmla="*/ 1257301 h 1257301"/>
              <a:gd name="connsiteX5" fmla="*/ 0 w 1739900"/>
              <a:gd name="connsiteY5" fmla="*/ 0 h 1257301"/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3550 w 1739900"/>
              <a:gd name="connsiteY2" fmla="*/ 628651 h 1257301"/>
              <a:gd name="connsiteX3" fmla="*/ 1739900 w 1739900"/>
              <a:gd name="connsiteY3" fmla="*/ 1257301 h 1257301"/>
              <a:gd name="connsiteX4" fmla="*/ 0 w 1739900"/>
              <a:gd name="connsiteY4" fmla="*/ 1257301 h 1257301"/>
              <a:gd name="connsiteX5" fmla="*/ 0 w 1739900"/>
              <a:gd name="connsiteY5" fmla="*/ 0 h 1257301"/>
              <a:gd name="connsiteX0" fmla="*/ 0 w 2343162"/>
              <a:gd name="connsiteY0" fmla="*/ 0 h 1257301"/>
              <a:gd name="connsiteX1" fmla="*/ 1739900 w 2343162"/>
              <a:gd name="connsiteY1" fmla="*/ 0 h 1257301"/>
              <a:gd name="connsiteX2" fmla="*/ 2343150 w 2343162"/>
              <a:gd name="connsiteY2" fmla="*/ 622301 h 1257301"/>
              <a:gd name="connsiteX3" fmla="*/ 1739900 w 2343162"/>
              <a:gd name="connsiteY3" fmla="*/ 1257301 h 1257301"/>
              <a:gd name="connsiteX4" fmla="*/ 0 w 2343162"/>
              <a:gd name="connsiteY4" fmla="*/ 1257301 h 1257301"/>
              <a:gd name="connsiteX5" fmla="*/ 0 w 2343162"/>
              <a:gd name="connsiteY5" fmla="*/ 0 h 1257301"/>
              <a:gd name="connsiteX0" fmla="*/ 0 w 2343155"/>
              <a:gd name="connsiteY0" fmla="*/ 0 h 1257301"/>
              <a:gd name="connsiteX1" fmla="*/ 1739900 w 2343155"/>
              <a:gd name="connsiteY1" fmla="*/ 0 h 1257301"/>
              <a:gd name="connsiteX2" fmla="*/ 2343150 w 2343155"/>
              <a:gd name="connsiteY2" fmla="*/ 622301 h 1257301"/>
              <a:gd name="connsiteX3" fmla="*/ 1739900 w 2343155"/>
              <a:gd name="connsiteY3" fmla="*/ 1257301 h 1257301"/>
              <a:gd name="connsiteX4" fmla="*/ 0 w 2343155"/>
              <a:gd name="connsiteY4" fmla="*/ 1257301 h 1257301"/>
              <a:gd name="connsiteX5" fmla="*/ 0 w 2343155"/>
              <a:gd name="connsiteY5" fmla="*/ 0 h 1257301"/>
              <a:gd name="connsiteX0" fmla="*/ 0 w 2343155"/>
              <a:gd name="connsiteY0" fmla="*/ 0 h 1257301"/>
              <a:gd name="connsiteX1" fmla="*/ 1739900 w 2343155"/>
              <a:gd name="connsiteY1" fmla="*/ 0 h 1257301"/>
              <a:gd name="connsiteX2" fmla="*/ 2343150 w 2343155"/>
              <a:gd name="connsiteY2" fmla="*/ 622301 h 1257301"/>
              <a:gd name="connsiteX3" fmla="*/ 1739900 w 2343155"/>
              <a:gd name="connsiteY3" fmla="*/ 1257301 h 1257301"/>
              <a:gd name="connsiteX4" fmla="*/ 0 w 2343155"/>
              <a:gd name="connsiteY4" fmla="*/ 1257301 h 1257301"/>
              <a:gd name="connsiteX5" fmla="*/ 0 w 2343155"/>
              <a:gd name="connsiteY5" fmla="*/ 0 h 1257301"/>
              <a:gd name="connsiteX0" fmla="*/ 0 w 2343150"/>
              <a:gd name="connsiteY0" fmla="*/ 0 h 1257301"/>
              <a:gd name="connsiteX1" fmla="*/ 1739900 w 2343150"/>
              <a:gd name="connsiteY1" fmla="*/ 0 h 1257301"/>
              <a:gd name="connsiteX2" fmla="*/ 2343150 w 2343150"/>
              <a:gd name="connsiteY2" fmla="*/ 622301 h 1257301"/>
              <a:gd name="connsiteX3" fmla="*/ 1739900 w 2343150"/>
              <a:gd name="connsiteY3" fmla="*/ 1257301 h 1257301"/>
              <a:gd name="connsiteX4" fmla="*/ 0 w 2343150"/>
              <a:gd name="connsiteY4" fmla="*/ 1257301 h 1257301"/>
              <a:gd name="connsiteX5" fmla="*/ 0 w 2343150"/>
              <a:gd name="connsiteY5" fmla="*/ 0 h 1257301"/>
              <a:gd name="connsiteX0" fmla="*/ 0 w 2362200"/>
              <a:gd name="connsiteY0" fmla="*/ 0 h 1257301"/>
              <a:gd name="connsiteX1" fmla="*/ 1739900 w 2362200"/>
              <a:gd name="connsiteY1" fmla="*/ 0 h 1257301"/>
              <a:gd name="connsiteX2" fmla="*/ 2362200 w 2362200"/>
              <a:gd name="connsiteY2" fmla="*/ 635001 h 1257301"/>
              <a:gd name="connsiteX3" fmla="*/ 1739900 w 2362200"/>
              <a:gd name="connsiteY3" fmla="*/ 1257301 h 1257301"/>
              <a:gd name="connsiteX4" fmla="*/ 0 w 2362200"/>
              <a:gd name="connsiteY4" fmla="*/ 1257301 h 1257301"/>
              <a:gd name="connsiteX5" fmla="*/ 0 w 2362200"/>
              <a:gd name="connsiteY5" fmla="*/ 0 h 1257301"/>
              <a:gd name="connsiteX0" fmla="*/ 0 w 2362200"/>
              <a:gd name="connsiteY0" fmla="*/ 0 h 1257301"/>
              <a:gd name="connsiteX1" fmla="*/ 1739900 w 2362200"/>
              <a:gd name="connsiteY1" fmla="*/ 0 h 1257301"/>
              <a:gd name="connsiteX2" fmla="*/ 2362200 w 2362200"/>
              <a:gd name="connsiteY2" fmla="*/ 635001 h 1257301"/>
              <a:gd name="connsiteX3" fmla="*/ 1739900 w 2362200"/>
              <a:gd name="connsiteY3" fmla="*/ 1257301 h 1257301"/>
              <a:gd name="connsiteX4" fmla="*/ 0 w 2362200"/>
              <a:gd name="connsiteY4" fmla="*/ 1257301 h 1257301"/>
              <a:gd name="connsiteX5" fmla="*/ 0 w 2362200"/>
              <a:gd name="connsiteY5" fmla="*/ 0 h 1257301"/>
              <a:gd name="connsiteX0" fmla="*/ 0 w 2362200"/>
              <a:gd name="connsiteY0" fmla="*/ 0 h 1257301"/>
              <a:gd name="connsiteX1" fmla="*/ 1739900 w 2362200"/>
              <a:gd name="connsiteY1" fmla="*/ 0 h 1257301"/>
              <a:gd name="connsiteX2" fmla="*/ 2362200 w 2362200"/>
              <a:gd name="connsiteY2" fmla="*/ 635001 h 1257301"/>
              <a:gd name="connsiteX3" fmla="*/ 1739900 w 2362200"/>
              <a:gd name="connsiteY3" fmla="*/ 1257301 h 1257301"/>
              <a:gd name="connsiteX4" fmla="*/ 0 w 2362200"/>
              <a:gd name="connsiteY4" fmla="*/ 1257301 h 1257301"/>
              <a:gd name="connsiteX5" fmla="*/ 0 w 2362200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9349" h="1257301">
                <a:moveTo>
                  <a:pt x="0" y="0"/>
                </a:moveTo>
                <a:lnTo>
                  <a:pt x="1739900" y="0"/>
                </a:lnTo>
                <a:cubicBezTo>
                  <a:pt x="2097919" y="736600"/>
                  <a:pt x="1710758" y="-66675"/>
                  <a:pt x="2049349" y="635001"/>
                </a:cubicBezTo>
                <a:cubicBezTo>
                  <a:pt x="1687248" y="1352551"/>
                  <a:pt x="2110278" y="514351"/>
                  <a:pt x="1739900" y="1257301"/>
                </a:cubicBezTo>
                <a:lnTo>
                  <a:pt x="0" y="12573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ound Same Side Corner Rectangle 1"/>
          <p:cNvSpPr/>
          <p:nvPr/>
        </p:nvSpPr>
        <p:spPr>
          <a:xfrm rot="16200000">
            <a:off x="2233613" y="1119188"/>
            <a:ext cx="1257300" cy="2038350"/>
          </a:xfrm>
          <a:custGeom>
            <a:avLst/>
            <a:gdLst>
              <a:gd name="connsiteX0" fmla="*/ 330205 w 1257300"/>
              <a:gd name="connsiteY0" fmla="*/ 0 h 1416050"/>
              <a:gd name="connsiteX1" fmla="*/ 927095 w 1257300"/>
              <a:gd name="connsiteY1" fmla="*/ 0 h 1416050"/>
              <a:gd name="connsiteX2" fmla="*/ 1257300 w 1257300"/>
              <a:gd name="connsiteY2" fmla="*/ 330205 h 1416050"/>
              <a:gd name="connsiteX3" fmla="*/ 1257300 w 1257300"/>
              <a:gd name="connsiteY3" fmla="*/ 1416050 h 1416050"/>
              <a:gd name="connsiteX4" fmla="*/ 1257300 w 1257300"/>
              <a:gd name="connsiteY4" fmla="*/ 1416050 h 1416050"/>
              <a:gd name="connsiteX5" fmla="*/ 0 w 1257300"/>
              <a:gd name="connsiteY5" fmla="*/ 1416050 h 1416050"/>
              <a:gd name="connsiteX6" fmla="*/ 0 w 1257300"/>
              <a:gd name="connsiteY6" fmla="*/ 1416050 h 1416050"/>
              <a:gd name="connsiteX7" fmla="*/ 0 w 1257300"/>
              <a:gd name="connsiteY7" fmla="*/ 330205 h 1416050"/>
              <a:gd name="connsiteX8" fmla="*/ 330205 w 1257300"/>
              <a:gd name="connsiteY8" fmla="*/ 0 h 1416050"/>
              <a:gd name="connsiteX0" fmla="*/ 330205 w 1257300"/>
              <a:gd name="connsiteY0" fmla="*/ 0 h 1416050"/>
              <a:gd name="connsiteX1" fmla="*/ 927095 w 1257300"/>
              <a:gd name="connsiteY1" fmla="*/ 0 h 1416050"/>
              <a:gd name="connsiteX2" fmla="*/ 1257300 w 1257300"/>
              <a:gd name="connsiteY2" fmla="*/ 330205 h 1416050"/>
              <a:gd name="connsiteX3" fmla="*/ 1257300 w 1257300"/>
              <a:gd name="connsiteY3" fmla="*/ 1416050 h 1416050"/>
              <a:gd name="connsiteX4" fmla="*/ 1257300 w 1257300"/>
              <a:gd name="connsiteY4" fmla="*/ 1416050 h 1416050"/>
              <a:gd name="connsiteX5" fmla="*/ 590550 w 1257300"/>
              <a:gd name="connsiteY5" fmla="*/ 1416050 h 1416050"/>
              <a:gd name="connsiteX6" fmla="*/ 0 w 1257300"/>
              <a:gd name="connsiteY6" fmla="*/ 1416050 h 1416050"/>
              <a:gd name="connsiteX7" fmla="*/ 0 w 1257300"/>
              <a:gd name="connsiteY7" fmla="*/ 1416050 h 1416050"/>
              <a:gd name="connsiteX8" fmla="*/ 0 w 1257300"/>
              <a:gd name="connsiteY8" fmla="*/ 330205 h 1416050"/>
              <a:gd name="connsiteX9" fmla="*/ 330205 w 1257300"/>
              <a:gd name="connsiteY9" fmla="*/ 0 h 1416050"/>
              <a:gd name="connsiteX0" fmla="*/ 330205 w 1257300"/>
              <a:gd name="connsiteY0" fmla="*/ 0 h 2038350"/>
              <a:gd name="connsiteX1" fmla="*/ 927095 w 1257300"/>
              <a:gd name="connsiteY1" fmla="*/ 0 h 2038350"/>
              <a:gd name="connsiteX2" fmla="*/ 1257300 w 1257300"/>
              <a:gd name="connsiteY2" fmla="*/ 330205 h 2038350"/>
              <a:gd name="connsiteX3" fmla="*/ 1257300 w 1257300"/>
              <a:gd name="connsiteY3" fmla="*/ 1416050 h 2038350"/>
              <a:gd name="connsiteX4" fmla="*/ 1257300 w 1257300"/>
              <a:gd name="connsiteY4" fmla="*/ 1416050 h 2038350"/>
              <a:gd name="connsiteX5" fmla="*/ 628650 w 1257300"/>
              <a:gd name="connsiteY5" fmla="*/ 2038350 h 2038350"/>
              <a:gd name="connsiteX6" fmla="*/ 0 w 1257300"/>
              <a:gd name="connsiteY6" fmla="*/ 1416050 h 2038350"/>
              <a:gd name="connsiteX7" fmla="*/ 0 w 1257300"/>
              <a:gd name="connsiteY7" fmla="*/ 1416050 h 2038350"/>
              <a:gd name="connsiteX8" fmla="*/ 0 w 1257300"/>
              <a:gd name="connsiteY8" fmla="*/ 330205 h 2038350"/>
              <a:gd name="connsiteX9" fmla="*/ 330205 w 1257300"/>
              <a:gd name="connsiteY9" fmla="*/ 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57300" h="2038350">
                <a:moveTo>
                  <a:pt x="330205" y="0"/>
                </a:moveTo>
                <a:lnTo>
                  <a:pt x="927095" y="0"/>
                </a:lnTo>
                <a:cubicBezTo>
                  <a:pt x="1109462" y="0"/>
                  <a:pt x="1257300" y="147838"/>
                  <a:pt x="1257300" y="330205"/>
                </a:cubicBezTo>
                <a:lnTo>
                  <a:pt x="1257300" y="1416050"/>
                </a:lnTo>
                <a:lnTo>
                  <a:pt x="1257300" y="1416050"/>
                </a:lnTo>
                <a:lnTo>
                  <a:pt x="628650" y="2038350"/>
                </a:lnTo>
                <a:lnTo>
                  <a:pt x="0" y="1416050"/>
                </a:lnTo>
                <a:lnTo>
                  <a:pt x="0" y="1416050"/>
                </a:lnTo>
                <a:lnTo>
                  <a:pt x="0" y="330205"/>
                </a:lnTo>
                <a:cubicBezTo>
                  <a:pt x="0" y="147838"/>
                  <a:pt x="147838" y="0"/>
                  <a:pt x="330205" y="0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5400000">
            <a:off x="3371850" y="2047875"/>
            <a:ext cx="371475" cy="180975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ectangle 2"/>
          <p:cNvSpPr/>
          <p:nvPr/>
        </p:nvSpPr>
        <p:spPr>
          <a:xfrm>
            <a:off x="3252788" y="3148013"/>
            <a:ext cx="4225925" cy="1257300"/>
          </a:xfrm>
          <a:custGeom>
            <a:avLst/>
            <a:gdLst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9900 w 1739900"/>
              <a:gd name="connsiteY2" fmla="*/ 1257301 h 1257301"/>
              <a:gd name="connsiteX3" fmla="*/ 0 w 1739900"/>
              <a:gd name="connsiteY3" fmla="*/ 1257301 h 1257301"/>
              <a:gd name="connsiteX4" fmla="*/ 0 w 1739900"/>
              <a:gd name="connsiteY4" fmla="*/ 0 h 1257301"/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3550 w 1739900"/>
              <a:gd name="connsiteY2" fmla="*/ 628651 h 1257301"/>
              <a:gd name="connsiteX3" fmla="*/ 1739900 w 1739900"/>
              <a:gd name="connsiteY3" fmla="*/ 1257301 h 1257301"/>
              <a:gd name="connsiteX4" fmla="*/ 0 w 1739900"/>
              <a:gd name="connsiteY4" fmla="*/ 1257301 h 1257301"/>
              <a:gd name="connsiteX5" fmla="*/ 0 w 1739900"/>
              <a:gd name="connsiteY5" fmla="*/ 0 h 1257301"/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3550 w 1739900"/>
              <a:gd name="connsiteY2" fmla="*/ 628651 h 1257301"/>
              <a:gd name="connsiteX3" fmla="*/ 1739900 w 1739900"/>
              <a:gd name="connsiteY3" fmla="*/ 1257301 h 1257301"/>
              <a:gd name="connsiteX4" fmla="*/ 0 w 1739900"/>
              <a:gd name="connsiteY4" fmla="*/ 1257301 h 1257301"/>
              <a:gd name="connsiteX5" fmla="*/ 0 w 1739900"/>
              <a:gd name="connsiteY5" fmla="*/ 0 h 1257301"/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3550 w 1739900"/>
              <a:gd name="connsiteY2" fmla="*/ 628651 h 1257301"/>
              <a:gd name="connsiteX3" fmla="*/ 1739900 w 1739900"/>
              <a:gd name="connsiteY3" fmla="*/ 1257301 h 1257301"/>
              <a:gd name="connsiteX4" fmla="*/ 0 w 1739900"/>
              <a:gd name="connsiteY4" fmla="*/ 1257301 h 1257301"/>
              <a:gd name="connsiteX5" fmla="*/ 0 w 1739900"/>
              <a:gd name="connsiteY5" fmla="*/ 0 h 1257301"/>
              <a:gd name="connsiteX0" fmla="*/ 0 w 2343162"/>
              <a:gd name="connsiteY0" fmla="*/ 0 h 1257301"/>
              <a:gd name="connsiteX1" fmla="*/ 1739900 w 2343162"/>
              <a:gd name="connsiteY1" fmla="*/ 0 h 1257301"/>
              <a:gd name="connsiteX2" fmla="*/ 2343150 w 2343162"/>
              <a:gd name="connsiteY2" fmla="*/ 622301 h 1257301"/>
              <a:gd name="connsiteX3" fmla="*/ 1739900 w 2343162"/>
              <a:gd name="connsiteY3" fmla="*/ 1257301 h 1257301"/>
              <a:gd name="connsiteX4" fmla="*/ 0 w 2343162"/>
              <a:gd name="connsiteY4" fmla="*/ 1257301 h 1257301"/>
              <a:gd name="connsiteX5" fmla="*/ 0 w 2343162"/>
              <a:gd name="connsiteY5" fmla="*/ 0 h 1257301"/>
              <a:gd name="connsiteX0" fmla="*/ 0 w 2343155"/>
              <a:gd name="connsiteY0" fmla="*/ 0 h 1257301"/>
              <a:gd name="connsiteX1" fmla="*/ 1739900 w 2343155"/>
              <a:gd name="connsiteY1" fmla="*/ 0 h 1257301"/>
              <a:gd name="connsiteX2" fmla="*/ 2343150 w 2343155"/>
              <a:gd name="connsiteY2" fmla="*/ 622301 h 1257301"/>
              <a:gd name="connsiteX3" fmla="*/ 1739900 w 2343155"/>
              <a:gd name="connsiteY3" fmla="*/ 1257301 h 1257301"/>
              <a:gd name="connsiteX4" fmla="*/ 0 w 2343155"/>
              <a:gd name="connsiteY4" fmla="*/ 1257301 h 1257301"/>
              <a:gd name="connsiteX5" fmla="*/ 0 w 2343155"/>
              <a:gd name="connsiteY5" fmla="*/ 0 h 1257301"/>
              <a:gd name="connsiteX0" fmla="*/ 0 w 2343155"/>
              <a:gd name="connsiteY0" fmla="*/ 0 h 1257301"/>
              <a:gd name="connsiteX1" fmla="*/ 1739900 w 2343155"/>
              <a:gd name="connsiteY1" fmla="*/ 0 h 1257301"/>
              <a:gd name="connsiteX2" fmla="*/ 2343150 w 2343155"/>
              <a:gd name="connsiteY2" fmla="*/ 622301 h 1257301"/>
              <a:gd name="connsiteX3" fmla="*/ 1739900 w 2343155"/>
              <a:gd name="connsiteY3" fmla="*/ 1257301 h 1257301"/>
              <a:gd name="connsiteX4" fmla="*/ 0 w 2343155"/>
              <a:gd name="connsiteY4" fmla="*/ 1257301 h 1257301"/>
              <a:gd name="connsiteX5" fmla="*/ 0 w 2343155"/>
              <a:gd name="connsiteY5" fmla="*/ 0 h 1257301"/>
              <a:gd name="connsiteX0" fmla="*/ 0 w 2343150"/>
              <a:gd name="connsiteY0" fmla="*/ 0 h 1257301"/>
              <a:gd name="connsiteX1" fmla="*/ 1739900 w 2343150"/>
              <a:gd name="connsiteY1" fmla="*/ 0 h 1257301"/>
              <a:gd name="connsiteX2" fmla="*/ 2343150 w 2343150"/>
              <a:gd name="connsiteY2" fmla="*/ 622301 h 1257301"/>
              <a:gd name="connsiteX3" fmla="*/ 1739900 w 2343150"/>
              <a:gd name="connsiteY3" fmla="*/ 1257301 h 1257301"/>
              <a:gd name="connsiteX4" fmla="*/ 0 w 2343150"/>
              <a:gd name="connsiteY4" fmla="*/ 1257301 h 1257301"/>
              <a:gd name="connsiteX5" fmla="*/ 0 w 2343150"/>
              <a:gd name="connsiteY5" fmla="*/ 0 h 1257301"/>
              <a:gd name="connsiteX0" fmla="*/ 0 w 2362200"/>
              <a:gd name="connsiteY0" fmla="*/ 0 h 1257301"/>
              <a:gd name="connsiteX1" fmla="*/ 1739900 w 2362200"/>
              <a:gd name="connsiteY1" fmla="*/ 0 h 1257301"/>
              <a:gd name="connsiteX2" fmla="*/ 2362200 w 2362200"/>
              <a:gd name="connsiteY2" fmla="*/ 635001 h 1257301"/>
              <a:gd name="connsiteX3" fmla="*/ 1739900 w 2362200"/>
              <a:gd name="connsiteY3" fmla="*/ 1257301 h 1257301"/>
              <a:gd name="connsiteX4" fmla="*/ 0 w 2362200"/>
              <a:gd name="connsiteY4" fmla="*/ 1257301 h 1257301"/>
              <a:gd name="connsiteX5" fmla="*/ 0 w 2362200"/>
              <a:gd name="connsiteY5" fmla="*/ 0 h 1257301"/>
              <a:gd name="connsiteX0" fmla="*/ 0 w 2362200"/>
              <a:gd name="connsiteY0" fmla="*/ 0 h 1257301"/>
              <a:gd name="connsiteX1" fmla="*/ 1739900 w 2362200"/>
              <a:gd name="connsiteY1" fmla="*/ 0 h 1257301"/>
              <a:gd name="connsiteX2" fmla="*/ 2362200 w 2362200"/>
              <a:gd name="connsiteY2" fmla="*/ 635001 h 1257301"/>
              <a:gd name="connsiteX3" fmla="*/ 1739900 w 2362200"/>
              <a:gd name="connsiteY3" fmla="*/ 1257301 h 1257301"/>
              <a:gd name="connsiteX4" fmla="*/ 0 w 2362200"/>
              <a:gd name="connsiteY4" fmla="*/ 1257301 h 1257301"/>
              <a:gd name="connsiteX5" fmla="*/ 0 w 2362200"/>
              <a:gd name="connsiteY5" fmla="*/ 0 h 1257301"/>
              <a:gd name="connsiteX0" fmla="*/ 0 w 2362200"/>
              <a:gd name="connsiteY0" fmla="*/ 0 h 1257301"/>
              <a:gd name="connsiteX1" fmla="*/ 1739900 w 2362200"/>
              <a:gd name="connsiteY1" fmla="*/ 0 h 1257301"/>
              <a:gd name="connsiteX2" fmla="*/ 2362200 w 2362200"/>
              <a:gd name="connsiteY2" fmla="*/ 635001 h 1257301"/>
              <a:gd name="connsiteX3" fmla="*/ 1739900 w 2362200"/>
              <a:gd name="connsiteY3" fmla="*/ 1257301 h 1257301"/>
              <a:gd name="connsiteX4" fmla="*/ 0 w 2362200"/>
              <a:gd name="connsiteY4" fmla="*/ 1257301 h 1257301"/>
              <a:gd name="connsiteX5" fmla="*/ 0 w 2362200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9349" h="1257301">
                <a:moveTo>
                  <a:pt x="0" y="0"/>
                </a:moveTo>
                <a:lnTo>
                  <a:pt x="1739900" y="0"/>
                </a:lnTo>
                <a:cubicBezTo>
                  <a:pt x="2097919" y="736600"/>
                  <a:pt x="1710758" y="-66675"/>
                  <a:pt x="2049349" y="635001"/>
                </a:cubicBezTo>
                <a:cubicBezTo>
                  <a:pt x="1687248" y="1352551"/>
                  <a:pt x="2110278" y="514351"/>
                  <a:pt x="1739900" y="1257301"/>
                </a:cubicBezTo>
                <a:lnTo>
                  <a:pt x="0" y="12573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Round Same Side Corner Rectangle 1"/>
          <p:cNvSpPr/>
          <p:nvPr/>
        </p:nvSpPr>
        <p:spPr>
          <a:xfrm rot="16200000">
            <a:off x="2233613" y="2757488"/>
            <a:ext cx="1257300" cy="2038350"/>
          </a:xfrm>
          <a:custGeom>
            <a:avLst/>
            <a:gdLst>
              <a:gd name="connsiteX0" fmla="*/ 330205 w 1257300"/>
              <a:gd name="connsiteY0" fmla="*/ 0 h 1416050"/>
              <a:gd name="connsiteX1" fmla="*/ 927095 w 1257300"/>
              <a:gd name="connsiteY1" fmla="*/ 0 h 1416050"/>
              <a:gd name="connsiteX2" fmla="*/ 1257300 w 1257300"/>
              <a:gd name="connsiteY2" fmla="*/ 330205 h 1416050"/>
              <a:gd name="connsiteX3" fmla="*/ 1257300 w 1257300"/>
              <a:gd name="connsiteY3" fmla="*/ 1416050 h 1416050"/>
              <a:gd name="connsiteX4" fmla="*/ 1257300 w 1257300"/>
              <a:gd name="connsiteY4" fmla="*/ 1416050 h 1416050"/>
              <a:gd name="connsiteX5" fmla="*/ 0 w 1257300"/>
              <a:gd name="connsiteY5" fmla="*/ 1416050 h 1416050"/>
              <a:gd name="connsiteX6" fmla="*/ 0 w 1257300"/>
              <a:gd name="connsiteY6" fmla="*/ 1416050 h 1416050"/>
              <a:gd name="connsiteX7" fmla="*/ 0 w 1257300"/>
              <a:gd name="connsiteY7" fmla="*/ 330205 h 1416050"/>
              <a:gd name="connsiteX8" fmla="*/ 330205 w 1257300"/>
              <a:gd name="connsiteY8" fmla="*/ 0 h 1416050"/>
              <a:gd name="connsiteX0" fmla="*/ 330205 w 1257300"/>
              <a:gd name="connsiteY0" fmla="*/ 0 h 1416050"/>
              <a:gd name="connsiteX1" fmla="*/ 927095 w 1257300"/>
              <a:gd name="connsiteY1" fmla="*/ 0 h 1416050"/>
              <a:gd name="connsiteX2" fmla="*/ 1257300 w 1257300"/>
              <a:gd name="connsiteY2" fmla="*/ 330205 h 1416050"/>
              <a:gd name="connsiteX3" fmla="*/ 1257300 w 1257300"/>
              <a:gd name="connsiteY3" fmla="*/ 1416050 h 1416050"/>
              <a:gd name="connsiteX4" fmla="*/ 1257300 w 1257300"/>
              <a:gd name="connsiteY4" fmla="*/ 1416050 h 1416050"/>
              <a:gd name="connsiteX5" fmla="*/ 590550 w 1257300"/>
              <a:gd name="connsiteY5" fmla="*/ 1416050 h 1416050"/>
              <a:gd name="connsiteX6" fmla="*/ 0 w 1257300"/>
              <a:gd name="connsiteY6" fmla="*/ 1416050 h 1416050"/>
              <a:gd name="connsiteX7" fmla="*/ 0 w 1257300"/>
              <a:gd name="connsiteY7" fmla="*/ 1416050 h 1416050"/>
              <a:gd name="connsiteX8" fmla="*/ 0 w 1257300"/>
              <a:gd name="connsiteY8" fmla="*/ 330205 h 1416050"/>
              <a:gd name="connsiteX9" fmla="*/ 330205 w 1257300"/>
              <a:gd name="connsiteY9" fmla="*/ 0 h 1416050"/>
              <a:gd name="connsiteX0" fmla="*/ 330205 w 1257300"/>
              <a:gd name="connsiteY0" fmla="*/ 0 h 2038350"/>
              <a:gd name="connsiteX1" fmla="*/ 927095 w 1257300"/>
              <a:gd name="connsiteY1" fmla="*/ 0 h 2038350"/>
              <a:gd name="connsiteX2" fmla="*/ 1257300 w 1257300"/>
              <a:gd name="connsiteY2" fmla="*/ 330205 h 2038350"/>
              <a:gd name="connsiteX3" fmla="*/ 1257300 w 1257300"/>
              <a:gd name="connsiteY3" fmla="*/ 1416050 h 2038350"/>
              <a:gd name="connsiteX4" fmla="*/ 1257300 w 1257300"/>
              <a:gd name="connsiteY4" fmla="*/ 1416050 h 2038350"/>
              <a:gd name="connsiteX5" fmla="*/ 628650 w 1257300"/>
              <a:gd name="connsiteY5" fmla="*/ 2038350 h 2038350"/>
              <a:gd name="connsiteX6" fmla="*/ 0 w 1257300"/>
              <a:gd name="connsiteY6" fmla="*/ 1416050 h 2038350"/>
              <a:gd name="connsiteX7" fmla="*/ 0 w 1257300"/>
              <a:gd name="connsiteY7" fmla="*/ 1416050 h 2038350"/>
              <a:gd name="connsiteX8" fmla="*/ 0 w 1257300"/>
              <a:gd name="connsiteY8" fmla="*/ 330205 h 2038350"/>
              <a:gd name="connsiteX9" fmla="*/ 330205 w 1257300"/>
              <a:gd name="connsiteY9" fmla="*/ 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57300" h="2038350">
                <a:moveTo>
                  <a:pt x="330205" y="0"/>
                </a:moveTo>
                <a:lnTo>
                  <a:pt x="927095" y="0"/>
                </a:lnTo>
                <a:cubicBezTo>
                  <a:pt x="1109462" y="0"/>
                  <a:pt x="1257300" y="147838"/>
                  <a:pt x="1257300" y="330205"/>
                </a:cubicBezTo>
                <a:lnTo>
                  <a:pt x="1257300" y="1416050"/>
                </a:lnTo>
                <a:lnTo>
                  <a:pt x="1257300" y="1416050"/>
                </a:lnTo>
                <a:lnTo>
                  <a:pt x="628650" y="2038350"/>
                </a:lnTo>
                <a:lnTo>
                  <a:pt x="0" y="1416050"/>
                </a:lnTo>
                <a:lnTo>
                  <a:pt x="0" y="1416050"/>
                </a:lnTo>
                <a:lnTo>
                  <a:pt x="0" y="330205"/>
                </a:lnTo>
                <a:cubicBezTo>
                  <a:pt x="0" y="147838"/>
                  <a:pt x="147838" y="0"/>
                  <a:pt x="330205" y="0"/>
                </a:cubicBez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5400000">
            <a:off x="3371850" y="3686175"/>
            <a:ext cx="371475" cy="180975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2"/>
          <p:cNvSpPr/>
          <p:nvPr/>
        </p:nvSpPr>
        <p:spPr>
          <a:xfrm>
            <a:off x="3252788" y="4776788"/>
            <a:ext cx="4225925" cy="1257300"/>
          </a:xfrm>
          <a:custGeom>
            <a:avLst/>
            <a:gdLst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9900 w 1739900"/>
              <a:gd name="connsiteY2" fmla="*/ 1257301 h 1257301"/>
              <a:gd name="connsiteX3" fmla="*/ 0 w 1739900"/>
              <a:gd name="connsiteY3" fmla="*/ 1257301 h 1257301"/>
              <a:gd name="connsiteX4" fmla="*/ 0 w 1739900"/>
              <a:gd name="connsiteY4" fmla="*/ 0 h 1257301"/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3550 w 1739900"/>
              <a:gd name="connsiteY2" fmla="*/ 628651 h 1257301"/>
              <a:gd name="connsiteX3" fmla="*/ 1739900 w 1739900"/>
              <a:gd name="connsiteY3" fmla="*/ 1257301 h 1257301"/>
              <a:gd name="connsiteX4" fmla="*/ 0 w 1739900"/>
              <a:gd name="connsiteY4" fmla="*/ 1257301 h 1257301"/>
              <a:gd name="connsiteX5" fmla="*/ 0 w 1739900"/>
              <a:gd name="connsiteY5" fmla="*/ 0 h 1257301"/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3550 w 1739900"/>
              <a:gd name="connsiteY2" fmla="*/ 628651 h 1257301"/>
              <a:gd name="connsiteX3" fmla="*/ 1739900 w 1739900"/>
              <a:gd name="connsiteY3" fmla="*/ 1257301 h 1257301"/>
              <a:gd name="connsiteX4" fmla="*/ 0 w 1739900"/>
              <a:gd name="connsiteY4" fmla="*/ 1257301 h 1257301"/>
              <a:gd name="connsiteX5" fmla="*/ 0 w 1739900"/>
              <a:gd name="connsiteY5" fmla="*/ 0 h 1257301"/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3550 w 1739900"/>
              <a:gd name="connsiteY2" fmla="*/ 628651 h 1257301"/>
              <a:gd name="connsiteX3" fmla="*/ 1739900 w 1739900"/>
              <a:gd name="connsiteY3" fmla="*/ 1257301 h 1257301"/>
              <a:gd name="connsiteX4" fmla="*/ 0 w 1739900"/>
              <a:gd name="connsiteY4" fmla="*/ 1257301 h 1257301"/>
              <a:gd name="connsiteX5" fmla="*/ 0 w 1739900"/>
              <a:gd name="connsiteY5" fmla="*/ 0 h 1257301"/>
              <a:gd name="connsiteX0" fmla="*/ 0 w 2343162"/>
              <a:gd name="connsiteY0" fmla="*/ 0 h 1257301"/>
              <a:gd name="connsiteX1" fmla="*/ 1739900 w 2343162"/>
              <a:gd name="connsiteY1" fmla="*/ 0 h 1257301"/>
              <a:gd name="connsiteX2" fmla="*/ 2343150 w 2343162"/>
              <a:gd name="connsiteY2" fmla="*/ 622301 h 1257301"/>
              <a:gd name="connsiteX3" fmla="*/ 1739900 w 2343162"/>
              <a:gd name="connsiteY3" fmla="*/ 1257301 h 1257301"/>
              <a:gd name="connsiteX4" fmla="*/ 0 w 2343162"/>
              <a:gd name="connsiteY4" fmla="*/ 1257301 h 1257301"/>
              <a:gd name="connsiteX5" fmla="*/ 0 w 2343162"/>
              <a:gd name="connsiteY5" fmla="*/ 0 h 1257301"/>
              <a:gd name="connsiteX0" fmla="*/ 0 w 2343155"/>
              <a:gd name="connsiteY0" fmla="*/ 0 h 1257301"/>
              <a:gd name="connsiteX1" fmla="*/ 1739900 w 2343155"/>
              <a:gd name="connsiteY1" fmla="*/ 0 h 1257301"/>
              <a:gd name="connsiteX2" fmla="*/ 2343150 w 2343155"/>
              <a:gd name="connsiteY2" fmla="*/ 622301 h 1257301"/>
              <a:gd name="connsiteX3" fmla="*/ 1739900 w 2343155"/>
              <a:gd name="connsiteY3" fmla="*/ 1257301 h 1257301"/>
              <a:gd name="connsiteX4" fmla="*/ 0 w 2343155"/>
              <a:gd name="connsiteY4" fmla="*/ 1257301 h 1257301"/>
              <a:gd name="connsiteX5" fmla="*/ 0 w 2343155"/>
              <a:gd name="connsiteY5" fmla="*/ 0 h 1257301"/>
              <a:gd name="connsiteX0" fmla="*/ 0 w 2343155"/>
              <a:gd name="connsiteY0" fmla="*/ 0 h 1257301"/>
              <a:gd name="connsiteX1" fmla="*/ 1739900 w 2343155"/>
              <a:gd name="connsiteY1" fmla="*/ 0 h 1257301"/>
              <a:gd name="connsiteX2" fmla="*/ 2343150 w 2343155"/>
              <a:gd name="connsiteY2" fmla="*/ 622301 h 1257301"/>
              <a:gd name="connsiteX3" fmla="*/ 1739900 w 2343155"/>
              <a:gd name="connsiteY3" fmla="*/ 1257301 h 1257301"/>
              <a:gd name="connsiteX4" fmla="*/ 0 w 2343155"/>
              <a:gd name="connsiteY4" fmla="*/ 1257301 h 1257301"/>
              <a:gd name="connsiteX5" fmla="*/ 0 w 2343155"/>
              <a:gd name="connsiteY5" fmla="*/ 0 h 1257301"/>
              <a:gd name="connsiteX0" fmla="*/ 0 w 2343150"/>
              <a:gd name="connsiteY0" fmla="*/ 0 h 1257301"/>
              <a:gd name="connsiteX1" fmla="*/ 1739900 w 2343150"/>
              <a:gd name="connsiteY1" fmla="*/ 0 h 1257301"/>
              <a:gd name="connsiteX2" fmla="*/ 2343150 w 2343150"/>
              <a:gd name="connsiteY2" fmla="*/ 622301 h 1257301"/>
              <a:gd name="connsiteX3" fmla="*/ 1739900 w 2343150"/>
              <a:gd name="connsiteY3" fmla="*/ 1257301 h 1257301"/>
              <a:gd name="connsiteX4" fmla="*/ 0 w 2343150"/>
              <a:gd name="connsiteY4" fmla="*/ 1257301 h 1257301"/>
              <a:gd name="connsiteX5" fmla="*/ 0 w 2343150"/>
              <a:gd name="connsiteY5" fmla="*/ 0 h 1257301"/>
              <a:gd name="connsiteX0" fmla="*/ 0 w 2362200"/>
              <a:gd name="connsiteY0" fmla="*/ 0 h 1257301"/>
              <a:gd name="connsiteX1" fmla="*/ 1739900 w 2362200"/>
              <a:gd name="connsiteY1" fmla="*/ 0 h 1257301"/>
              <a:gd name="connsiteX2" fmla="*/ 2362200 w 2362200"/>
              <a:gd name="connsiteY2" fmla="*/ 635001 h 1257301"/>
              <a:gd name="connsiteX3" fmla="*/ 1739900 w 2362200"/>
              <a:gd name="connsiteY3" fmla="*/ 1257301 h 1257301"/>
              <a:gd name="connsiteX4" fmla="*/ 0 w 2362200"/>
              <a:gd name="connsiteY4" fmla="*/ 1257301 h 1257301"/>
              <a:gd name="connsiteX5" fmla="*/ 0 w 2362200"/>
              <a:gd name="connsiteY5" fmla="*/ 0 h 1257301"/>
              <a:gd name="connsiteX0" fmla="*/ 0 w 2362200"/>
              <a:gd name="connsiteY0" fmla="*/ 0 h 1257301"/>
              <a:gd name="connsiteX1" fmla="*/ 1739900 w 2362200"/>
              <a:gd name="connsiteY1" fmla="*/ 0 h 1257301"/>
              <a:gd name="connsiteX2" fmla="*/ 2362200 w 2362200"/>
              <a:gd name="connsiteY2" fmla="*/ 635001 h 1257301"/>
              <a:gd name="connsiteX3" fmla="*/ 1739900 w 2362200"/>
              <a:gd name="connsiteY3" fmla="*/ 1257301 h 1257301"/>
              <a:gd name="connsiteX4" fmla="*/ 0 w 2362200"/>
              <a:gd name="connsiteY4" fmla="*/ 1257301 h 1257301"/>
              <a:gd name="connsiteX5" fmla="*/ 0 w 2362200"/>
              <a:gd name="connsiteY5" fmla="*/ 0 h 1257301"/>
              <a:gd name="connsiteX0" fmla="*/ 0 w 2362200"/>
              <a:gd name="connsiteY0" fmla="*/ 0 h 1257301"/>
              <a:gd name="connsiteX1" fmla="*/ 1739900 w 2362200"/>
              <a:gd name="connsiteY1" fmla="*/ 0 h 1257301"/>
              <a:gd name="connsiteX2" fmla="*/ 2362200 w 2362200"/>
              <a:gd name="connsiteY2" fmla="*/ 635001 h 1257301"/>
              <a:gd name="connsiteX3" fmla="*/ 1739900 w 2362200"/>
              <a:gd name="connsiteY3" fmla="*/ 1257301 h 1257301"/>
              <a:gd name="connsiteX4" fmla="*/ 0 w 2362200"/>
              <a:gd name="connsiteY4" fmla="*/ 1257301 h 1257301"/>
              <a:gd name="connsiteX5" fmla="*/ 0 w 2362200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9349" h="1257301">
                <a:moveTo>
                  <a:pt x="0" y="0"/>
                </a:moveTo>
                <a:lnTo>
                  <a:pt x="1739900" y="0"/>
                </a:lnTo>
                <a:cubicBezTo>
                  <a:pt x="2097919" y="736600"/>
                  <a:pt x="1710758" y="-66675"/>
                  <a:pt x="2049349" y="635001"/>
                </a:cubicBezTo>
                <a:cubicBezTo>
                  <a:pt x="1687248" y="1352551"/>
                  <a:pt x="2110278" y="514351"/>
                  <a:pt x="1739900" y="1257301"/>
                </a:cubicBezTo>
                <a:lnTo>
                  <a:pt x="0" y="12573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Round Same Side Corner Rectangle 1"/>
          <p:cNvSpPr/>
          <p:nvPr/>
        </p:nvSpPr>
        <p:spPr>
          <a:xfrm rot="16200000">
            <a:off x="2233613" y="4386263"/>
            <a:ext cx="1257300" cy="2038350"/>
          </a:xfrm>
          <a:custGeom>
            <a:avLst/>
            <a:gdLst>
              <a:gd name="connsiteX0" fmla="*/ 330205 w 1257300"/>
              <a:gd name="connsiteY0" fmla="*/ 0 h 1416050"/>
              <a:gd name="connsiteX1" fmla="*/ 927095 w 1257300"/>
              <a:gd name="connsiteY1" fmla="*/ 0 h 1416050"/>
              <a:gd name="connsiteX2" fmla="*/ 1257300 w 1257300"/>
              <a:gd name="connsiteY2" fmla="*/ 330205 h 1416050"/>
              <a:gd name="connsiteX3" fmla="*/ 1257300 w 1257300"/>
              <a:gd name="connsiteY3" fmla="*/ 1416050 h 1416050"/>
              <a:gd name="connsiteX4" fmla="*/ 1257300 w 1257300"/>
              <a:gd name="connsiteY4" fmla="*/ 1416050 h 1416050"/>
              <a:gd name="connsiteX5" fmla="*/ 0 w 1257300"/>
              <a:gd name="connsiteY5" fmla="*/ 1416050 h 1416050"/>
              <a:gd name="connsiteX6" fmla="*/ 0 w 1257300"/>
              <a:gd name="connsiteY6" fmla="*/ 1416050 h 1416050"/>
              <a:gd name="connsiteX7" fmla="*/ 0 w 1257300"/>
              <a:gd name="connsiteY7" fmla="*/ 330205 h 1416050"/>
              <a:gd name="connsiteX8" fmla="*/ 330205 w 1257300"/>
              <a:gd name="connsiteY8" fmla="*/ 0 h 1416050"/>
              <a:gd name="connsiteX0" fmla="*/ 330205 w 1257300"/>
              <a:gd name="connsiteY0" fmla="*/ 0 h 1416050"/>
              <a:gd name="connsiteX1" fmla="*/ 927095 w 1257300"/>
              <a:gd name="connsiteY1" fmla="*/ 0 h 1416050"/>
              <a:gd name="connsiteX2" fmla="*/ 1257300 w 1257300"/>
              <a:gd name="connsiteY2" fmla="*/ 330205 h 1416050"/>
              <a:gd name="connsiteX3" fmla="*/ 1257300 w 1257300"/>
              <a:gd name="connsiteY3" fmla="*/ 1416050 h 1416050"/>
              <a:gd name="connsiteX4" fmla="*/ 1257300 w 1257300"/>
              <a:gd name="connsiteY4" fmla="*/ 1416050 h 1416050"/>
              <a:gd name="connsiteX5" fmla="*/ 590550 w 1257300"/>
              <a:gd name="connsiteY5" fmla="*/ 1416050 h 1416050"/>
              <a:gd name="connsiteX6" fmla="*/ 0 w 1257300"/>
              <a:gd name="connsiteY6" fmla="*/ 1416050 h 1416050"/>
              <a:gd name="connsiteX7" fmla="*/ 0 w 1257300"/>
              <a:gd name="connsiteY7" fmla="*/ 1416050 h 1416050"/>
              <a:gd name="connsiteX8" fmla="*/ 0 w 1257300"/>
              <a:gd name="connsiteY8" fmla="*/ 330205 h 1416050"/>
              <a:gd name="connsiteX9" fmla="*/ 330205 w 1257300"/>
              <a:gd name="connsiteY9" fmla="*/ 0 h 1416050"/>
              <a:gd name="connsiteX0" fmla="*/ 330205 w 1257300"/>
              <a:gd name="connsiteY0" fmla="*/ 0 h 2038350"/>
              <a:gd name="connsiteX1" fmla="*/ 927095 w 1257300"/>
              <a:gd name="connsiteY1" fmla="*/ 0 h 2038350"/>
              <a:gd name="connsiteX2" fmla="*/ 1257300 w 1257300"/>
              <a:gd name="connsiteY2" fmla="*/ 330205 h 2038350"/>
              <a:gd name="connsiteX3" fmla="*/ 1257300 w 1257300"/>
              <a:gd name="connsiteY3" fmla="*/ 1416050 h 2038350"/>
              <a:gd name="connsiteX4" fmla="*/ 1257300 w 1257300"/>
              <a:gd name="connsiteY4" fmla="*/ 1416050 h 2038350"/>
              <a:gd name="connsiteX5" fmla="*/ 628650 w 1257300"/>
              <a:gd name="connsiteY5" fmla="*/ 2038350 h 2038350"/>
              <a:gd name="connsiteX6" fmla="*/ 0 w 1257300"/>
              <a:gd name="connsiteY6" fmla="*/ 1416050 h 2038350"/>
              <a:gd name="connsiteX7" fmla="*/ 0 w 1257300"/>
              <a:gd name="connsiteY7" fmla="*/ 1416050 h 2038350"/>
              <a:gd name="connsiteX8" fmla="*/ 0 w 1257300"/>
              <a:gd name="connsiteY8" fmla="*/ 330205 h 2038350"/>
              <a:gd name="connsiteX9" fmla="*/ 330205 w 1257300"/>
              <a:gd name="connsiteY9" fmla="*/ 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57300" h="2038350">
                <a:moveTo>
                  <a:pt x="330205" y="0"/>
                </a:moveTo>
                <a:lnTo>
                  <a:pt x="927095" y="0"/>
                </a:lnTo>
                <a:cubicBezTo>
                  <a:pt x="1109462" y="0"/>
                  <a:pt x="1257300" y="147838"/>
                  <a:pt x="1257300" y="330205"/>
                </a:cubicBezTo>
                <a:lnTo>
                  <a:pt x="1257300" y="1416050"/>
                </a:lnTo>
                <a:lnTo>
                  <a:pt x="1257300" y="1416050"/>
                </a:lnTo>
                <a:lnTo>
                  <a:pt x="628650" y="2038350"/>
                </a:lnTo>
                <a:lnTo>
                  <a:pt x="0" y="1416050"/>
                </a:lnTo>
                <a:lnTo>
                  <a:pt x="0" y="1416050"/>
                </a:lnTo>
                <a:lnTo>
                  <a:pt x="0" y="330205"/>
                </a:lnTo>
                <a:cubicBezTo>
                  <a:pt x="0" y="147838"/>
                  <a:pt x="147838" y="0"/>
                  <a:pt x="330205" y="0"/>
                </a:cubicBezTo>
                <a:close/>
              </a:path>
            </a:pathLst>
          </a:cu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3371057" y="5314156"/>
            <a:ext cx="373062" cy="180975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204" name="TextBox 28671"/>
          <p:cNvSpPr txBox="1">
            <a:spLocks noChangeArrowheads="1"/>
          </p:cNvSpPr>
          <p:nvPr/>
        </p:nvSpPr>
        <p:spPr bwMode="auto">
          <a:xfrm>
            <a:off x="2386013" y="1676400"/>
            <a:ext cx="585787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" charset="0"/>
              </a:rPr>
              <a:t>01</a:t>
            </a:r>
          </a:p>
        </p:txBody>
      </p:sp>
      <p:sp>
        <p:nvSpPr>
          <p:cNvPr id="8205" name="TextBox 41"/>
          <p:cNvSpPr txBox="1">
            <a:spLocks noChangeArrowheads="1"/>
          </p:cNvSpPr>
          <p:nvPr/>
        </p:nvSpPr>
        <p:spPr bwMode="auto">
          <a:xfrm>
            <a:off x="2030413" y="2079625"/>
            <a:ext cx="12969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charset="0"/>
              </a:rPr>
              <a:t>Nội dung</a:t>
            </a:r>
          </a:p>
        </p:txBody>
      </p:sp>
      <p:sp>
        <p:nvSpPr>
          <p:cNvPr id="8206" name="TextBox 42"/>
          <p:cNvSpPr txBox="1">
            <a:spLocks noChangeArrowheads="1"/>
          </p:cNvSpPr>
          <p:nvPr/>
        </p:nvSpPr>
        <p:spPr bwMode="auto">
          <a:xfrm>
            <a:off x="2386013" y="3265488"/>
            <a:ext cx="5857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" charset="0"/>
              </a:rPr>
              <a:t>02</a:t>
            </a:r>
          </a:p>
        </p:txBody>
      </p:sp>
      <p:sp>
        <p:nvSpPr>
          <p:cNvPr id="8207" name="TextBox 43"/>
          <p:cNvSpPr txBox="1">
            <a:spLocks noChangeArrowheads="1"/>
          </p:cNvSpPr>
          <p:nvPr/>
        </p:nvSpPr>
        <p:spPr bwMode="auto">
          <a:xfrm>
            <a:off x="2030413" y="3733800"/>
            <a:ext cx="12969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charset="0"/>
              </a:rPr>
              <a:t>Nội dung</a:t>
            </a:r>
          </a:p>
        </p:txBody>
      </p:sp>
      <p:sp>
        <p:nvSpPr>
          <p:cNvPr id="8208" name="TextBox 44"/>
          <p:cNvSpPr txBox="1">
            <a:spLocks noChangeArrowheads="1"/>
          </p:cNvSpPr>
          <p:nvPr/>
        </p:nvSpPr>
        <p:spPr bwMode="auto">
          <a:xfrm>
            <a:off x="2386013" y="4919663"/>
            <a:ext cx="5857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" charset="0"/>
              </a:rPr>
              <a:t>03</a:t>
            </a:r>
          </a:p>
        </p:txBody>
      </p:sp>
      <p:sp>
        <p:nvSpPr>
          <p:cNvPr id="8209" name="TextBox 45"/>
          <p:cNvSpPr txBox="1">
            <a:spLocks noChangeArrowheads="1"/>
          </p:cNvSpPr>
          <p:nvPr/>
        </p:nvSpPr>
        <p:spPr bwMode="auto">
          <a:xfrm>
            <a:off x="2030413" y="5389563"/>
            <a:ext cx="12969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charset="0"/>
              </a:rPr>
              <a:t>Nội dung</a:t>
            </a:r>
          </a:p>
        </p:txBody>
      </p:sp>
      <p:sp>
        <p:nvSpPr>
          <p:cNvPr id="8210" name="Rectangle 46"/>
          <p:cNvSpPr>
            <a:spLocks noChangeArrowheads="1"/>
          </p:cNvSpPr>
          <p:nvPr/>
        </p:nvSpPr>
        <p:spPr bwMode="auto">
          <a:xfrm>
            <a:off x="3929063" y="1876425"/>
            <a:ext cx="33924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>
                <a:solidFill>
                  <a:srgbClr val="4A4644"/>
                </a:solidFill>
                <a:latin typeface="Arial" charset="0"/>
              </a:rPr>
              <a:t>PowerPointDep.net</a:t>
            </a:r>
            <a:r>
              <a:rPr lang="vi-VN" sz="140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>
                <a:solidFill>
                  <a:srgbClr val="4A4644"/>
                </a:solidFill>
                <a:latin typeface="Arial" charset="0"/>
              </a:rPr>
              <a:t>cung cấp các mẫu thiết kế hàng đầu về PowerPoint.</a:t>
            </a:r>
          </a:p>
        </p:txBody>
      </p:sp>
      <p:sp>
        <p:nvSpPr>
          <p:cNvPr id="8211" name="Rectangle 47"/>
          <p:cNvSpPr>
            <a:spLocks noChangeArrowheads="1"/>
          </p:cNvSpPr>
          <p:nvPr/>
        </p:nvSpPr>
        <p:spPr bwMode="auto">
          <a:xfrm>
            <a:off x="3929063" y="3502025"/>
            <a:ext cx="33924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>
                <a:solidFill>
                  <a:srgbClr val="4A4644"/>
                </a:solidFill>
                <a:latin typeface="Arial" charset="0"/>
              </a:rPr>
              <a:t>PowerPointDep.net</a:t>
            </a:r>
            <a:r>
              <a:rPr lang="vi-VN" sz="140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>
                <a:solidFill>
                  <a:srgbClr val="4A4644"/>
                </a:solidFill>
                <a:latin typeface="Arial" charset="0"/>
              </a:rPr>
              <a:t>cung cấp các mẫu thiết kế hàng đầu về PowerPoint.</a:t>
            </a:r>
          </a:p>
        </p:txBody>
      </p:sp>
      <p:sp>
        <p:nvSpPr>
          <p:cNvPr id="8212" name="Rectangle 48"/>
          <p:cNvSpPr>
            <a:spLocks noChangeArrowheads="1"/>
          </p:cNvSpPr>
          <p:nvPr/>
        </p:nvSpPr>
        <p:spPr bwMode="auto">
          <a:xfrm>
            <a:off x="3929063" y="5143500"/>
            <a:ext cx="339248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>
                <a:solidFill>
                  <a:srgbClr val="4A4644"/>
                </a:solidFill>
                <a:latin typeface="Arial" charset="0"/>
              </a:rPr>
              <a:t>PowerPointDep.net</a:t>
            </a:r>
            <a:r>
              <a:rPr lang="vi-VN" sz="140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>
                <a:solidFill>
                  <a:srgbClr val="4A4644"/>
                </a:solidFill>
                <a:latin typeface="Arial" charset="0"/>
              </a:rPr>
              <a:t>cung cấp các mẫu thiết kế hàng đầu về PowerPoint.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7913" y="304800"/>
            <a:ext cx="1804987" cy="584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EFF1F7"/>
                </a:solidFill>
                <a:latin typeface="Arial" charset="0"/>
              </a:rPr>
              <a:t>TIÊU ĐỀ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171700" y="1309688"/>
            <a:ext cx="4991100" cy="5105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9220" name="Group 73"/>
          <p:cNvGrpSpPr>
            <a:grpSpLocks/>
          </p:cNvGrpSpPr>
          <p:nvPr/>
        </p:nvGrpSpPr>
        <p:grpSpPr bwMode="auto">
          <a:xfrm>
            <a:off x="1868488" y="1565275"/>
            <a:ext cx="4816475" cy="2076450"/>
            <a:chOff x="1868805" y="1760538"/>
            <a:chExt cx="5034914" cy="2172017"/>
          </a:xfrm>
        </p:grpSpPr>
        <p:sp>
          <p:nvSpPr>
            <p:cNvPr id="75" name="Oval 74"/>
            <p:cNvSpPr/>
            <p:nvPr/>
          </p:nvSpPr>
          <p:spPr>
            <a:xfrm>
              <a:off x="5169544" y="2102614"/>
              <a:ext cx="1734175" cy="1735289"/>
            </a:xfrm>
            <a:prstGeom prst="ellipse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337154" y="2270332"/>
              <a:ext cx="1398955" cy="139985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9233" name="Group 76"/>
            <p:cNvGrpSpPr>
              <a:grpSpLocks/>
            </p:cNvGrpSpPr>
            <p:nvPr/>
          </p:nvGrpSpPr>
          <p:grpSpPr bwMode="auto">
            <a:xfrm>
              <a:off x="1868805" y="1760538"/>
              <a:ext cx="3657600" cy="2172017"/>
              <a:chOff x="1859280" y="1760538"/>
              <a:chExt cx="3657600" cy="2172017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1859280" y="1760538"/>
                <a:ext cx="311985" cy="237461"/>
              </a:xfrm>
              <a:custGeom>
                <a:avLst/>
                <a:gdLst>
                  <a:gd name="connsiteX0" fmla="*/ 304800 w 311150"/>
                  <a:gd name="connsiteY0" fmla="*/ 0 h 234950"/>
                  <a:gd name="connsiteX1" fmla="*/ 0 w 311150"/>
                  <a:gd name="connsiteY1" fmla="*/ 149225 h 234950"/>
                  <a:gd name="connsiteX2" fmla="*/ 311150 w 311150"/>
                  <a:gd name="connsiteY2" fmla="*/ 234950 h 234950"/>
                  <a:gd name="connsiteX3" fmla="*/ 304800 w 311150"/>
                  <a:gd name="connsiteY3" fmla="*/ 0 h 234950"/>
                  <a:gd name="connsiteX0" fmla="*/ 295275 w 301625"/>
                  <a:gd name="connsiteY0" fmla="*/ 0 h 234950"/>
                  <a:gd name="connsiteX1" fmla="*/ 0 w 301625"/>
                  <a:gd name="connsiteY1" fmla="*/ 156369 h 234950"/>
                  <a:gd name="connsiteX2" fmla="*/ 301625 w 301625"/>
                  <a:gd name="connsiteY2" fmla="*/ 234950 h 234950"/>
                  <a:gd name="connsiteX3" fmla="*/ 295275 w 301625"/>
                  <a:gd name="connsiteY3" fmla="*/ 0 h 234950"/>
                  <a:gd name="connsiteX0" fmla="*/ 296127 w 302477"/>
                  <a:gd name="connsiteY0" fmla="*/ 0 h 234950"/>
                  <a:gd name="connsiteX1" fmla="*/ 852 w 302477"/>
                  <a:gd name="connsiteY1" fmla="*/ 156369 h 234950"/>
                  <a:gd name="connsiteX2" fmla="*/ 302477 w 302477"/>
                  <a:gd name="connsiteY2" fmla="*/ 234950 h 234950"/>
                  <a:gd name="connsiteX3" fmla="*/ 296127 w 302477"/>
                  <a:gd name="connsiteY3" fmla="*/ 0 h 234950"/>
                  <a:gd name="connsiteX0" fmla="*/ 296127 w 302477"/>
                  <a:gd name="connsiteY0" fmla="*/ 0 h 234950"/>
                  <a:gd name="connsiteX1" fmla="*/ 852 w 302477"/>
                  <a:gd name="connsiteY1" fmla="*/ 156369 h 234950"/>
                  <a:gd name="connsiteX2" fmla="*/ 302477 w 302477"/>
                  <a:gd name="connsiteY2" fmla="*/ 234950 h 234950"/>
                  <a:gd name="connsiteX3" fmla="*/ 296127 w 302477"/>
                  <a:gd name="connsiteY3" fmla="*/ 0 h 234950"/>
                  <a:gd name="connsiteX0" fmla="*/ 305652 w 305652"/>
                  <a:gd name="connsiteY0" fmla="*/ 0 h 239712"/>
                  <a:gd name="connsiteX1" fmla="*/ 852 w 305652"/>
                  <a:gd name="connsiteY1" fmla="*/ 161131 h 239712"/>
                  <a:gd name="connsiteX2" fmla="*/ 302477 w 305652"/>
                  <a:gd name="connsiteY2" fmla="*/ 239712 h 239712"/>
                  <a:gd name="connsiteX3" fmla="*/ 305652 w 305652"/>
                  <a:gd name="connsiteY3" fmla="*/ 0 h 239712"/>
                  <a:gd name="connsiteX0" fmla="*/ 305652 w 305652"/>
                  <a:gd name="connsiteY0" fmla="*/ 0 h 239712"/>
                  <a:gd name="connsiteX1" fmla="*/ 852 w 305652"/>
                  <a:gd name="connsiteY1" fmla="*/ 161131 h 239712"/>
                  <a:gd name="connsiteX2" fmla="*/ 302477 w 305652"/>
                  <a:gd name="connsiteY2" fmla="*/ 239712 h 239712"/>
                  <a:gd name="connsiteX3" fmla="*/ 305652 w 305652"/>
                  <a:gd name="connsiteY3" fmla="*/ 0 h 239712"/>
                  <a:gd name="connsiteX0" fmla="*/ 305627 w 309720"/>
                  <a:gd name="connsiteY0" fmla="*/ 0 h 237331"/>
                  <a:gd name="connsiteX1" fmla="*/ 827 w 309720"/>
                  <a:gd name="connsiteY1" fmla="*/ 161131 h 237331"/>
                  <a:gd name="connsiteX2" fmla="*/ 309596 w 309720"/>
                  <a:gd name="connsiteY2" fmla="*/ 237331 h 237331"/>
                  <a:gd name="connsiteX3" fmla="*/ 305627 w 309720"/>
                  <a:gd name="connsiteY3" fmla="*/ 0 h 237331"/>
                  <a:gd name="connsiteX0" fmla="*/ 305643 w 305643"/>
                  <a:gd name="connsiteY0" fmla="*/ 0 h 237331"/>
                  <a:gd name="connsiteX1" fmla="*/ 843 w 305643"/>
                  <a:gd name="connsiteY1" fmla="*/ 161131 h 237331"/>
                  <a:gd name="connsiteX2" fmla="*/ 304849 w 305643"/>
                  <a:gd name="connsiteY2" fmla="*/ 237331 h 237331"/>
                  <a:gd name="connsiteX3" fmla="*/ 305643 w 305643"/>
                  <a:gd name="connsiteY3" fmla="*/ 0 h 237331"/>
                  <a:gd name="connsiteX0" fmla="*/ 305805 w 305805"/>
                  <a:gd name="connsiteY0" fmla="*/ 0 h 237713"/>
                  <a:gd name="connsiteX1" fmla="*/ 1005 w 305805"/>
                  <a:gd name="connsiteY1" fmla="*/ 161131 h 237713"/>
                  <a:gd name="connsiteX2" fmla="*/ 305011 w 305805"/>
                  <a:gd name="connsiteY2" fmla="*/ 237331 h 237713"/>
                  <a:gd name="connsiteX3" fmla="*/ 305805 w 305805"/>
                  <a:gd name="connsiteY3" fmla="*/ 0 h 237713"/>
                  <a:gd name="connsiteX0" fmla="*/ 306764 w 306764"/>
                  <a:gd name="connsiteY0" fmla="*/ 0 h 237734"/>
                  <a:gd name="connsiteX1" fmla="*/ 1964 w 306764"/>
                  <a:gd name="connsiteY1" fmla="*/ 161131 h 237734"/>
                  <a:gd name="connsiteX2" fmla="*/ 305970 w 306764"/>
                  <a:gd name="connsiteY2" fmla="*/ 237331 h 237734"/>
                  <a:gd name="connsiteX3" fmla="*/ 306764 w 306764"/>
                  <a:gd name="connsiteY3" fmla="*/ 0 h 237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6764" h="237734">
                    <a:moveTo>
                      <a:pt x="306764" y="0"/>
                    </a:moveTo>
                    <a:cubicBezTo>
                      <a:pt x="258346" y="6879"/>
                      <a:pt x="21808" y="82815"/>
                      <a:pt x="1964" y="161131"/>
                    </a:cubicBezTo>
                    <a:cubicBezTo>
                      <a:pt x="-21319" y="203994"/>
                      <a:pt x="167328" y="242094"/>
                      <a:pt x="305970" y="237331"/>
                    </a:cubicBezTo>
                    <a:cubicBezTo>
                      <a:pt x="307028" y="157427"/>
                      <a:pt x="305706" y="79904"/>
                      <a:pt x="30676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50000"/>
                    </a:schemeClr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1859280" y="1919952"/>
                <a:ext cx="3657531" cy="2012603"/>
              </a:xfrm>
              <a:custGeom>
                <a:avLst/>
                <a:gdLst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2012315"/>
                  <a:gd name="connsiteX1" fmla="*/ 312420 w 3657600"/>
                  <a:gd name="connsiteY1" fmla="*/ 76200 h 2012315"/>
                  <a:gd name="connsiteX2" fmla="*/ 3078480 w 3657600"/>
                  <a:gd name="connsiteY2" fmla="*/ 60960 h 2012315"/>
                  <a:gd name="connsiteX3" fmla="*/ 3657600 w 3657600"/>
                  <a:gd name="connsiteY3" fmla="*/ 990600 h 2012315"/>
                  <a:gd name="connsiteX4" fmla="*/ 3108960 w 3657600"/>
                  <a:gd name="connsiteY4" fmla="*/ 1988820 h 2012315"/>
                  <a:gd name="connsiteX5" fmla="*/ 198120 w 3657600"/>
                  <a:gd name="connsiteY5" fmla="*/ 2012315 h 2012315"/>
                  <a:gd name="connsiteX6" fmla="*/ 0 w 3657600"/>
                  <a:gd name="connsiteY6" fmla="*/ 1943100 h 2012315"/>
                  <a:gd name="connsiteX7" fmla="*/ 0 w 3657600"/>
                  <a:gd name="connsiteY7" fmla="*/ 0 h 2012315"/>
                  <a:gd name="connsiteX0" fmla="*/ 0 w 3657600"/>
                  <a:gd name="connsiteY0" fmla="*/ 0 h 2012315"/>
                  <a:gd name="connsiteX1" fmla="*/ 312420 w 3657600"/>
                  <a:gd name="connsiteY1" fmla="*/ 76200 h 2012315"/>
                  <a:gd name="connsiteX2" fmla="*/ 3078480 w 3657600"/>
                  <a:gd name="connsiteY2" fmla="*/ 60960 h 2012315"/>
                  <a:gd name="connsiteX3" fmla="*/ 3657600 w 3657600"/>
                  <a:gd name="connsiteY3" fmla="*/ 990600 h 2012315"/>
                  <a:gd name="connsiteX4" fmla="*/ 3108960 w 3657600"/>
                  <a:gd name="connsiteY4" fmla="*/ 1988820 h 2012315"/>
                  <a:gd name="connsiteX5" fmla="*/ 198120 w 3657600"/>
                  <a:gd name="connsiteY5" fmla="*/ 2012315 h 2012315"/>
                  <a:gd name="connsiteX6" fmla="*/ 0 w 3657600"/>
                  <a:gd name="connsiteY6" fmla="*/ 1943100 h 2012315"/>
                  <a:gd name="connsiteX7" fmla="*/ 0 w 3657600"/>
                  <a:gd name="connsiteY7" fmla="*/ 0 h 2012315"/>
                  <a:gd name="connsiteX0" fmla="*/ 0 w 3657600"/>
                  <a:gd name="connsiteY0" fmla="*/ 0 h 2012315"/>
                  <a:gd name="connsiteX1" fmla="*/ 312420 w 3657600"/>
                  <a:gd name="connsiteY1" fmla="*/ 76200 h 2012315"/>
                  <a:gd name="connsiteX2" fmla="*/ 3078480 w 3657600"/>
                  <a:gd name="connsiteY2" fmla="*/ 60960 h 2012315"/>
                  <a:gd name="connsiteX3" fmla="*/ 3657600 w 3657600"/>
                  <a:gd name="connsiteY3" fmla="*/ 990600 h 2012315"/>
                  <a:gd name="connsiteX4" fmla="*/ 3108960 w 3657600"/>
                  <a:gd name="connsiteY4" fmla="*/ 1988820 h 2012315"/>
                  <a:gd name="connsiteX5" fmla="*/ 198120 w 3657600"/>
                  <a:gd name="connsiteY5" fmla="*/ 2012315 h 2012315"/>
                  <a:gd name="connsiteX6" fmla="*/ 0 w 3657600"/>
                  <a:gd name="connsiteY6" fmla="*/ 1943100 h 2012315"/>
                  <a:gd name="connsiteX7" fmla="*/ 0 w 3657600"/>
                  <a:gd name="connsiteY7" fmla="*/ 0 h 2012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7600" h="2012315">
                    <a:moveTo>
                      <a:pt x="0" y="0"/>
                    </a:moveTo>
                    <a:cubicBezTo>
                      <a:pt x="21590" y="66675"/>
                      <a:pt x="205105" y="76200"/>
                      <a:pt x="312420" y="76200"/>
                    </a:cubicBezTo>
                    <a:lnTo>
                      <a:pt x="3078480" y="60960"/>
                    </a:lnTo>
                    <a:lnTo>
                      <a:pt x="3657600" y="990600"/>
                    </a:lnTo>
                    <a:lnTo>
                      <a:pt x="3108960" y="1988820"/>
                    </a:lnTo>
                    <a:lnTo>
                      <a:pt x="198120" y="2012315"/>
                    </a:lnTo>
                    <a:cubicBezTo>
                      <a:pt x="135255" y="2004060"/>
                      <a:pt x="5715" y="2011680"/>
                      <a:pt x="0" y="194310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50000"/>
                    </a:schemeClr>
                  </a:gs>
                  <a:gs pos="70000">
                    <a:schemeClr val="accent2"/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9221" name="Group 79"/>
          <p:cNvGrpSpPr>
            <a:grpSpLocks/>
          </p:cNvGrpSpPr>
          <p:nvPr/>
        </p:nvGrpSpPr>
        <p:grpSpPr bwMode="auto">
          <a:xfrm>
            <a:off x="1868488" y="3959225"/>
            <a:ext cx="4816475" cy="2078038"/>
            <a:chOff x="1868805" y="1760538"/>
            <a:chExt cx="5034914" cy="2172017"/>
          </a:xfrm>
        </p:grpSpPr>
        <p:sp>
          <p:nvSpPr>
            <p:cNvPr id="81" name="Oval 80"/>
            <p:cNvSpPr/>
            <p:nvPr/>
          </p:nvSpPr>
          <p:spPr>
            <a:xfrm>
              <a:off x="5169544" y="2104012"/>
              <a:ext cx="1734175" cy="1733962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337154" y="2271601"/>
              <a:ext cx="1398955" cy="1398786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9228" name="Group 82"/>
            <p:cNvGrpSpPr>
              <a:grpSpLocks/>
            </p:cNvGrpSpPr>
            <p:nvPr/>
          </p:nvGrpSpPr>
          <p:grpSpPr bwMode="auto">
            <a:xfrm>
              <a:off x="1868805" y="1760538"/>
              <a:ext cx="3657600" cy="2172017"/>
              <a:chOff x="1859280" y="1760538"/>
              <a:chExt cx="3657600" cy="2172017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1859280" y="1760538"/>
                <a:ext cx="311985" cy="237280"/>
              </a:xfrm>
              <a:custGeom>
                <a:avLst/>
                <a:gdLst>
                  <a:gd name="connsiteX0" fmla="*/ 304800 w 311150"/>
                  <a:gd name="connsiteY0" fmla="*/ 0 h 234950"/>
                  <a:gd name="connsiteX1" fmla="*/ 0 w 311150"/>
                  <a:gd name="connsiteY1" fmla="*/ 149225 h 234950"/>
                  <a:gd name="connsiteX2" fmla="*/ 311150 w 311150"/>
                  <a:gd name="connsiteY2" fmla="*/ 234950 h 234950"/>
                  <a:gd name="connsiteX3" fmla="*/ 304800 w 311150"/>
                  <a:gd name="connsiteY3" fmla="*/ 0 h 234950"/>
                  <a:gd name="connsiteX0" fmla="*/ 295275 w 301625"/>
                  <a:gd name="connsiteY0" fmla="*/ 0 h 234950"/>
                  <a:gd name="connsiteX1" fmla="*/ 0 w 301625"/>
                  <a:gd name="connsiteY1" fmla="*/ 156369 h 234950"/>
                  <a:gd name="connsiteX2" fmla="*/ 301625 w 301625"/>
                  <a:gd name="connsiteY2" fmla="*/ 234950 h 234950"/>
                  <a:gd name="connsiteX3" fmla="*/ 295275 w 301625"/>
                  <a:gd name="connsiteY3" fmla="*/ 0 h 234950"/>
                  <a:gd name="connsiteX0" fmla="*/ 296127 w 302477"/>
                  <a:gd name="connsiteY0" fmla="*/ 0 h 234950"/>
                  <a:gd name="connsiteX1" fmla="*/ 852 w 302477"/>
                  <a:gd name="connsiteY1" fmla="*/ 156369 h 234950"/>
                  <a:gd name="connsiteX2" fmla="*/ 302477 w 302477"/>
                  <a:gd name="connsiteY2" fmla="*/ 234950 h 234950"/>
                  <a:gd name="connsiteX3" fmla="*/ 296127 w 302477"/>
                  <a:gd name="connsiteY3" fmla="*/ 0 h 234950"/>
                  <a:gd name="connsiteX0" fmla="*/ 296127 w 302477"/>
                  <a:gd name="connsiteY0" fmla="*/ 0 h 234950"/>
                  <a:gd name="connsiteX1" fmla="*/ 852 w 302477"/>
                  <a:gd name="connsiteY1" fmla="*/ 156369 h 234950"/>
                  <a:gd name="connsiteX2" fmla="*/ 302477 w 302477"/>
                  <a:gd name="connsiteY2" fmla="*/ 234950 h 234950"/>
                  <a:gd name="connsiteX3" fmla="*/ 296127 w 302477"/>
                  <a:gd name="connsiteY3" fmla="*/ 0 h 234950"/>
                  <a:gd name="connsiteX0" fmla="*/ 305652 w 305652"/>
                  <a:gd name="connsiteY0" fmla="*/ 0 h 239712"/>
                  <a:gd name="connsiteX1" fmla="*/ 852 w 305652"/>
                  <a:gd name="connsiteY1" fmla="*/ 161131 h 239712"/>
                  <a:gd name="connsiteX2" fmla="*/ 302477 w 305652"/>
                  <a:gd name="connsiteY2" fmla="*/ 239712 h 239712"/>
                  <a:gd name="connsiteX3" fmla="*/ 305652 w 305652"/>
                  <a:gd name="connsiteY3" fmla="*/ 0 h 239712"/>
                  <a:gd name="connsiteX0" fmla="*/ 305652 w 305652"/>
                  <a:gd name="connsiteY0" fmla="*/ 0 h 239712"/>
                  <a:gd name="connsiteX1" fmla="*/ 852 w 305652"/>
                  <a:gd name="connsiteY1" fmla="*/ 161131 h 239712"/>
                  <a:gd name="connsiteX2" fmla="*/ 302477 w 305652"/>
                  <a:gd name="connsiteY2" fmla="*/ 239712 h 239712"/>
                  <a:gd name="connsiteX3" fmla="*/ 305652 w 305652"/>
                  <a:gd name="connsiteY3" fmla="*/ 0 h 239712"/>
                  <a:gd name="connsiteX0" fmla="*/ 305627 w 309720"/>
                  <a:gd name="connsiteY0" fmla="*/ 0 h 237331"/>
                  <a:gd name="connsiteX1" fmla="*/ 827 w 309720"/>
                  <a:gd name="connsiteY1" fmla="*/ 161131 h 237331"/>
                  <a:gd name="connsiteX2" fmla="*/ 309596 w 309720"/>
                  <a:gd name="connsiteY2" fmla="*/ 237331 h 237331"/>
                  <a:gd name="connsiteX3" fmla="*/ 305627 w 309720"/>
                  <a:gd name="connsiteY3" fmla="*/ 0 h 237331"/>
                  <a:gd name="connsiteX0" fmla="*/ 305643 w 305643"/>
                  <a:gd name="connsiteY0" fmla="*/ 0 h 237331"/>
                  <a:gd name="connsiteX1" fmla="*/ 843 w 305643"/>
                  <a:gd name="connsiteY1" fmla="*/ 161131 h 237331"/>
                  <a:gd name="connsiteX2" fmla="*/ 304849 w 305643"/>
                  <a:gd name="connsiteY2" fmla="*/ 237331 h 237331"/>
                  <a:gd name="connsiteX3" fmla="*/ 305643 w 305643"/>
                  <a:gd name="connsiteY3" fmla="*/ 0 h 237331"/>
                  <a:gd name="connsiteX0" fmla="*/ 305805 w 305805"/>
                  <a:gd name="connsiteY0" fmla="*/ 0 h 237713"/>
                  <a:gd name="connsiteX1" fmla="*/ 1005 w 305805"/>
                  <a:gd name="connsiteY1" fmla="*/ 161131 h 237713"/>
                  <a:gd name="connsiteX2" fmla="*/ 305011 w 305805"/>
                  <a:gd name="connsiteY2" fmla="*/ 237331 h 237713"/>
                  <a:gd name="connsiteX3" fmla="*/ 305805 w 305805"/>
                  <a:gd name="connsiteY3" fmla="*/ 0 h 237713"/>
                  <a:gd name="connsiteX0" fmla="*/ 306764 w 306764"/>
                  <a:gd name="connsiteY0" fmla="*/ 0 h 237734"/>
                  <a:gd name="connsiteX1" fmla="*/ 1964 w 306764"/>
                  <a:gd name="connsiteY1" fmla="*/ 161131 h 237734"/>
                  <a:gd name="connsiteX2" fmla="*/ 305970 w 306764"/>
                  <a:gd name="connsiteY2" fmla="*/ 237331 h 237734"/>
                  <a:gd name="connsiteX3" fmla="*/ 306764 w 306764"/>
                  <a:gd name="connsiteY3" fmla="*/ 0 h 237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6764" h="237734">
                    <a:moveTo>
                      <a:pt x="306764" y="0"/>
                    </a:moveTo>
                    <a:cubicBezTo>
                      <a:pt x="258346" y="6879"/>
                      <a:pt x="21808" y="82815"/>
                      <a:pt x="1964" y="161131"/>
                    </a:cubicBezTo>
                    <a:cubicBezTo>
                      <a:pt x="-21319" y="203994"/>
                      <a:pt x="167328" y="242094"/>
                      <a:pt x="305970" y="237331"/>
                    </a:cubicBezTo>
                    <a:cubicBezTo>
                      <a:pt x="307028" y="157427"/>
                      <a:pt x="305706" y="79904"/>
                      <a:pt x="30676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/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1859280" y="1919830"/>
                <a:ext cx="3657531" cy="2012725"/>
              </a:xfrm>
              <a:custGeom>
                <a:avLst/>
                <a:gdLst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2012315"/>
                  <a:gd name="connsiteX1" fmla="*/ 312420 w 3657600"/>
                  <a:gd name="connsiteY1" fmla="*/ 76200 h 2012315"/>
                  <a:gd name="connsiteX2" fmla="*/ 3078480 w 3657600"/>
                  <a:gd name="connsiteY2" fmla="*/ 60960 h 2012315"/>
                  <a:gd name="connsiteX3" fmla="*/ 3657600 w 3657600"/>
                  <a:gd name="connsiteY3" fmla="*/ 990600 h 2012315"/>
                  <a:gd name="connsiteX4" fmla="*/ 3108960 w 3657600"/>
                  <a:gd name="connsiteY4" fmla="*/ 1988820 h 2012315"/>
                  <a:gd name="connsiteX5" fmla="*/ 198120 w 3657600"/>
                  <a:gd name="connsiteY5" fmla="*/ 2012315 h 2012315"/>
                  <a:gd name="connsiteX6" fmla="*/ 0 w 3657600"/>
                  <a:gd name="connsiteY6" fmla="*/ 1943100 h 2012315"/>
                  <a:gd name="connsiteX7" fmla="*/ 0 w 3657600"/>
                  <a:gd name="connsiteY7" fmla="*/ 0 h 2012315"/>
                  <a:gd name="connsiteX0" fmla="*/ 0 w 3657600"/>
                  <a:gd name="connsiteY0" fmla="*/ 0 h 2012315"/>
                  <a:gd name="connsiteX1" fmla="*/ 312420 w 3657600"/>
                  <a:gd name="connsiteY1" fmla="*/ 76200 h 2012315"/>
                  <a:gd name="connsiteX2" fmla="*/ 3078480 w 3657600"/>
                  <a:gd name="connsiteY2" fmla="*/ 60960 h 2012315"/>
                  <a:gd name="connsiteX3" fmla="*/ 3657600 w 3657600"/>
                  <a:gd name="connsiteY3" fmla="*/ 990600 h 2012315"/>
                  <a:gd name="connsiteX4" fmla="*/ 3108960 w 3657600"/>
                  <a:gd name="connsiteY4" fmla="*/ 1988820 h 2012315"/>
                  <a:gd name="connsiteX5" fmla="*/ 198120 w 3657600"/>
                  <a:gd name="connsiteY5" fmla="*/ 2012315 h 2012315"/>
                  <a:gd name="connsiteX6" fmla="*/ 0 w 3657600"/>
                  <a:gd name="connsiteY6" fmla="*/ 1943100 h 2012315"/>
                  <a:gd name="connsiteX7" fmla="*/ 0 w 3657600"/>
                  <a:gd name="connsiteY7" fmla="*/ 0 h 2012315"/>
                  <a:gd name="connsiteX0" fmla="*/ 0 w 3657600"/>
                  <a:gd name="connsiteY0" fmla="*/ 0 h 2012315"/>
                  <a:gd name="connsiteX1" fmla="*/ 312420 w 3657600"/>
                  <a:gd name="connsiteY1" fmla="*/ 76200 h 2012315"/>
                  <a:gd name="connsiteX2" fmla="*/ 3078480 w 3657600"/>
                  <a:gd name="connsiteY2" fmla="*/ 60960 h 2012315"/>
                  <a:gd name="connsiteX3" fmla="*/ 3657600 w 3657600"/>
                  <a:gd name="connsiteY3" fmla="*/ 990600 h 2012315"/>
                  <a:gd name="connsiteX4" fmla="*/ 3108960 w 3657600"/>
                  <a:gd name="connsiteY4" fmla="*/ 1988820 h 2012315"/>
                  <a:gd name="connsiteX5" fmla="*/ 198120 w 3657600"/>
                  <a:gd name="connsiteY5" fmla="*/ 2012315 h 2012315"/>
                  <a:gd name="connsiteX6" fmla="*/ 0 w 3657600"/>
                  <a:gd name="connsiteY6" fmla="*/ 1943100 h 2012315"/>
                  <a:gd name="connsiteX7" fmla="*/ 0 w 3657600"/>
                  <a:gd name="connsiteY7" fmla="*/ 0 h 2012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7600" h="2012315">
                    <a:moveTo>
                      <a:pt x="0" y="0"/>
                    </a:moveTo>
                    <a:cubicBezTo>
                      <a:pt x="21590" y="66675"/>
                      <a:pt x="205105" y="76200"/>
                      <a:pt x="312420" y="76200"/>
                    </a:cubicBezTo>
                    <a:lnTo>
                      <a:pt x="3078480" y="60960"/>
                    </a:lnTo>
                    <a:lnTo>
                      <a:pt x="3657600" y="990600"/>
                    </a:lnTo>
                    <a:lnTo>
                      <a:pt x="3108960" y="1988820"/>
                    </a:lnTo>
                    <a:lnTo>
                      <a:pt x="198120" y="2012315"/>
                    </a:lnTo>
                    <a:cubicBezTo>
                      <a:pt x="135255" y="2004060"/>
                      <a:pt x="5715" y="2011680"/>
                      <a:pt x="0" y="194310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0"/>
                    </a:schemeClr>
                  </a:gs>
                  <a:gs pos="7000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9222" name="Rectangle 32"/>
          <p:cNvSpPr>
            <a:spLocks noChangeArrowheads="1"/>
          </p:cNvSpPr>
          <p:nvPr/>
        </p:nvSpPr>
        <p:spPr bwMode="auto">
          <a:xfrm>
            <a:off x="2109788" y="2017713"/>
            <a:ext cx="279241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Thay thế bằng văn bản của bạn.</a:t>
            </a:r>
            <a:br>
              <a:rPr lang="en-US" sz="1600">
                <a:solidFill>
                  <a:schemeClr val="bg1"/>
                </a:solidFill>
                <a:latin typeface="Arial" charset="0"/>
              </a:rPr>
            </a:br>
            <a:endParaRPr lang="en-US" sz="1600">
              <a:solidFill>
                <a:schemeClr val="bg1"/>
              </a:solidFill>
              <a:latin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Thay thế bằng văn bản của bạn.</a:t>
            </a:r>
            <a:endParaRPr lang="en-US" sz="1600"/>
          </a:p>
        </p:txBody>
      </p:sp>
      <p:sp>
        <p:nvSpPr>
          <p:cNvPr id="9223" name="Rectangle 32"/>
          <p:cNvSpPr>
            <a:spLocks noChangeArrowheads="1"/>
          </p:cNvSpPr>
          <p:nvPr/>
        </p:nvSpPr>
        <p:spPr bwMode="auto">
          <a:xfrm>
            <a:off x="2109788" y="4456113"/>
            <a:ext cx="2792412" cy="132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Thay thế bằng văn bản của bạn.</a:t>
            </a:r>
            <a:br>
              <a:rPr lang="en-US" sz="1600">
                <a:solidFill>
                  <a:schemeClr val="bg1"/>
                </a:solidFill>
                <a:latin typeface="Arial" charset="0"/>
              </a:rPr>
            </a:br>
            <a:endParaRPr lang="en-US" sz="1600">
              <a:solidFill>
                <a:schemeClr val="bg1"/>
              </a:solidFill>
              <a:latin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Thay thế bằng văn bản của bạn.</a:t>
            </a:r>
            <a:endParaRPr lang="en-US" sz="1600"/>
          </a:p>
        </p:txBody>
      </p:sp>
      <p:sp>
        <p:nvSpPr>
          <p:cNvPr id="3" name="TextBox 2"/>
          <p:cNvSpPr txBox="1"/>
          <p:nvPr/>
        </p:nvSpPr>
        <p:spPr>
          <a:xfrm>
            <a:off x="5313363" y="2306638"/>
            <a:ext cx="1112837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Ý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chính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13363" y="4659313"/>
            <a:ext cx="1112837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Ý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chính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7913" y="304800"/>
            <a:ext cx="1804987" cy="584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EFF1F7"/>
                </a:solidFill>
                <a:latin typeface="Arial" charset="0"/>
              </a:rPr>
              <a:t>TIÊU ĐỀ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87363" y="1751013"/>
            <a:ext cx="2263775" cy="3721100"/>
          </a:xfrm>
          <a:prstGeom prst="roundRect">
            <a:avLst>
              <a:gd name="adj" fmla="val 4329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3441700" y="1751013"/>
            <a:ext cx="2265363" cy="3721100"/>
          </a:xfrm>
          <a:prstGeom prst="roundRect">
            <a:avLst>
              <a:gd name="adj" fmla="val 4329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6351588" y="1751013"/>
            <a:ext cx="2265362" cy="3721100"/>
          </a:xfrm>
          <a:prstGeom prst="roundRect">
            <a:avLst>
              <a:gd name="adj" fmla="val 4329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0246" name="Group 28"/>
          <p:cNvGrpSpPr>
            <a:grpSpLocks/>
          </p:cNvGrpSpPr>
          <p:nvPr/>
        </p:nvGrpSpPr>
        <p:grpSpPr bwMode="auto">
          <a:xfrm>
            <a:off x="307975" y="1893888"/>
            <a:ext cx="1295400" cy="762000"/>
            <a:chOff x="1719263" y="1719263"/>
            <a:chExt cx="1295399" cy="1023937"/>
          </a:xfrm>
        </p:grpSpPr>
        <p:sp>
          <p:nvSpPr>
            <p:cNvPr id="30" name="Right Arrow 29"/>
            <p:cNvSpPr/>
            <p:nvPr/>
          </p:nvSpPr>
          <p:spPr>
            <a:xfrm>
              <a:off x="1719263" y="1719263"/>
              <a:ext cx="1295399" cy="1023937"/>
            </a:xfrm>
            <a:prstGeom prst="rightArrow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1719263" y="1866453"/>
              <a:ext cx="179388" cy="119459"/>
            </a:xfrm>
            <a:custGeom>
              <a:avLst/>
              <a:gdLst>
                <a:gd name="connsiteX0" fmla="*/ 0 w 190500"/>
                <a:gd name="connsiteY0" fmla="*/ 119063 h 119063"/>
                <a:gd name="connsiteX1" fmla="*/ 190500 w 190500"/>
                <a:gd name="connsiteY1" fmla="*/ 0 h 119063"/>
                <a:gd name="connsiteX2" fmla="*/ 190500 w 190500"/>
                <a:gd name="connsiteY2" fmla="*/ 119063 h 119063"/>
                <a:gd name="connsiteX3" fmla="*/ 0 w 190500"/>
                <a:gd name="connsiteY3" fmla="*/ 119063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594" h="119063">
                  <a:moveTo>
                    <a:pt x="0" y="116682"/>
                  </a:moveTo>
                  <a:cubicBezTo>
                    <a:pt x="28575" y="32544"/>
                    <a:pt x="126206" y="5557"/>
                    <a:pt x="178594" y="0"/>
                  </a:cubicBezTo>
                  <a:lnTo>
                    <a:pt x="178594" y="119063"/>
                  </a:lnTo>
                  <a:lnTo>
                    <a:pt x="0" y="11668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247" name="Group 31"/>
          <p:cNvGrpSpPr>
            <a:grpSpLocks/>
          </p:cNvGrpSpPr>
          <p:nvPr/>
        </p:nvGrpSpPr>
        <p:grpSpPr bwMode="auto">
          <a:xfrm>
            <a:off x="2230438" y="1995488"/>
            <a:ext cx="649287" cy="490537"/>
            <a:chOff x="3641720" y="1857374"/>
            <a:chExt cx="649287" cy="657226"/>
          </a:xfrm>
        </p:grpSpPr>
        <p:sp>
          <p:nvSpPr>
            <p:cNvPr id="33" name="Rectangle 32"/>
            <p:cNvSpPr/>
            <p:nvPr/>
          </p:nvSpPr>
          <p:spPr>
            <a:xfrm>
              <a:off x="3641720" y="1967975"/>
              <a:ext cx="649287" cy="546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 flipH="1">
              <a:off x="4162420" y="1857374"/>
              <a:ext cx="128587" cy="112728"/>
            </a:xfrm>
            <a:custGeom>
              <a:avLst/>
              <a:gdLst>
                <a:gd name="connsiteX0" fmla="*/ 0 w 190500"/>
                <a:gd name="connsiteY0" fmla="*/ 119063 h 119063"/>
                <a:gd name="connsiteX1" fmla="*/ 190500 w 190500"/>
                <a:gd name="connsiteY1" fmla="*/ 0 h 119063"/>
                <a:gd name="connsiteX2" fmla="*/ 190500 w 190500"/>
                <a:gd name="connsiteY2" fmla="*/ 119063 h 119063"/>
                <a:gd name="connsiteX3" fmla="*/ 0 w 190500"/>
                <a:gd name="connsiteY3" fmla="*/ 119063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88517"/>
                <a:gd name="connsiteY0" fmla="*/ 121859 h 121859"/>
                <a:gd name="connsiteX1" fmla="*/ 188517 w 188517"/>
                <a:gd name="connsiteY1" fmla="*/ 0 h 121859"/>
                <a:gd name="connsiteX2" fmla="*/ 188517 w 188517"/>
                <a:gd name="connsiteY2" fmla="*/ 119063 h 121859"/>
                <a:gd name="connsiteX3" fmla="*/ 0 w 188517"/>
                <a:gd name="connsiteY3" fmla="*/ 121859 h 12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517" h="121859">
                  <a:moveTo>
                    <a:pt x="0" y="121859"/>
                  </a:moveTo>
                  <a:cubicBezTo>
                    <a:pt x="28575" y="37721"/>
                    <a:pt x="136129" y="5557"/>
                    <a:pt x="188517" y="0"/>
                  </a:cubicBezTo>
                  <a:lnTo>
                    <a:pt x="188517" y="119063"/>
                  </a:lnTo>
                  <a:lnTo>
                    <a:pt x="0" y="12185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248" name="Group 49"/>
          <p:cNvGrpSpPr>
            <a:grpSpLocks/>
          </p:cNvGrpSpPr>
          <p:nvPr/>
        </p:nvGrpSpPr>
        <p:grpSpPr bwMode="auto">
          <a:xfrm>
            <a:off x="3263900" y="1893888"/>
            <a:ext cx="1295400" cy="762000"/>
            <a:chOff x="1719263" y="1719263"/>
            <a:chExt cx="1295399" cy="1023937"/>
          </a:xfrm>
        </p:grpSpPr>
        <p:sp>
          <p:nvSpPr>
            <p:cNvPr id="51" name="Right Arrow 50"/>
            <p:cNvSpPr/>
            <p:nvPr/>
          </p:nvSpPr>
          <p:spPr>
            <a:xfrm>
              <a:off x="1719263" y="1719263"/>
              <a:ext cx="1295399" cy="1023937"/>
            </a:xfrm>
            <a:prstGeom prst="rightArrow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1719263" y="1866453"/>
              <a:ext cx="179388" cy="119459"/>
            </a:xfrm>
            <a:custGeom>
              <a:avLst/>
              <a:gdLst>
                <a:gd name="connsiteX0" fmla="*/ 0 w 190500"/>
                <a:gd name="connsiteY0" fmla="*/ 119063 h 119063"/>
                <a:gd name="connsiteX1" fmla="*/ 190500 w 190500"/>
                <a:gd name="connsiteY1" fmla="*/ 0 h 119063"/>
                <a:gd name="connsiteX2" fmla="*/ 190500 w 190500"/>
                <a:gd name="connsiteY2" fmla="*/ 119063 h 119063"/>
                <a:gd name="connsiteX3" fmla="*/ 0 w 190500"/>
                <a:gd name="connsiteY3" fmla="*/ 119063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594" h="119063">
                  <a:moveTo>
                    <a:pt x="0" y="116682"/>
                  </a:moveTo>
                  <a:cubicBezTo>
                    <a:pt x="28575" y="32544"/>
                    <a:pt x="126206" y="5557"/>
                    <a:pt x="178594" y="0"/>
                  </a:cubicBezTo>
                  <a:lnTo>
                    <a:pt x="178594" y="119063"/>
                  </a:lnTo>
                  <a:lnTo>
                    <a:pt x="0" y="1166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249" name="Group 52"/>
          <p:cNvGrpSpPr>
            <a:grpSpLocks/>
          </p:cNvGrpSpPr>
          <p:nvPr/>
        </p:nvGrpSpPr>
        <p:grpSpPr bwMode="auto">
          <a:xfrm>
            <a:off x="5184775" y="1995488"/>
            <a:ext cx="649288" cy="490537"/>
            <a:chOff x="3641720" y="1857374"/>
            <a:chExt cx="649287" cy="657226"/>
          </a:xfrm>
        </p:grpSpPr>
        <p:sp>
          <p:nvSpPr>
            <p:cNvPr id="54" name="Rectangle 53"/>
            <p:cNvSpPr/>
            <p:nvPr/>
          </p:nvSpPr>
          <p:spPr>
            <a:xfrm>
              <a:off x="3641720" y="1967975"/>
              <a:ext cx="649287" cy="5466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flipH="1">
              <a:off x="4162419" y="1857374"/>
              <a:ext cx="128588" cy="112728"/>
            </a:xfrm>
            <a:custGeom>
              <a:avLst/>
              <a:gdLst>
                <a:gd name="connsiteX0" fmla="*/ 0 w 190500"/>
                <a:gd name="connsiteY0" fmla="*/ 119063 h 119063"/>
                <a:gd name="connsiteX1" fmla="*/ 190500 w 190500"/>
                <a:gd name="connsiteY1" fmla="*/ 0 h 119063"/>
                <a:gd name="connsiteX2" fmla="*/ 190500 w 190500"/>
                <a:gd name="connsiteY2" fmla="*/ 119063 h 119063"/>
                <a:gd name="connsiteX3" fmla="*/ 0 w 190500"/>
                <a:gd name="connsiteY3" fmla="*/ 119063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88517"/>
                <a:gd name="connsiteY0" fmla="*/ 121859 h 121859"/>
                <a:gd name="connsiteX1" fmla="*/ 188517 w 188517"/>
                <a:gd name="connsiteY1" fmla="*/ 0 h 121859"/>
                <a:gd name="connsiteX2" fmla="*/ 188517 w 188517"/>
                <a:gd name="connsiteY2" fmla="*/ 119063 h 121859"/>
                <a:gd name="connsiteX3" fmla="*/ 0 w 188517"/>
                <a:gd name="connsiteY3" fmla="*/ 121859 h 12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517" h="121859">
                  <a:moveTo>
                    <a:pt x="0" y="121859"/>
                  </a:moveTo>
                  <a:cubicBezTo>
                    <a:pt x="28575" y="37721"/>
                    <a:pt x="136129" y="5557"/>
                    <a:pt x="188517" y="0"/>
                  </a:cubicBezTo>
                  <a:lnTo>
                    <a:pt x="188517" y="119063"/>
                  </a:lnTo>
                  <a:lnTo>
                    <a:pt x="0" y="12185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250" name="Group 56"/>
          <p:cNvGrpSpPr>
            <a:grpSpLocks/>
          </p:cNvGrpSpPr>
          <p:nvPr/>
        </p:nvGrpSpPr>
        <p:grpSpPr bwMode="auto">
          <a:xfrm>
            <a:off x="6173788" y="1893888"/>
            <a:ext cx="1295400" cy="762000"/>
            <a:chOff x="1719263" y="1719263"/>
            <a:chExt cx="1295399" cy="1023937"/>
          </a:xfrm>
        </p:grpSpPr>
        <p:sp>
          <p:nvSpPr>
            <p:cNvPr id="58" name="Right Arrow 57"/>
            <p:cNvSpPr/>
            <p:nvPr/>
          </p:nvSpPr>
          <p:spPr>
            <a:xfrm>
              <a:off x="1719263" y="1719263"/>
              <a:ext cx="1295399" cy="1023937"/>
            </a:xfrm>
            <a:prstGeom prst="rightArrow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1719263" y="1866453"/>
              <a:ext cx="179387" cy="119459"/>
            </a:xfrm>
            <a:custGeom>
              <a:avLst/>
              <a:gdLst>
                <a:gd name="connsiteX0" fmla="*/ 0 w 190500"/>
                <a:gd name="connsiteY0" fmla="*/ 119063 h 119063"/>
                <a:gd name="connsiteX1" fmla="*/ 190500 w 190500"/>
                <a:gd name="connsiteY1" fmla="*/ 0 h 119063"/>
                <a:gd name="connsiteX2" fmla="*/ 190500 w 190500"/>
                <a:gd name="connsiteY2" fmla="*/ 119063 h 119063"/>
                <a:gd name="connsiteX3" fmla="*/ 0 w 190500"/>
                <a:gd name="connsiteY3" fmla="*/ 119063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594" h="119063">
                  <a:moveTo>
                    <a:pt x="0" y="116682"/>
                  </a:moveTo>
                  <a:cubicBezTo>
                    <a:pt x="28575" y="32544"/>
                    <a:pt x="126206" y="5557"/>
                    <a:pt x="178594" y="0"/>
                  </a:cubicBezTo>
                  <a:lnTo>
                    <a:pt x="178594" y="119063"/>
                  </a:lnTo>
                  <a:lnTo>
                    <a:pt x="0" y="11668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251" name="Group 59"/>
          <p:cNvGrpSpPr>
            <a:grpSpLocks/>
          </p:cNvGrpSpPr>
          <p:nvPr/>
        </p:nvGrpSpPr>
        <p:grpSpPr bwMode="auto">
          <a:xfrm>
            <a:off x="8094663" y="1995488"/>
            <a:ext cx="649287" cy="490537"/>
            <a:chOff x="3641720" y="1857374"/>
            <a:chExt cx="649287" cy="657226"/>
          </a:xfrm>
        </p:grpSpPr>
        <p:sp>
          <p:nvSpPr>
            <p:cNvPr id="61" name="Rectangle 60"/>
            <p:cNvSpPr/>
            <p:nvPr/>
          </p:nvSpPr>
          <p:spPr>
            <a:xfrm>
              <a:off x="3641720" y="1967975"/>
              <a:ext cx="649287" cy="5466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 flipH="1">
              <a:off x="4162420" y="1857374"/>
              <a:ext cx="128587" cy="112728"/>
            </a:xfrm>
            <a:custGeom>
              <a:avLst/>
              <a:gdLst>
                <a:gd name="connsiteX0" fmla="*/ 0 w 190500"/>
                <a:gd name="connsiteY0" fmla="*/ 119063 h 119063"/>
                <a:gd name="connsiteX1" fmla="*/ 190500 w 190500"/>
                <a:gd name="connsiteY1" fmla="*/ 0 h 119063"/>
                <a:gd name="connsiteX2" fmla="*/ 190500 w 190500"/>
                <a:gd name="connsiteY2" fmla="*/ 119063 h 119063"/>
                <a:gd name="connsiteX3" fmla="*/ 0 w 190500"/>
                <a:gd name="connsiteY3" fmla="*/ 119063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88517"/>
                <a:gd name="connsiteY0" fmla="*/ 121859 h 121859"/>
                <a:gd name="connsiteX1" fmla="*/ 188517 w 188517"/>
                <a:gd name="connsiteY1" fmla="*/ 0 h 121859"/>
                <a:gd name="connsiteX2" fmla="*/ 188517 w 188517"/>
                <a:gd name="connsiteY2" fmla="*/ 119063 h 121859"/>
                <a:gd name="connsiteX3" fmla="*/ 0 w 188517"/>
                <a:gd name="connsiteY3" fmla="*/ 121859 h 12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517" h="121859">
                  <a:moveTo>
                    <a:pt x="0" y="121859"/>
                  </a:moveTo>
                  <a:cubicBezTo>
                    <a:pt x="28575" y="37721"/>
                    <a:pt x="136129" y="5557"/>
                    <a:pt x="188517" y="0"/>
                  </a:cubicBezTo>
                  <a:lnTo>
                    <a:pt x="188517" y="119063"/>
                  </a:lnTo>
                  <a:lnTo>
                    <a:pt x="0" y="121859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252" name="TextBox 62"/>
          <p:cNvSpPr txBox="1">
            <a:spLocks noChangeArrowheads="1"/>
          </p:cNvSpPr>
          <p:nvPr/>
        </p:nvSpPr>
        <p:spPr bwMode="auto">
          <a:xfrm>
            <a:off x="4445000" y="2022475"/>
            <a:ext cx="8366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3200" b="1">
                <a:solidFill>
                  <a:schemeClr val="accent2"/>
                </a:solidFill>
                <a:latin typeface="Arial" charset="0"/>
              </a:rPr>
              <a:t>02</a:t>
            </a:r>
          </a:p>
        </p:txBody>
      </p:sp>
      <p:sp>
        <p:nvSpPr>
          <p:cNvPr id="10253" name="TextBox 63"/>
          <p:cNvSpPr txBox="1">
            <a:spLocks noChangeArrowheads="1"/>
          </p:cNvSpPr>
          <p:nvPr/>
        </p:nvSpPr>
        <p:spPr bwMode="auto">
          <a:xfrm>
            <a:off x="1498600" y="2022475"/>
            <a:ext cx="8366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3200" b="1">
                <a:solidFill>
                  <a:schemeClr val="accent1"/>
                </a:solidFill>
                <a:latin typeface="Arial" charset="0"/>
              </a:rPr>
              <a:t>01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62825" y="2022475"/>
            <a:ext cx="836613" cy="49212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03</a:t>
            </a:r>
          </a:p>
        </p:txBody>
      </p:sp>
      <p:sp>
        <p:nvSpPr>
          <p:cNvPr id="10255" name="Rectangle 65"/>
          <p:cNvSpPr>
            <a:spLocks noChangeArrowheads="1"/>
          </p:cNvSpPr>
          <p:nvPr/>
        </p:nvSpPr>
        <p:spPr bwMode="auto">
          <a:xfrm>
            <a:off x="649288" y="2881313"/>
            <a:ext cx="19970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>
                <a:solidFill>
                  <a:srgbClr val="4A4644"/>
                </a:solidFill>
                <a:latin typeface="Arial" charset="0"/>
              </a:rPr>
              <a:t>PowerPointDep.net</a:t>
            </a:r>
            <a:r>
              <a:rPr lang="vi-VN" sz="160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>
                <a:solidFill>
                  <a:srgbClr val="4A4644"/>
                </a:solidFill>
                <a:latin typeface="Arial" charset="0"/>
              </a:rPr>
              <a:t>cung cấp các mẫu thiết kế hàng đầu về PowerPoint.</a:t>
            </a:r>
          </a:p>
        </p:txBody>
      </p:sp>
      <p:sp>
        <p:nvSpPr>
          <p:cNvPr id="10256" name="Rectangle 68"/>
          <p:cNvSpPr>
            <a:spLocks noChangeArrowheads="1"/>
          </p:cNvSpPr>
          <p:nvPr/>
        </p:nvSpPr>
        <p:spPr bwMode="auto">
          <a:xfrm>
            <a:off x="881063" y="4143375"/>
            <a:ext cx="169703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i="1">
                <a:solidFill>
                  <a:srgbClr val="4A4644"/>
                </a:solidFill>
                <a:latin typeface="Arial" charset="0"/>
              </a:rPr>
              <a:t>Chú thích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i="1">
                <a:solidFill>
                  <a:srgbClr val="4A4644"/>
                </a:solidFill>
                <a:latin typeface="Arial" charset="0"/>
              </a:rPr>
              <a:t>Chú thích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i="1">
                <a:solidFill>
                  <a:srgbClr val="4A4644"/>
                </a:solidFill>
                <a:latin typeface="Arial" charset="0"/>
              </a:rPr>
              <a:t>Chú thích</a:t>
            </a:r>
          </a:p>
        </p:txBody>
      </p:sp>
      <p:sp>
        <p:nvSpPr>
          <p:cNvPr id="10257" name="Rectangle 69"/>
          <p:cNvSpPr>
            <a:spLocks noChangeArrowheads="1"/>
          </p:cNvSpPr>
          <p:nvPr/>
        </p:nvSpPr>
        <p:spPr bwMode="auto">
          <a:xfrm>
            <a:off x="3617913" y="2881313"/>
            <a:ext cx="19970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>
                <a:solidFill>
                  <a:srgbClr val="4A4644"/>
                </a:solidFill>
                <a:latin typeface="Arial" charset="0"/>
              </a:rPr>
              <a:t>PowerPointDep.net</a:t>
            </a:r>
            <a:r>
              <a:rPr lang="vi-VN" sz="160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>
                <a:solidFill>
                  <a:srgbClr val="4A4644"/>
                </a:solidFill>
                <a:latin typeface="Arial" charset="0"/>
              </a:rPr>
              <a:t>cung cấp các mẫu thiết kế hàng đầu về PowerPoint.</a:t>
            </a:r>
          </a:p>
        </p:txBody>
      </p:sp>
      <p:sp>
        <p:nvSpPr>
          <p:cNvPr id="10258" name="Rectangle 86"/>
          <p:cNvSpPr>
            <a:spLocks noChangeArrowheads="1"/>
          </p:cNvSpPr>
          <p:nvPr/>
        </p:nvSpPr>
        <p:spPr bwMode="auto">
          <a:xfrm>
            <a:off x="6491288" y="2881313"/>
            <a:ext cx="1998662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>
                <a:solidFill>
                  <a:srgbClr val="4A4644"/>
                </a:solidFill>
                <a:latin typeface="Arial" charset="0"/>
              </a:rPr>
              <a:t>PowerPointDep.net</a:t>
            </a:r>
            <a:r>
              <a:rPr lang="vi-VN" sz="160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>
                <a:solidFill>
                  <a:srgbClr val="4A4644"/>
                </a:solidFill>
                <a:latin typeface="Arial" charset="0"/>
              </a:rPr>
              <a:t>cung cấp các mẫu thiết kế hàng đầu về PowerPoint.</a:t>
            </a:r>
          </a:p>
        </p:txBody>
      </p:sp>
      <p:sp>
        <p:nvSpPr>
          <p:cNvPr id="10259" name="Rectangle 87"/>
          <p:cNvSpPr>
            <a:spLocks noChangeArrowheads="1"/>
          </p:cNvSpPr>
          <p:nvPr/>
        </p:nvSpPr>
        <p:spPr bwMode="auto">
          <a:xfrm>
            <a:off x="3836988" y="4143375"/>
            <a:ext cx="169703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i="1">
                <a:solidFill>
                  <a:srgbClr val="4A4644"/>
                </a:solidFill>
                <a:latin typeface="Arial" charset="0"/>
              </a:rPr>
              <a:t>Chú thích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i="1">
                <a:solidFill>
                  <a:srgbClr val="4A4644"/>
                </a:solidFill>
                <a:latin typeface="Arial" charset="0"/>
              </a:rPr>
              <a:t>Chú thích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i="1">
                <a:solidFill>
                  <a:srgbClr val="4A4644"/>
                </a:solidFill>
                <a:latin typeface="Arial" charset="0"/>
              </a:rPr>
              <a:t>Chú thích</a:t>
            </a:r>
          </a:p>
        </p:txBody>
      </p:sp>
      <p:sp>
        <p:nvSpPr>
          <p:cNvPr id="10260" name="Rectangle 88"/>
          <p:cNvSpPr>
            <a:spLocks noChangeArrowheads="1"/>
          </p:cNvSpPr>
          <p:nvPr/>
        </p:nvSpPr>
        <p:spPr bwMode="auto">
          <a:xfrm>
            <a:off x="6775450" y="4143375"/>
            <a:ext cx="16970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i="1">
                <a:solidFill>
                  <a:srgbClr val="4A4644"/>
                </a:solidFill>
                <a:latin typeface="Arial" charset="0"/>
              </a:rPr>
              <a:t>Chú thích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i="1">
                <a:solidFill>
                  <a:srgbClr val="4A4644"/>
                </a:solidFill>
                <a:latin typeface="Arial" charset="0"/>
              </a:rPr>
              <a:t>Chú thích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i="1">
                <a:solidFill>
                  <a:srgbClr val="4A4644"/>
                </a:solidFill>
                <a:latin typeface="Arial" charset="0"/>
              </a:rPr>
              <a:t>Chú thích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10000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C:\Users\dell\Desktop\123834-matte-red-and-white-square-icon-social-media-logos-linkedin-logo-square2.pn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6463" y="4953000"/>
            <a:ext cx="77470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5" descr="C:\Users\dell\Desktop\123884-matte-red-and-white-square-icon-social-media-logos-twitter-logo-square.png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16463" y="5621338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6" descr="C:\Users\dell\Desktop\123886-matte-red-and-white-square-icon-social-media-logos-wordpress-logo-square.png">
            <a:hlinkClick r:id="rId7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716463" y="360045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7" descr="C:\Users\dell\Desktop\123812-matte-red-and-white-square-icon-social-media-logos-facebook-logo-square.png">
            <a:hlinkClick r:id="rId9"/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8475" y="4273550"/>
            <a:ext cx="77470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Hình chữ nhật 21"/>
          <p:cNvSpPr>
            <a:spLocks noChangeArrowheads="1"/>
          </p:cNvSpPr>
          <p:nvPr/>
        </p:nvSpPr>
        <p:spPr bwMode="auto">
          <a:xfrm>
            <a:off x="1081088" y="1181100"/>
            <a:ext cx="31226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rgbClr val="C0504D">
                    <a:lumMod val="50000"/>
                  </a:srgbClr>
                </a:solidFill>
                <a:latin typeface="Arial" charset="0"/>
                <a:ea typeface="MS PGothic" pitchFamily="34" charset="-128"/>
                <a:cs typeface="Arial" pitchFamily="34" charset="0"/>
              </a:rPr>
              <a:t>0919 50 3399</a:t>
            </a:r>
          </a:p>
        </p:txBody>
      </p:sp>
      <p:sp>
        <p:nvSpPr>
          <p:cNvPr id="37" name="Hình chữ nhật 22"/>
          <p:cNvSpPr>
            <a:spLocks noChangeArrowheads="1"/>
          </p:cNvSpPr>
          <p:nvPr/>
        </p:nvSpPr>
        <p:spPr bwMode="auto">
          <a:xfrm>
            <a:off x="1081088" y="1984375"/>
            <a:ext cx="36449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C0504D">
                    <a:lumMod val="50000"/>
                  </a:srgbClr>
                </a:solidFill>
                <a:latin typeface="Arial" charset="0"/>
                <a:ea typeface="MS PGothic" pitchFamily="34" charset="-128"/>
                <a:cs typeface="Arial" pitchFamily="34" charset="0"/>
              </a:rPr>
              <a:t>PowerPointDep@gmail.com</a:t>
            </a:r>
          </a:p>
        </p:txBody>
      </p:sp>
      <p:pic>
        <p:nvPicPr>
          <p:cNvPr id="11272" name="Picture 2" descr="D:\Phuong Mai EU\INBOUND VN\Khách hàng\PowerPoint Đẹp\Tuyển tập tài liệu Powerpoint\BST Hình\BST Icon\1 nguồn icon đẹp\Icon.mysitemyway.com\123790-matte-red-and-white-square-icon-social-media-logos-blogger-logo-square.png">
            <a:hlinkClick r:id="rId11"/>
          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8475" y="5621338"/>
            <a:ext cx="766763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3" name="Picture 5">
            <a:hlinkClick r:id="rId13"/>
          </p:cNvPr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98475" y="4953000"/>
            <a:ext cx="76993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4" name="Picture 6">
            <a:hlinkClick r:id="rId15"/>
          </p:cNvPr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98475" y="3600450"/>
            <a:ext cx="7747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5" name="Picture 7">
            <a:hlinkClick r:id="rId17"/>
          </p:cNvPr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4716463" y="4273550"/>
            <a:ext cx="7810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6" name="Picture 3" descr="C:\Users\dell\Desktop\122856-matte-red-and-white-square-icon-business-phone-cell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622300" y="11303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7" name="Picture 8" descr="C:\Users\dell\Desktop\123825-matte-red-and-white-square-icon-social-media-logos-gmail.png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631825" y="1928813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Hình chữ nhật 23"/>
          <p:cNvSpPr>
            <a:spLocks noChangeArrowheads="1"/>
          </p:cNvSpPr>
          <p:nvPr/>
        </p:nvSpPr>
        <p:spPr bwMode="auto">
          <a:xfrm>
            <a:off x="595313" y="3067050"/>
            <a:ext cx="835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Bạn</a:t>
            </a: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4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có</a:t>
            </a: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4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thể</a:t>
            </a:r>
            <a:r>
              <a:rPr lang="vi-VN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MS PGothic" pitchFamily="34" charset="-128"/>
                <a:cs typeface="Arial" pitchFamily="34" charset="0"/>
              </a:rPr>
              <a:t>  </a:t>
            </a: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vi-VN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MS PGothic" pitchFamily="34" charset="-128"/>
                <a:cs typeface="Arial" pitchFamily="34" charset="0"/>
              </a:rPr>
              <a:t>                                </a:t>
            </a:r>
            <a:r>
              <a:rPr lang="en-US" sz="14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các</a:t>
            </a: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4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mẫu</a:t>
            </a: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Free PowerPoint </a:t>
            </a:r>
            <a:r>
              <a:rPr lang="en-US" sz="14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tại</a:t>
            </a: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vi-VN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MS PGothic" pitchFamily="34" charset="-128"/>
                <a:cs typeface="Arial" pitchFamily="34" charset="0"/>
              </a:rPr>
              <a:t>hệ thống dưới đây</a:t>
            </a: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:</a:t>
            </a:r>
          </a:p>
        </p:txBody>
      </p:sp>
      <p:sp>
        <p:nvSpPr>
          <p:cNvPr id="49" name="Hình chữ nhật 1"/>
          <p:cNvSpPr>
            <a:spLocks noChangeArrowheads="1"/>
          </p:cNvSpPr>
          <p:nvPr/>
        </p:nvSpPr>
        <p:spPr bwMode="auto">
          <a:xfrm>
            <a:off x="1143000" y="4525963"/>
            <a:ext cx="3476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www.facebook.com/PowerPointDepVN</a:t>
            </a:r>
          </a:p>
        </p:txBody>
      </p:sp>
      <p:sp>
        <p:nvSpPr>
          <p:cNvPr id="50" name="Hình chữ nhật 16"/>
          <p:cNvSpPr>
            <a:spLocks noChangeArrowheads="1"/>
          </p:cNvSpPr>
          <p:nvPr/>
        </p:nvSpPr>
        <p:spPr bwMode="auto">
          <a:xfrm>
            <a:off x="1143000" y="3754438"/>
            <a:ext cx="3049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www.inbound.vn/Dich-Vu-Thiet-Ke-PowerPoint-Dep/</a:t>
            </a:r>
          </a:p>
        </p:txBody>
      </p:sp>
      <p:sp>
        <p:nvSpPr>
          <p:cNvPr id="51" name="Hình chữ nhật 17"/>
          <p:cNvSpPr>
            <a:spLocks noChangeArrowheads="1"/>
          </p:cNvSpPr>
          <p:nvPr/>
        </p:nvSpPr>
        <p:spPr bwMode="auto">
          <a:xfrm>
            <a:off x="1143000" y="5865813"/>
            <a:ext cx="3049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www.PowerPointDep.blogspot.com</a:t>
            </a:r>
          </a:p>
        </p:txBody>
      </p:sp>
      <p:sp>
        <p:nvSpPr>
          <p:cNvPr id="52" name="Hình chữ nhật 18"/>
          <p:cNvSpPr>
            <a:spLocks noChangeArrowheads="1"/>
          </p:cNvSpPr>
          <p:nvPr/>
        </p:nvSpPr>
        <p:spPr bwMode="auto">
          <a:xfrm>
            <a:off x="1149350" y="5141913"/>
            <a:ext cx="3432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www.youtube.com/user/PowerPointDep/videos</a:t>
            </a:r>
          </a:p>
        </p:txBody>
      </p:sp>
      <p:sp>
        <p:nvSpPr>
          <p:cNvPr id="53" name="Hình chữ nhật 19"/>
          <p:cNvSpPr>
            <a:spLocks noChangeArrowheads="1"/>
          </p:cNvSpPr>
          <p:nvPr/>
        </p:nvSpPr>
        <p:spPr bwMode="auto">
          <a:xfrm>
            <a:off x="5367338" y="3849688"/>
            <a:ext cx="317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www.PowerPointDep.wordpress.com</a:t>
            </a:r>
          </a:p>
        </p:txBody>
      </p:sp>
      <p:sp>
        <p:nvSpPr>
          <p:cNvPr id="54" name="Hình chữ nhật 20"/>
          <p:cNvSpPr>
            <a:spLocks noChangeArrowheads="1"/>
          </p:cNvSpPr>
          <p:nvPr/>
        </p:nvSpPr>
        <p:spPr bwMode="auto">
          <a:xfrm>
            <a:off x="5367338" y="5865813"/>
            <a:ext cx="317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www.twitter.com/PowerPointDep</a:t>
            </a:r>
          </a:p>
        </p:txBody>
      </p:sp>
      <p:sp>
        <p:nvSpPr>
          <p:cNvPr id="55" name="Hình chữ nhật 19"/>
          <p:cNvSpPr>
            <a:spLocks noChangeArrowheads="1"/>
          </p:cNvSpPr>
          <p:nvPr/>
        </p:nvSpPr>
        <p:spPr bwMode="auto">
          <a:xfrm>
            <a:off x="5368925" y="4522788"/>
            <a:ext cx="317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ＭＳ Ｐゴシック" pitchFamily="34" charset="-128"/>
                <a:cs typeface="Arial" pitchFamily="34" charset="0"/>
              </a:rPr>
              <a:t>www.slideshare.net/PowerPointDep</a:t>
            </a:r>
            <a:endParaRPr lang="en-US" sz="1400" kern="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6" name="Hình chữ nhật 19"/>
          <p:cNvSpPr>
            <a:spLocks noChangeArrowheads="1"/>
          </p:cNvSpPr>
          <p:nvPr/>
        </p:nvSpPr>
        <p:spPr bwMode="auto">
          <a:xfrm>
            <a:off x="5368925" y="5199063"/>
            <a:ext cx="317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ＭＳ Ｐゴシック" pitchFamily="34" charset="-128"/>
                <a:cs typeface="Arial" pitchFamily="34" charset="0"/>
              </a:rPr>
              <a:t>www.linkedin.com/in/PowerPointDep</a:t>
            </a:r>
            <a:endParaRPr lang="en-US" sz="1400" kern="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49263" y="2774950"/>
            <a:ext cx="8259762" cy="3773488"/>
          </a:xfrm>
          <a:prstGeom prst="roundRect">
            <a:avLst>
              <a:gd name="adj" fmla="val 5556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1288" name="Picture 38" descr="http://icons.iconarchive.com/icons/oxygen-icons.org/oxygen/256/Actions-edit-cut-icon.png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 rot="6263454">
            <a:off x="1200150" y="2620963"/>
            <a:ext cx="28257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89" name="Picture 28" descr="C:\Users\dell\Downloads\PowerPoint Dep Logo (Vien trang).png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682625" y="214313"/>
            <a:ext cx="3033713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90" name="Picture 28" descr="C:\Users\dell\Desktop\122833-matte-red-and-white-square-icon-business-magnifying-glass-ps.png"/>
          <p:cNvPicPr>
            <a:picLocks noChangeAspect="1" noChangeArrowheads="1"/>
          </p:cNvPicPr>
          <p:nvPr/>
        </p:nvPicPr>
        <p:blipFill>
          <a:blip r:embed="rId23"/>
          <a:srcRect t="11546" b="12520"/>
          <a:stretch>
            <a:fillRect/>
          </a:stretch>
        </p:blipFill>
        <p:spPr bwMode="auto">
          <a:xfrm>
            <a:off x="627063" y="1576388"/>
            <a:ext cx="46196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Hình chữ nhật 22"/>
          <p:cNvSpPr>
            <a:spLocks noChangeArrowheads="1"/>
          </p:cNvSpPr>
          <p:nvPr/>
        </p:nvSpPr>
        <p:spPr bwMode="auto">
          <a:xfrm>
            <a:off x="1081088" y="1584325"/>
            <a:ext cx="36449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C0504D">
                    <a:lumMod val="50000"/>
                  </a:srgbClr>
                </a:solidFill>
                <a:latin typeface="Arial" charset="0"/>
                <a:ea typeface="MS PGothic" pitchFamily="34" charset="-128"/>
                <a:cs typeface="Arial" pitchFamily="34" charset="0"/>
                <a:hlinkClick r:id="rId24"/>
              </a:rPr>
              <a:t>www.PowerPointDep.net</a:t>
            </a:r>
            <a:endParaRPr lang="en-US" sz="1600" kern="0" dirty="0">
              <a:solidFill>
                <a:srgbClr val="C0504D">
                  <a:lumMod val="50000"/>
                </a:srgbClr>
              </a:solidFill>
              <a:latin typeface="Arial" charset="0"/>
              <a:ea typeface="MS PGothic" pitchFamily="34" charset="-128"/>
              <a:cs typeface="Arial" pitchFamily="34" charset="0"/>
            </a:endParaRPr>
          </a:p>
        </p:txBody>
      </p:sp>
      <p:pic>
        <p:nvPicPr>
          <p:cNvPr id="11292" name="Picture 8" descr="D:\Phuong Mai EU\INBOUND VN\Tai lieu noi bo\Kho hinh Inbound\Hinh Icon\Icon nut hanh dong\BST NUT HANH DONG\3 copy.png">
            <a:hlinkClick r:id="rId24"/>
          </p:cNvPr>
          <p:cNvPicPr>
            <a:picLocks noChangeAspect="1" noChangeArrowheads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1652588" y="2986088"/>
            <a:ext cx="1490662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78">
      <a:dk1>
        <a:srgbClr val="2D2015"/>
      </a:dk1>
      <a:lt1>
        <a:srgbClr val="FFFFFF"/>
      </a:lt1>
      <a:dk2>
        <a:srgbClr val="523E26"/>
      </a:dk2>
      <a:lt2>
        <a:srgbClr val="E9D683"/>
      </a:lt2>
      <a:accent1>
        <a:srgbClr val="E19023"/>
      </a:accent1>
      <a:accent2>
        <a:srgbClr val="7AAC54"/>
      </a:accent2>
      <a:accent3>
        <a:srgbClr val="B3AFAC"/>
      </a:accent3>
      <a:accent4>
        <a:srgbClr val="AE7C52"/>
      </a:accent4>
      <a:accent5>
        <a:srgbClr val="EEC6AC"/>
      </a:accent5>
      <a:accent6>
        <a:srgbClr val="6E9B4B"/>
      </a:accent6>
      <a:hlink>
        <a:srgbClr val="E9D683"/>
      </a:hlink>
      <a:folHlink>
        <a:srgbClr val="E9D68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</TotalTime>
  <Words>253</Words>
  <Application>Microsoft Office PowerPoint</Application>
  <PresentationFormat>On-screen Show (4:3)</PresentationFormat>
  <Paragraphs>66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Arial</vt:lpstr>
      <vt:lpstr>Times New Roman</vt:lpstr>
      <vt:lpstr>Verdana</vt:lpstr>
      <vt:lpstr>MS PGothic</vt:lpstr>
      <vt:lpstr>1_Office Theme</vt:lpstr>
      <vt:lpstr>2_Office Theme</vt:lpstr>
      <vt:lpstr>3_Office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vienlaptop115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NguoiXau</cp:lastModifiedBy>
  <cp:revision>86</cp:revision>
  <dcterms:created xsi:type="dcterms:W3CDTF">2014-05-08T07:15:53Z</dcterms:created>
  <dcterms:modified xsi:type="dcterms:W3CDTF">2015-05-22T09:36:22Z</dcterms:modified>
</cp:coreProperties>
</file>