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2" r:id="rId4"/>
    <p:sldId id="266" r:id="rId5"/>
    <p:sldId id="263" r:id="rId6"/>
    <p:sldId id="261" r:id="rId7"/>
    <p:sldId id="265" r:id="rId8"/>
    <p:sldId id="271" r:id="rId9"/>
    <p:sldId id="270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828282"/>
    <a:srgbClr val="5E5E5E"/>
    <a:srgbClr val="00D600"/>
    <a:srgbClr val="008000"/>
    <a:srgbClr val="F7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CF5C-14DC-45BD-BCF4-3F32C833E585}" type="datetimeFigureOut">
              <a:rPr lang="en-PH"/>
              <a:pPr>
                <a:defRPr/>
              </a:pPr>
              <a:t>5/22/2015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0F8A1B-7B80-4B15-A91A-CE912A61349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92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645ACA-639F-47EE-8F56-D11092510F8F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P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hỗ dành sẵn cho Hình ảnh của Bản chiế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Chỗ dành sẵn cho Ghi ch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Chỗ dành sẵn cho Số hiệu Bản chiếu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B68212-F2B9-4D9D-AC9A-18FD1F20BED6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P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838200"/>
          </a:xfrm>
        </p:spPr>
        <p:txBody>
          <a:bodyPr/>
          <a:lstStyle>
            <a:lvl1pPr algn="ctr">
              <a:defRPr sz="720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457200"/>
          </a:xfrm>
        </p:spPr>
        <p:txBody>
          <a:bodyPr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C442E-6DCD-4744-A250-064EF71D926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1CA29-DD4D-4ECC-8A17-DAF48781D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9416-52A4-4A8C-8123-1B325530FC5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95F52-5ED6-4EC1-8DAF-D75A4CFE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4024"/>
            <a:ext cx="1981200" cy="4862139"/>
          </a:xfrm>
        </p:spPr>
        <p:txBody>
          <a:bodyPr vert="eaVer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F45D-FC32-4F03-858A-EFBB3F1D652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BD7E-66F3-4D62-B93B-9DE4914E6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BF731-9AAA-4F8B-9953-5BBBCD0433F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3B592-2A1B-4491-8764-FA0B46EEC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437313" cy="1362075"/>
          </a:xfr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strike="noStrike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962400"/>
            <a:ext cx="6437313" cy="838200"/>
          </a:xfrm>
        </p:spPr>
        <p:txBody>
          <a:bodyPr anchor="b"/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E2C7E-1509-4B8F-8BC9-5F1306E27D3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5C4C-2585-473D-8636-362D1BA86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862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D7C0-1824-47BE-ADDD-72C1274454C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66CB-E535-4C7F-87B5-B1D242D5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9638"/>
            <a:ext cx="3887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5599"/>
            <a:ext cx="3887788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96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38893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58D6-F415-4F39-BC4E-F83D244E22E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B22ED-BE18-4799-9807-CBA7B8B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939F-C255-484D-BEF2-B418FA3251E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9C99-F5D7-4B80-AD79-EAFA9255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D775A-FA59-4472-87FC-5FA68B218A0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90A5-5AEB-4CEB-A5FC-431ED559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2932113" cy="1162050"/>
          </a:xfrm>
        </p:spPr>
        <p:txBody>
          <a:bodyPr anchor="b"/>
          <a:lstStyle>
            <a:lvl1pPr algn="l">
              <a:defRPr lang="en-US" sz="2000" strike="noStrike" kern="1200" dirty="0">
                <a:solidFill>
                  <a:schemeClr val="bg1"/>
                </a:solidFill>
                <a:effectLst/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438400"/>
            <a:ext cx="29321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9380-21E1-4179-B0FA-964C01DADF0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897A5-714C-4189-B516-A4CE3B539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strike="noStrike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0AFCD-A1E3-4C05-A11F-681AE77E208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7B223-088C-4328-B9C4-AFA3611A3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33600"/>
            <a:ext cx="7924800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6076FA-3ED9-4E29-9ACA-B3E5F830638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EE5AD-0076-4B5A-A735-D945D536D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kern="1200" dirty="0">
          <a:gradFill>
            <a:gsLst>
              <a:gs pos="44000">
                <a:srgbClr val="F7CA65"/>
              </a:gs>
              <a:gs pos="13000">
                <a:srgbClr val="BD922A"/>
              </a:gs>
              <a:gs pos="21001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5400" b="1" smtClean="0"/>
              <a:t>"THÊM CHỦ ĐỀ"</a:t>
            </a:r>
            <a:endParaRPr lang="en-PH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PH" smtClean="0">
                <a:solidFill>
                  <a:schemeClr val="bg1">
                    <a:lumMod val="65000"/>
                  </a:schemeClr>
                </a:solidFill>
              </a:rPr>
              <a:t>Thêm chú thích phụ...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65745"/>
            <a:ext cx="6705600" cy="179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800" b="1" smtClean="0"/>
              <a:t>XIN CHÂN THÀNH CẢM ƠN!</a:t>
            </a:r>
            <a:endParaRPr lang="en-PH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5952" y="1322696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6148" name="Nhóm 1"/>
          <p:cNvGrpSpPr>
            <a:grpSpLocks/>
          </p:cNvGrpSpPr>
          <p:nvPr/>
        </p:nvGrpSpPr>
        <p:grpSpPr bwMode="auto">
          <a:xfrm>
            <a:off x="1731963" y="2574925"/>
            <a:ext cx="6835775" cy="3422650"/>
            <a:chOff x="1835150" y="1993900"/>
            <a:chExt cx="6836187" cy="3423054"/>
          </a:xfrm>
        </p:grpSpPr>
        <p:grpSp>
          <p:nvGrpSpPr>
            <p:cNvPr id="6150" name="Nhóm 45"/>
            <p:cNvGrpSpPr>
              <a:grpSpLocks/>
            </p:cNvGrpSpPr>
            <p:nvPr/>
          </p:nvGrpSpPr>
          <p:grpSpPr bwMode="auto">
            <a:xfrm>
              <a:off x="1835150" y="2286000"/>
              <a:ext cx="6836187" cy="3130954"/>
              <a:chOff x="2045820" y="2321331"/>
              <a:chExt cx="6342827" cy="2905324"/>
            </a:xfrm>
          </p:grpSpPr>
          <p:sp>
            <p:nvSpPr>
              <p:cNvPr id="4" name="Rounded Rectangle 33"/>
              <p:cNvSpPr/>
              <p:nvPr/>
            </p:nvSpPr>
            <p:spPr>
              <a:xfrm>
                <a:off x="2112105" y="2383240"/>
                <a:ext cx="5087813" cy="2488357"/>
              </a:xfrm>
              <a:prstGeom prst="roundRect">
                <a:avLst>
                  <a:gd name="adj" fmla="val 13077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6153" name="Group 41"/>
              <p:cNvGrpSpPr>
                <a:grpSpLocks/>
              </p:cNvGrpSpPr>
              <p:nvPr/>
            </p:nvGrpSpPr>
            <p:grpSpPr bwMode="auto">
              <a:xfrm>
                <a:off x="2045820" y="2321331"/>
                <a:ext cx="1336514" cy="1349542"/>
                <a:chOff x="1719864" y="1280068"/>
                <a:chExt cx="2680686" cy="2706830"/>
              </a:xfrm>
            </p:grpSpPr>
            <p:sp>
              <p:nvSpPr>
                <p:cNvPr id="6" name="Freeform 6"/>
                <p:cNvSpPr>
                  <a:spLocks/>
                </p:cNvSpPr>
                <p:nvPr/>
              </p:nvSpPr>
              <p:spPr bwMode="auto">
                <a:xfrm>
                  <a:off x="3982997" y="1286041"/>
                  <a:ext cx="416581" cy="109336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7" name="Freeform 7"/>
                <p:cNvSpPr>
                  <a:spLocks/>
                </p:cNvSpPr>
                <p:nvPr/>
              </p:nvSpPr>
              <p:spPr bwMode="auto">
                <a:xfrm>
                  <a:off x="1734635" y="3561391"/>
                  <a:ext cx="109317" cy="42552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8" name="Freeform 8"/>
                <p:cNvSpPr>
                  <a:spLocks/>
                </p:cNvSpPr>
                <p:nvPr/>
              </p:nvSpPr>
              <p:spPr bwMode="auto">
                <a:xfrm>
                  <a:off x="1719864" y="1280131"/>
                  <a:ext cx="2490628" cy="2491066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9" name="Прямоугольник 121"/>
              <p:cNvSpPr/>
              <p:nvPr/>
            </p:nvSpPr>
            <p:spPr>
              <a:xfrm>
                <a:off x="2954673" y="2786917"/>
                <a:ext cx="2331792" cy="340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"Lời giới thiệu..."</a:t>
                </a:r>
                <a:endPara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6155" name="Picture 6" descr="E:\09----------------Diagrams September\22\Png\5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12093" y="3563464"/>
                <a:ext cx="2376554" cy="1663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Hình chữ nhật góc tròn 16"/>
              <p:cNvSpPr/>
              <p:nvPr/>
            </p:nvSpPr>
            <p:spPr>
              <a:xfrm>
                <a:off x="5449500" y="2786600"/>
                <a:ext cx="1539478" cy="47065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25400" dir="162000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Прямоугольник 121"/>
              <p:cNvSpPr/>
              <p:nvPr/>
            </p:nvSpPr>
            <p:spPr>
              <a:xfrm>
                <a:off x="5728372" y="2866473"/>
                <a:ext cx="963356" cy="2858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i="1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Website</a:t>
                </a:r>
                <a:endParaRPr lang="ru-RU" sz="1200" b="1" i="1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_text"/>
              <p:cNvSpPr txBox="1">
                <a:spLocks/>
              </p:cNvSpPr>
              <p:nvPr/>
            </p:nvSpPr>
            <p:spPr bwMode="gray">
              <a:xfrm>
                <a:off x="2531917" y="3220058"/>
                <a:ext cx="3688444" cy="1424655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PowerPoint Đẹp </a:t>
                </a:r>
                <a:r>
                  <a:rPr lang="en-US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chuyên cung cấp các mẫu PowerPoint chuyên nghiệp hàng đầu.</a:t>
                </a:r>
              </a:p>
              <a:p>
                <a:pPr marL="342900" indent="-342900" algn="just" fontAlgn="auto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Font typeface="Wingdings" pitchFamily="2" charset="2"/>
                  <a:buChar char="ü"/>
                  <a:defRPr/>
                </a:pPr>
                <a:r>
                  <a:rPr lang="en-US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Chúng tôi đáp ứng nhu cầu đông đảo của cộng đồng PowerPoint Việt Nam.</a:t>
                </a:r>
                <a:endParaRPr lang="en-US" sz="1600" i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6151" name="Picture 5" descr="shadow_1_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2721767">
              <a:off x="1539081" y="2872582"/>
              <a:ext cx="1876425" cy="1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itle 1"/>
          <p:cNvSpPr txBox="1">
            <a:spLocks/>
          </p:cNvSpPr>
          <p:nvPr/>
        </p:nvSpPr>
        <p:spPr>
          <a:xfrm>
            <a:off x="1758951" y="2116137"/>
            <a:ext cx="5695949" cy="762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gradFill>
                  <a:gsLst>
                    <a:gs pos="44000">
                      <a:srgbClr val="F7CA65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endParaRPr lang="en-PH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4413" y="2990850"/>
            <a:ext cx="4576762" cy="609600"/>
            <a:chOff x="0" y="0"/>
            <a:chExt cx="6256442" cy="763622"/>
          </a:xfrm>
        </p:grpSpPr>
        <p:cxnSp>
          <p:nvCxnSpPr>
            <p:cNvPr id="7198" name="直接箭头连接符 32"/>
            <p:cNvCxnSpPr>
              <a:cxnSpLocks noChangeShapeType="1"/>
            </p:cNvCxnSpPr>
            <p:nvPr/>
          </p:nvCxnSpPr>
          <p:spPr bwMode="auto">
            <a:xfrm>
              <a:off x="3128221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199" name="直接箭头连接符 33"/>
            <p:cNvCxnSpPr>
              <a:cxnSpLocks noChangeShapeType="1"/>
            </p:cNvCxnSpPr>
            <p:nvPr/>
          </p:nvCxnSpPr>
          <p:spPr bwMode="auto">
            <a:xfrm>
              <a:off x="0" y="0"/>
              <a:ext cx="1" cy="763622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7200" name="直接箭头连接符 34"/>
            <p:cNvCxnSpPr>
              <a:cxnSpLocks noChangeShapeType="1"/>
            </p:cNvCxnSpPr>
            <p:nvPr/>
          </p:nvCxnSpPr>
          <p:spPr bwMode="auto">
            <a:xfrm>
              <a:off x="6256442" y="365234"/>
              <a:ext cx="1" cy="398388"/>
            </a:xfrm>
            <a:prstGeom prst="straightConnector1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7201" name="直接连接符 36"/>
            <p:cNvSpPr>
              <a:spLocks noChangeShapeType="1"/>
            </p:cNvSpPr>
            <p:nvPr/>
          </p:nvSpPr>
          <p:spPr bwMode="auto">
            <a:xfrm>
              <a:off x="0" y="365234"/>
              <a:ext cx="625644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1236663" y="3600450"/>
            <a:ext cx="2120900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509963" y="3600450"/>
            <a:ext cx="2122487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5784850" y="3600450"/>
            <a:ext cx="2154238" cy="2266950"/>
          </a:xfrm>
          <a:prstGeom prst="roundRect">
            <a:avLst>
              <a:gd name="adj" fmla="val 894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1308100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1881188" y="3821113"/>
            <a:ext cx="836612" cy="904875"/>
            <a:chOff x="0" y="0"/>
            <a:chExt cx="1134269" cy="1130696"/>
          </a:xfrm>
        </p:grpSpPr>
        <p:pic>
          <p:nvPicPr>
            <p:cNvPr id="7196" name="Picture 14"/>
            <p:cNvPicPr>
              <a:picLocks noChangeAspect="1" noChangeArrowheads="1"/>
            </p:cNvPicPr>
            <p:nvPr/>
          </p:nvPicPr>
          <p:blipFill>
            <a:blip r:embed="rId2"/>
            <a:srcRect l="7111" r="7729" b="73111"/>
            <a:stretch>
              <a:fillRect/>
            </a:stretch>
          </p:blipFill>
          <p:spPr bwMode="auto">
            <a:xfrm>
              <a:off x="0" y="41083"/>
              <a:ext cx="1134269" cy="108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130697" cy="113069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4164013" y="3836988"/>
            <a:ext cx="820737" cy="889000"/>
            <a:chOff x="0" y="0"/>
            <a:chExt cx="1111048" cy="1111048"/>
          </a:xfrm>
        </p:grpSpPr>
        <p:pic>
          <p:nvPicPr>
            <p:cNvPr id="7194" name="Picture 7"/>
            <p:cNvPicPr>
              <a:picLocks noChangeAspect="1" noChangeArrowheads="1"/>
            </p:cNvPicPr>
            <p:nvPr/>
          </p:nvPicPr>
          <p:blipFill>
            <a:blip r:embed="rId3"/>
            <a:srcRect l="5890" r="2945" b="74030"/>
            <a:stretch>
              <a:fillRect/>
            </a:stretch>
          </p:blipFill>
          <p:spPr bwMode="auto">
            <a:xfrm>
              <a:off x="1785" y="58948"/>
              <a:ext cx="1105689" cy="105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5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6456363" y="3836988"/>
            <a:ext cx="820737" cy="889000"/>
            <a:chOff x="0" y="0"/>
            <a:chExt cx="1111048" cy="1111048"/>
          </a:xfrm>
        </p:grpSpPr>
        <p:pic>
          <p:nvPicPr>
            <p:cNvPr id="7192" name="Picture 8"/>
            <p:cNvPicPr>
              <a:picLocks noChangeAspect="1" noChangeArrowheads="1"/>
            </p:cNvPicPr>
            <p:nvPr/>
          </p:nvPicPr>
          <p:blipFill>
            <a:blip r:embed="rId4"/>
            <a:srcRect l="6876" r="15500" b="73853"/>
            <a:stretch>
              <a:fillRect/>
            </a:stretch>
          </p:blipFill>
          <p:spPr bwMode="auto">
            <a:xfrm>
              <a:off x="1787" y="51802"/>
              <a:ext cx="1109261" cy="1059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9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111048" cy="1111048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Microsoft YaHei" pitchFamily="34" charset="-122"/>
                <a:sym typeface="Arial" charset="0"/>
              </a:endParaRPr>
            </a:p>
          </p:txBody>
        </p:sp>
      </p:grpSp>
      <p:sp>
        <p:nvSpPr>
          <p:cNvPr id="7178" name="AutoShape 23"/>
          <p:cNvSpPr>
            <a:spLocks noChangeArrowheads="1"/>
          </p:cNvSpPr>
          <p:nvPr/>
        </p:nvSpPr>
        <p:spPr bwMode="auto">
          <a:xfrm>
            <a:off x="2792413" y="2325688"/>
            <a:ext cx="4967287" cy="62388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rgbClr val="FFFFFF"/>
              </a:gs>
              <a:gs pos="100000">
                <a:srgbClr val="E5E5E5"/>
              </a:gs>
            </a:gsLst>
            <a:lin ang="5400000" scaled="1"/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sz="1400">
              <a:ea typeface="Microsoft YaHei" pitchFamily="34" charset="-122"/>
              <a:sym typeface="Arial" charset="0"/>
            </a:endParaRPr>
          </a:p>
        </p:txBody>
      </p:sp>
      <p:sp>
        <p:nvSpPr>
          <p:cNvPr id="7179" name="AutoShape 24"/>
          <p:cNvSpPr>
            <a:spLocks noChangeArrowheads="1"/>
          </p:cNvSpPr>
          <p:nvPr/>
        </p:nvSpPr>
        <p:spPr bwMode="auto">
          <a:xfrm>
            <a:off x="1427163" y="2260600"/>
            <a:ext cx="1604962" cy="754063"/>
          </a:xfrm>
          <a:prstGeom prst="roundRect">
            <a:avLst>
              <a:gd name="adj" fmla="val 7282"/>
            </a:avLst>
          </a:prstGeom>
          <a:gradFill rotWithShape="1">
            <a:gsLst>
              <a:gs pos="0">
                <a:srgbClr val="007EEA"/>
              </a:gs>
              <a:gs pos="100000">
                <a:srgbClr val="005EAC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rgbClr val="FFFFFF"/>
              </a:solidFill>
              <a:ea typeface="Microsoft YaHei" pitchFamily="34" charset="-122"/>
              <a:sym typeface="Arial" charset="0"/>
            </a:endParaRPr>
          </a:p>
        </p:txBody>
      </p:sp>
      <p:sp>
        <p:nvSpPr>
          <p:cNvPr id="7180" name="矩形 27"/>
          <p:cNvSpPr>
            <a:spLocks noChangeArrowheads="1"/>
          </p:cNvSpPr>
          <p:nvPr/>
        </p:nvSpPr>
        <p:spPr bwMode="auto">
          <a:xfrm>
            <a:off x="3208338" y="2430463"/>
            <a:ext cx="44640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ea typeface="Microsoft YaHei" pitchFamily="34" charset="-122"/>
                <a:sym typeface="Arial" charset="0"/>
              </a:rPr>
              <a:t>"Thêm mô tả nội dung ngắn gọn..."</a:t>
            </a:r>
            <a:endParaRPr lang="zh-CN" altLang="en-US" i="1">
              <a:ea typeface="Microsoft YaHei" pitchFamily="34" charset="-122"/>
              <a:sym typeface="Arial" charset="0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1633538" y="2436813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Microsoft YaHei" pitchFamily="34" charset="-122"/>
                <a:ea typeface="Microsoft YaHei" pitchFamily="34" charset="-122"/>
                <a:cs typeface="+mn-cs"/>
                <a:sym typeface="Microsoft YaHei" pitchFamily="34" charset="-122"/>
              </a:rPr>
              <a:t>CƠ CẤU</a:t>
            </a:r>
            <a:endParaRPr lang="zh-CN" altLang="en-US" sz="1600">
              <a:effectLst>
                <a:outerShdw blurRad="50800" dist="38100" algn="l" rotWithShape="0">
                  <a:prstClr val="black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1347788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376092"/>
                </a:solidFill>
                <a:sym typeface="Arial" charset="0"/>
              </a:rPr>
              <a:t>PowerPoint Đẹp</a:t>
            </a:r>
            <a:endParaRPr lang="zh-CN" altLang="en-US" b="1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1965325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7185" name="Rectangle 13"/>
          <p:cNvSpPr>
            <a:spLocks noChangeArrowheads="1"/>
          </p:cNvSpPr>
          <p:nvPr/>
        </p:nvSpPr>
        <p:spPr bwMode="auto">
          <a:xfrm>
            <a:off x="3579813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6" name="Rectangle 12"/>
          <p:cNvSpPr>
            <a:spLocks noChangeArrowheads="1"/>
          </p:cNvSpPr>
          <p:nvPr/>
        </p:nvSpPr>
        <p:spPr bwMode="auto">
          <a:xfrm>
            <a:off x="3619500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376092"/>
                </a:solidFill>
                <a:sym typeface="Arial" charset="0"/>
              </a:rPr>
              <a:t>PowerPoint Đẹp</a:t>
            </a:r>
            <a:endParaRPr lang="zh-CN" altLang="en-US" b="1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87" name="Rectangle 12"/>
          <p:cNvSpPr>
            <a:spLocks noChangeArrowheads="1"/>
          </p:cNvSpPr>
          <p:nvPr/>
        </p:nvSpPr>
        <p:spPr bwMode="auto">
          <a:xfrm>
            <a:off x="4235450" y="47259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  <p:sp>
        <p:nvSpPr>
          <p:cNvPr id="7188" name="Rectangle 13"/>
          <p:cNvSpPr>
            <a:spLocks noChangeArrowheads="1"/>
          </p:cNvSpPr>
          <p:nvPr/>
        </p:nvSpPr>
        <p:spPr bwMode="auto">
          <a:xfrm>
            <a:off x="5868988" y="5387975"/>
            <a:ext cx="198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500">
                <a:sym typeface="Arial" charset="0"/>
              </a:rPr>
              <a:t>"Chức danh..."</a:t>
            </a:r>
            <a:endParaRPr lang="zh-CN" altLang="en-US" sz="1500">
              <a:sym typeface="Arial" charset="0"/>
            </a:endParaRPr>
          </a:p>
        </p:txBody>
      </p:sp>
      <p:sp>
        <p:nvSpPr>
          <p:cNvPr id="7189" name="Rectangle 12"/>
          <p:cNvSpPr>
            <a:spLocks noChangeArrowheads="1"/>
          </p:cNvSpPr>
          <p:nvPr/>
        </p:nvSpPr>
        <p:spPr bwMode="auto">
          <a:xfrm>
            <a:off x="5908675" y="49911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376092"/>
                </a:solidFill>
                <a:sym typeface="Arial" charset="0"/>
              </a:rPr>
              <a:t>PowerPoint Đẹp</a:t>
            </a:r>
            <a:endParaRPr lang="zh-CN" altLang="en-US" b="1">
              <a:solidFill>
                <a:srgbClr val="376092"/>
              </a:solidFill>
              <a:sym typeface="Arial" charset="0"/>
            </a:endParaRPr>
          </a:p>
        </p:txBody>
      </p:sp>
      <p:sp>
        <p:nvSpPr>
          <p:cNvPr id="7190" name="Rectangle 12"/>
          <p:cNvSpPr>
            <a:spLocks noChangeArrowheads="1"/>
          </p:cNvSpPr>
          <p:nvPr/>
        </p:nvSpPr>
        <p:spPr bwMode="auto">
          <a:xfrm>
            <a:off x="6526213" y="4725988"/>
            <a:ext cx="6746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ea typeface="Microsoft YaHei" pitchFamily="34" charset="-122"/>
                <a:sym typeface="Arial" charset="0"/>
              </a:rPr>
              <a:t>Họ tên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68"/>
          <p:cNvGrpSpPr>
            <a:grpSpLocks/>
          </p:cNvGrpSpPr>
          <p:nvPr/>
        </p:nvGrpSpPr>
        <p:grpSpPr bwMode="auto">
          <a:xfrm>
            <a:off x="5651500" y="2276475"/>
            <a:ext cx="2411413" cy="911225"/>
            <a:chOff x="5471532" y="910026"/>
            <a:chExt cx="2986668" cy="1128434"/>
          </a:xfrm>
        </p:grpSpPr>
        <p:sp>
          <p:nvSpPr>
            <p:cNvPr id="40" name="Rectangle 69"/>
            <p:cNvSpPr/>
            <p:nvPr/>
          </p:nvSpPr>
          <p:spPr>
            <a:xfrm>
              <a:off x="5471532" y="910026"/>
              <a:ext cx="2986668" cy="365760"/>
            </a:xfrm>
            <a:prstGeom prst="rect">
              <a:avLst/>
            </a:prstGeom>
            <a:gradFill flip="none" rotWithShape="1">
              <a:gsLst>
                <a:gs pos="73000">
                  <a:srgbClr val="F6B3B3"/>
                </a:gs>
                <a:gs pos="0">
                  <a:srgbClr val="BC1616">
                    <a:lumMod val="80000"/>
                    <a:lumOff val="2000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algn="l" rotWithShape="0">
                      <a:prstClr val="black"/>
                    </a:outerShdw>
                  </a:effectLst>
                  <a:latin typeface="+mn-lt"/>
                  <a:cs typeface="+mn-cs"/>
                </a:rPr>
                <a:t>   NỘI DUNG</a:t>
              </a:r>
              <a:endParaRPr lang="en-US" b="1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1" name="Rectangle 70"/>
            <p:cNvSpPr/>
            <p:nvPr/>
          </p:nvSpPr>
          <p:spPr>
            <a:xfrm>
              <a:off x="5471532" y="1275686"/>
              <a:ext cx="2986668" cy="76277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  <a:endParaRPr lang="en-US" sz="1600" i="1" kern="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Văn bản mô tả</a:t>
              </a:r>
            </a:p>
          </p:txBody>
        </p:sp>
      </p:grpSp>
      <p:grpSp>
        <p:nvGrpSpPr>
          <p:cNvPr id="8195" name="Nhóm 48"/>
          <p:cNvGrpSpPr>
            <a:grpSpLocks/>
          </p:cNvGrpSpPr>
          <p:nvPr/>
        </p:nvGrpSpPr>
        <p:grpSpPr bwMode="auto">
          <a:xfrm>
            <a:off x="1403350" y="1931988"/>
            <a:ext cx="6292850" cy="4506912"/>
            <a:chOff x="1403388" y="1859671"/>
            <a:chExt cx="6292812" cy="4506186"/>
          </a:xfrm>
        </p:grpSpPr>
        <p:sp>
          <p:nvSpPr>
            <p:cNvPr id="4" name="Oval 12"/>
            <p:cNvSpPr/>
            <p:nvPr/>
          </p:nvSpPr>
          <p:spPr>
            <a:xfrm>
              <a:off x="1852501" y="1859671"/>
              <a:ext cx="5843699" cy="4506186"/>
            </a:xfrm>
            <a:custGeom>
              <a:avLst/>
              <a:gdLst/>
              <a:ahLst/>
              <a:cxnLst/>
              <a:rect l="l" t="t" r="r" b="b"/>
              <a:pathLst>
                <a:path w="6791194" h="5236817">
                  <a:moveTo>
                    <a:pt x="1255439" y="0"/>
                  </a:moveTo>
                  <a:lnTo>
                    <a:pt x="1304159" y="63956"/>
                  </a:lnTo>
                  <a:cubicBezTo>
                    <a:pt x="874453" y="503674"/>
                    <a:pt x="609601" y="1122754"/>
                    <a:pt x="609601" y="1807817"/>
                  </a:cubicBezTo>
                  <a:cubicBezTo>
                    <a:pt x="609601" y="3154508"/>
                    <a:pt x="1633078" y="4246217"/>
                    <a:pt x="2895601" y="4246217"/>
                  </a:cubicBezTo>
                  <a:cubicBezTo>
                    <a:pt x="3843859" y="4246217"/>
                    <a:pt x="4657265" y="3630359"/>
                    <a:pt x="5000369" y="2752089"/>
                  </a:cubicBezTo>
                  <a:lnTo>
                    <a:pt x="4234140" y="2578973"/>
                  </a:lnTo>
                  <a:lnTo>
                    <a:pt x="5763203" y="1433713"/>
                  </a:lnTo>
                  <a:lnTo>
                    <a:pt x="6791194" y="3156694"/>
                  </a:lnTo>
                  <a:lnTo>
                    <a:pt x="6008088" y="2979765"/>
                  </a:lnTo>
                  <a:cubicBezTo>
                    <a:pt x="5705922" y="4272158"/>
                    <a:pt x="4492929" y="5236817"/>
                    <a:pt x="3043146" y="5236817"/>
                  </a:cubicBezTo>
                  <a:cubicBezTo>
                    <a:pt x="1362463" y="5236817"/>
                    <a:pt x="0" y="3940413"/>
                    <a:pt x="0" y="2341217"/>
                  </a:cubicBezTo>
                  <a:cubicBezTo>
                    <a:pt x="0" y="1378076"/>
                    <a:pt x="494199" y="524765"/>
                    <a:pt x="1255439" y="0"/>
                  </a:cubicBez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66700" dist="952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8" lon="0" rev="0"/>
              </a:camera>
              <a:lightRig rig="twoPt" dir="t"/>
            </a:scene3d>
            <a:sp3d extrusionH="190500" prstMaterial="plastic"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chemeClr val="bg1">
                    <a:lumMod val="95000"/>
                  </a:schemeClr>
                </a:solidFill>
                <a:latin typeface="Calibri"/>
                <a:cs typeface="+mn-cs"/>
              </a:endParaRPr>
            </a:p>
          </p:txBody>
        </p:sp>
        <p:cxnSp>
          <p:nvCxnSpPr>
            <p:cNvPr id="8199" name="Straight Connector 43"/>
            <p:cNvCxnSpPr>
              <a:cxnSpLocks noChangeShapeType="1"/>
            </p:cNvCxnSpPr>
            <p:nvPr/>
          </p:nvCxnSpPr>
          <p:spPr bwMode="auto">
            <a:xfrm flipV="1">
              <a:off x="2279222" y="2897281"/>
              <a:ext cx="0" cy="469598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0" name="Straight Connector 49"/>
            <p:cNvCxnSpPr>
              <a:cxnSpLocks noChangeShapeType="1"/>
            </p:cNvCxnSpPr>
            <p:nvPr/>
          </p:nvCxnSpPr>
          <p:spPr bwMode="auto">
            <a:xfrm>
              <a:off x="1403388" y="2897281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1" name="Group 32"/>
            <p:cNvGrpSpPr>
              <a:grpSpLocks noChangeAspect="1"/>
            </p:cNvGrpSpPr>
            <p:nvPr/>
          </p:nvGrpSpPr>
          <p:grpSpPr bwMode="auto">
            <a:xfrm>
              <a:off x="2073798" y="3248909"/>
              <a:ext cx="410848" cy="472095"/>
              <a:chOff x="6005512" y="2938464"/>
              <a:chExt cx="1188720" cy="1365927"/>
            </a:xfrm>
          </p:grpSpPr>
          <p:sp>
            <p:nvSpPr>
              <p:cNvPr id="8" name="Oval 33"/>
              <p:cNvSpPr/>
              <p:nvPr/>
            </p:nvSpPr>
            <p:spPr>
              <a:xfrm>
                <a:off x="6004097" y="3846607"/>
                <a:ext cx="1189626" cy="45924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9" name="Group 3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0" name="Oval 3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79646">
                        <a:lumMod val="100000"/>
                      </a:srgbClr>
                    </a:gs>
                    <a:gs pos="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F79646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11" name="Oval 3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2" name="TextBox 39"/>
            <p:cNvSpPr txBox="1"/>
            <p:nvPr/>
          </p:nvSpPr>
          <p:spPr>
            <a:xfrm>
              <a:off x="6578607" y="3305650"/>
              <a:ext cx="933444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Hiện tại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2967067" y="3064389"/>
              <a:ext cx="1173155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+mn-cs"/>
                </a:rPr>
                <a:t>Khởi điểm</a:t>
              </a:r>
              <a:endParaRPr lang="en-US" b="1" i="1" kern="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1403388" y="2564407"/>
              <a:ext cx="1139818" cy="3698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1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8205" name="Straight Connector 57"/>
            <p:cNvCxnSpPr>
              <a:cxnSpLocks noChangeShapeType="1"/>
            </p:cNvCxnSpPr>
            <p:nvPr/>
          </p:nvCxnSpPr>
          <p:spPr bwMode="auto">
            <a:xfrm>
              <a:off x="2862379" y="4380608"/>
              <a:ext cx="0" cy="1220092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6" name="Straight Connector 58"/>
            <p:cNvCxnSpPr>
              <a:cxnSpLocks noChangeShapeType="1"/>
            </p:cNvCxnSpPr>
            <p:nvPr/>
          </p:nvCxnSpPr>
          <p:spPr bwMode="auto">
            <a:xfrm>
              <a:off x="1986545" y="5618279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07" name="Group 27"/>
            <p:cNvGrpSpPr>
              <a:grpSpLocks noChangeAspect="1"/>
            </p:cNvGrpSpPr>
            <p:nvPr/>
          </p:nvGrpSpPr>
          <p:grpSpPr bwMode="auto">
            <a:xfrm>
              <a:off x="2479505" y="3970165"/>
              <a:ext cx="753222" cy="865507"/>
              <a:chOff x="6005512" y="2938464"/>
              <a:chExt cx="1188720" cy="1365927"/>
            </a:xfrm>
          </p:grpSpPr>
          <p:sp>
            <p:nvSpPr>
              <p:cNvPr id="19" name="Oval 28"/>
              <p:cNvSpPr/>
              <p:nvPr/>
            </p:nvSpPr>
            <p:spPr>
              <a:xfrm>
                <a:off x="6005831" y="3848618"/>
                <a:ext cx="1187533" cy="45590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0" name="Group 29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Oval 30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2060">
                        <a:lumMod val="86000"/>
                        <a:lumOff val="14000"/>
                      </a:srgbClr>
                    </a:gs>
                    <a:gs pos="0">
                      <a:srgbClr val="00B0F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2" name="Oval 31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08" name="Straight Connector 62"/>
            <p:cNvCxnSpPr>
              <a:cxnSpLocks noChangeShapeType="1"/>
            </p:cNvCxnSpPr>
            <p:nvPr/>
          </p:nvCxnSpPr>
          <p:spPr bwMode="auto">
            <a:xfrm>
              <a:off x="4619587" y="4407519"/>
              <a:ext cx="0" cy="1193181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09" name="Straight Connector 63"/>
            <p:cNvCxnSpPr>
              <a:cxnSpLocks noChangeShapeType="1"/>
            </p:cNvCxnSpPr>
            <p:nvPr/>
          </p:nvCxnSpPr>
          <p:spPr bwMode="auto">
            <a:xfrm>
              <a:off x="4027479" y="561979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0" name="Group 22"/>
            <p:cNvGrpSpPr>
              <a:grpSpLocks/>
            </p:cNvGrpSpPr>
            <p:nvPr/>
          </p:nvGrpSpPr>
          <p:grpSpPr bwMode="auto">
            <a:xfrm>
              <a:off x="4130121" y="4003884"/>
              <a:ext cx="937942" cy="1077765"/>
              <a:chOff x="6005512" y="2938464"/>
              <a:chExt cx="1188720" cy="1365927"/>
            </a:xfrm>
          </p:grpSpPr>
          <p:sp>
            <p:nvSpPr>
              <p:cNvPr id="27" name="Oval 23"/>
              <p:cNvSpPr/>
              <p:nvPr/>
            </p:nvSpPr>
            <p:spPr>
              <a:xfrm>
                <a:off x="6006242" y="3847914"/>
                <a:ext cx="1187043" cy="45664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28" name="Group 24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Oval 2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60D"/>
                    </a:gs>
                    <a:gs pos="0">
                      <a:srgbClr val="00F22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00860D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0" name="Oval 2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cxnSp>
          <p:nvCxnSpPr>
            <p:cNvPr id="8211" name="Straight Connector 65"/>
            <p:cNvCxnSpPr>
              <a:cxnSpLocks noChangeShapeType="1"/>
            </p:cNvCxnSpPr>
            <p:nvPr/>
          </p:nvCxnSpPr>
          <p:spPr bwMode="auto">
            <a:xfrm>
              <a:off x="6240680" y="4030110"/>
              <a:ext cx="0" cy="1327785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8212" name="Straight Connector 66"/>
            <p:cNvCxnSpPr>
              <a:cxnSpLocks noChangeShapeType="1"/>
            </p:cNvCxnSpPr>
            <p:nvPr/>
          </p:nvCxnSpPr>
          <p:spPr bwMode="auto">
            <a:xfrm>
              <a:off x="5648571" y="5369380"/>
              <a:ext cx="1164417" cy="0"/>
            </a:xfrm>
            <a:prstGeom prst="line">
              <a:avLst/>
            </a:prstGeom>
            <a:noFill/>
            <a:ln w="28575" cap="rnd" algn="ctr">
              <a:solidFill>
                <a:srgbClr val="404040"/>
              </a:solidFill>
              <a:round/>
              <a:headEnd/>
              <a:tailEnd/>
            </a:ln>
          </p:spPr>
        </p:cxnSp>
        <p:grpSp>
          <p:nvGrpSpPr>
            <p:cNvPr id="8213" name="Group 15"/>
            <p:cNvGrpSpPr>
              <a:grpSpLocks/>
            </p:cNvGrpSpPr>
            <p:nvPr/>
          </p:nvGrpSpPr>
          <p:grpSpPr bwMode="auto">
            <a:xfrm>
              <a:off x="5708762" y="3548067"/>
              <a:ext cx="1022872" cy="1175356"/>
              <a:chOff x="6005512" y="2938464"/>
              <a:chExt cx="1188720" cy="1365927"/>
            </a:xfrm>
          </p:grpSpPr>
          <p:sp>
            <p:nvSpPr>
              <p:cNvPr id="35" name="Oval 20"/>
              <p:cNvSpPr/>
              <p:nvPr/>
            </p:nvSpPr>
            <p:spPr>
              <a:xfrm>
                <a:off x="6005396" y="3846509"/>
                <a:ext cx="1188106" cy="457461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6029324" y="2938464"/>
                <a:ext cx="1143000" cy="114300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Oval 18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00000"/>
                    </a:gs>
                    <a:gs pos="0">
                      <a:srgbClr val="FF0000">
                        <a:lumMod val="74000"/>
                        <a:lumOff val="2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solidFill>
                    <a:srgbClr val="76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Oval 1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9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973298" y="5664295"/>
              <a:ext cx="1139818" cy="369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2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4056085" y="5607154"/>
              <a:ext cx="1141405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3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TextBox 42"/>
            <p:cNvSpPr txBox="1"/>
            <p:nvPr/>
          </p:nvSpPr>
          <p:spPr>
            <a:xfrm>
              <a:off x="5661037" y="5416685"/>
              <a:ext cx="1139818" cy="3682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schemeClr val="bg1">
                      <a:lumMod val="85000"/>
                    </a:schemeClr>
                  </a:solidFill>
                  <a:latin typeface="+mn-lt"/>
                  <a:cs typeface="+mn-cs"/>
                </a:rPr>
                <a:t>Cột mốc 4</a:t>
              </a:r>
              <a:endParaRPr lang="en-US" b="1" kern="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9600" y="13335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Nhóm 75"/>
          <p:cNvGrpSpPr>
            <a:grpSpLocks/>
          </p:cNvGrpSpPr>
          <p:nvPr/>
        </p:nvGrpSpPr>
        <p:grpSpPr bwMode="auto">
          <a:xfrm>
            <a:off x="506413" y="2114550"/>
            <a:ext cx="8053387" cy="4048125"/>
            <a:chOff x="323850" y="1549400"/>
            <a:chExt cx="8488363" cy="4266441"/>
          </a:xfrm>
        </p:grpSpPr>
        <p:grpSp>
          <p:nvGrpSpPr>
            <p:cNvPr id="9228" name="Gruppieren 54"/>
            <p:cNvGrpSpPr>
              <a:grpSpLocks/>
            </p:cNvGrpSpPr>
            <p:nvPr/>
          </p:nvGrpSpPr>
          <p:grpSpPr bwMode="auto">
            <a:xfrm>
              <a:off x="4638744" y="1555750"/>
              <a:ext cx="1507988" cy="3114448"/>
              <a:chOff x="4638744" y="1555750"/>
              <a:chExt cx="1507988" cy="3114448"/>
            </a:xfrm>
          </p:grpSpPr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1556093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2013</a:t>
                </a: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gray">
              <a:xfrm flipV="1">
                <a:off x="4639145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gray">
              <a:xfrm>
                <a:off x="4642491" y="4244788"/>
                <a:ext cx="1504246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2014</a:t>
                </a:r>
              </a:p>
            </p:txBody>
          </p:sp>
        </p:grpSp>
        <p:grpSp>
          <p:nvGrpSpPr>
            <p:cNvPr id="9229" name="Gruppieren 53"/>
            <p:cNvGrpSpPr>
              <a:grpSpLocks/>
            </p:cNvGrpSpPr>
            <p:nvPr/>
          </p:nvGrpSpPr>
          <p:grpSpPr bwMode="auto">
            <a:xfrm>
              <a:off x="2552700" y="1549400"/>
              <a:ext cx="1506469" cy="1612550"/>
              <a:chOff x="2552700" y="1549400"/>
              <a:chExt cx="1506469" cy="1612550"/>
            </a:xfrm>
          </p:grpSpPr>
          <p:sp>
            <p:nvSpPr>
              <p:cNvPr id="47" name="Text Box 23"/>
              <p:cNvSpPr txBox="1">
                <a:spLocks noChangeArrowheads="1"/>
              </p:cNvSpPr>
              <p:nvPr/>
            </p:nvSpPr>
            <p:spPr bwMode="gray">
              <a:xfrm>
                <a:off x="2554283" y="1549400"/>
                <a:ext cx="1504246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2011</a:t>
                </a:r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gray">
              <a:xfrm flipV="1">
                <a:off x="2552610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0" name="Gruppieren 55"/>
            <p:cNvGrpSpPr>
              <a:grpSpLocks/>
            </p:cNvGrpSpPr>
            <p:nvPr/>
          </p:nvGrpSpPr>
          <p:grpSpPr bwMode="auto">
            <a:xfrm>
              <a:off x="6726238" y="1549400"/>
              <a:ext cx="1477894" cy="1612550"/>
              <a:chOff x="6726238" y="1549400"/>
              <a:chExt cx="1477894" cy="1612550"/>
            </a:xfrm>
          </p:grpSpPr>
          <p:sp>
            <p:nvSpPr>
              <p:cNvPr id="50" name="Text Box 35"/>
              <p:cNvSpPr txBox="1">
                <a:spLocks noChangeArrowheads="1"/>
              </p:cNvSpPr>
              <p:nvPr/>
            </p:nvSpPr>
            <p:spPr bwMode="gray">
              <a:xfrm>
                <a:off x="6727352" y="1549400"/>
                <a:ext cx="1477475" cy="426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2015</a:t>
                </a: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gray">
              <a:xfrm flipV="1">
                <a:off x="6725679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52" name="Freeform 5"/>
            <p:cNvSpPr>
              <a:spLocks noEditPoints="1"/>
            </p:cNvSpPr>
            <p:nvPr/>
          </p:nvSpPr>
          <p:spPr bwMode="gray">
            <a:xfrm>
              <a:off x="323850" y="3190725"/>
              <a:ext cx="8488363" cy="977099"/>
            </a:xfrm>
            <a:custGeom>
              <a:avLst/>
              <a:gdLst/>
              <a:ahLst/>
              <a:cxnLst>
                <a:cxn ang="0">
                  <a:pos x="2674" y="273"/>
                </a:cxn>
                <a:cxn ang="0">
                  <a:pos x="2554" y="37"/>
                </a:cxn>
                <a:cxn ang="0">
                  <a:pos x="2466" y="37"/>
                </a:cxn>
                <a:cxn ang="0">
                  <a:pos x="2377" y="37"/>
                </a:cxn>
                <a:cxn ang="0">
                  <a:pos x="2230" y="37"/>
                </a:cxn>
                <a:cxn ang="0">
                  <a:pos x="2141" y="37"/>
                </a:cxn>
                <a:cxn ang="0">
                  <a:pos x="2053" y="37"/>
                </a:cxn>
                <a:cxn ang="0">
                  <a:pos x="1906" y="37"/>
                </a:cxn>
                <a:cxn ang="0">
                  <a:pos x="1817" y="37"/>
                </a:cxn>
                <a:cxn ang="0">
                  <a:pos x="1729" y="37"/>
                </a:cxn>
                <a:cxn ang="0">
                  <a:pos x="1581" y="37"/>
                </a:cxn>
                <a:cxn ang="0">
                  <a:pos x="1493" y="37"/>
                </a:cxn>
                <a:cxn ang="0">
                  <a:pos x="1405" y="37"/>
                </a:cxn>
                <a:cxn ang="0">
                  <a:pos x="1287" y="37"/>
                </a:cxn>
                <a:cxn ang="0">
                  <a:pos x="1198" y="37"/>
                </a:cxn>
                <a:cxn ang="0">
                  <a:pos x="1110" y="37"/>
                </a:cxn>
                <a:cxn ang="0">
                  <a:pos x="1021" y="37"/>
                </a:cxn>
                <a:cxn ang="0">
                  <a:pos x="903" y="37"/>
                </a:cxn>
                <a:cxn ang="0">
                  <a:pos x="815" y="37"/>
                </a:cxn>
                <a:cxn ang="0">
                  <a:pos x="727" y="37"/>
                </a:cxn>
                <a:cxn ang="0">
                  <a:pos x="609" y="37"/>
                </a:cxn>
                <a:cxn ang="0">
                  <a:pos x="520" y="37"/>
                </a:cxn>
                <a:cxn ang="0">
                  <a:pos x="432" y="37"/>
                </a:cxn>
                <a:cxn ang="0">
                  <a:pos x="284" y="37"/>
                </a:cxn>
                <a:cxn ang="0">
                  <a:pos x="196" y="37"/>
                </a:cxn>
                <a:cxn ang="0">
                  <a:pos x="108" y="37"/>
                </a:cxn>
                <a:cxn ang="0">
                  <a:pos x="31" y="273"/>
                </a:cxn>
                <a:cxn ang="0">
                  <a:pos x="61" y="273"/>
                </a:cxn>
                <a:cxn ang="0">
                  <a:pos x="149" y="273"/>
                </a:cxn>
                <a:cxn ang="0">
                  <a:pos x="238" y="273"/>
                </a:cxn>
                <a:cxn ang="0">
                  <a:pos x="326" y="273"/>
                </a:cxn>
                <a:cxn ang="0">
                  <a:pos x="355" y="8"/>
                </a:cxn>
                <a:cxn ang="0">
                  <a:pos x="444" y="273"/>
                </a:cxn>
                <a:cxn ang="0">
                  <a:pos x="532" y="273"/>
                </a:cxn>
                <a:cxn ang="0">
                  <a:pos x="621" y="273"/>
                </a:cxn>
                <a:cxn ang="0">
                  <a:pos x="680" y="273"/>
                </a:cxn>
                <a:cxn ang="0">
                  <a:pos x="739" y="273"/>
                </a:cxn>
                <a:cxn ang="0">
                  <a:pos x="827" y="273"/>
                </a:cxn>
                <a:cxn ang="0">
                  <a:pos x="915" y="273"/>
                </a:cxn>
                <a:cxn ang="0">
                  <a:pos x="975" y="49"/>
                </a:cxn>
                <a:cxn ang="0">
                  <a:pos x="1033" y="273"/>
                </a:cxn>
                <a:cxn ang="0">
                  <a:pos x="1122" y="273"/>
                </a:cxn>
                <a:cxn ang="0">
                  <a:pos x="1210" y="273"/>
                </a:cxn>
                <a:cxn ang="0">
                  <a:pos x="1299" y="273"/>
                </a:cxn>
                <a:cxn ang="0">
                  <a:pos x="1328" y="8"/>
                </a:cxn>
                <a:cxn ang="0">
                  <a:pos x="1417" y="273"/>
                </a:cxn>
                <a:cxn ang="0">
                  <a:pos x="1505" y="273"/>
                </a:cxn>
                <a:cxn ang="0">
                  <a:pos x="1593" y="273"/>
                </a:cxn>
                <a:cxn ang="0">
                  <a:pos x="1652" y="273"/>
                </a:cxn>
                <a:cxn ang="0">
                  <a:pos x="1682" y="8"/>
                </a:cxn>
                <a:cxn ang="0">
                  <a:pos x="1770" y="273"/>
                </a:cxn>
                <a:cxn ang="0">
                  <a:pos x="1859" y="273"/>
                </a:cxn>
                <a:cxn ang="0">
                  <a:pos x="1947" y="273"/>
                </a:cxn>
                <a:cxn ang="0">
                  <a:pos x="1977" y="8"/>
                </a:cxn>
                <a:cxn ang="0">
                  <a:pos x="2290" y="262"/>
                </a:cxn>
                <a:cxn ang="0">
                  <a:pos x="2095" y="273"/>
                </a:cxn>
                <a:cxn ang="0">
                  <a:pos x="2183" y="273"/>
                </a:cxn>
                <a:cxn ang="0">
                  <a:pos x="2271" y="273"/>
                </a:cxn>
                <a:cxn ang="0">
                  <a:pos x="2330" y="273"/>
                </a:cxn>
                <a:cxn ang="0">
                  <a:pos x="2389" y="273"/>
                </a:cxn>
                <a:cxn ang="0">
                  <a:pos x="2478" y="273"/>
                </a:cxn>
                <a:cxn ang="0">
                  <a:pos x="2566" y="273"/>
                </a:cxn>
                <a:cxn ang="0">
                  <a:pos x="2619" y="49"/>
                </a:cxn>
              </a:cxnLst>
              <a:rect l="0" t="0" r="r" b="b"/>
              <a:pathLst>
                <a:path w="2674" h="308">
                  <a:moveTo>
                    <a:pt x="2672" y="37"/>
                  </a:moveTo>
                  <a:cubicBezTo>
                    <a:pt x="2670" y="37"/>
                    <a:pt x="2669" y="35"/>
                    <a:pt x="2669" y="33"/>
                  </a:cubicBezTo>
                  <a:cubicBezTo>
                    <a:pt x="2669" y="12"/>
                    <a:pt x="2669" y="12"/>
                    <a:pt x="2669" y="12"/>
                  </a:cubicBezTo>
                  <a:cubicBezTo>
                    <a:pt x="2669" y="10"/>
                    <a:pt x="2670" y="8"/>
                    <a:pt x="2672" y="8"/>
                  </a:cubicBezTo>
                  <a:cubicBezTo>
                    <a:pt x="2674" y="8"/>
                    <a:pt x="2674" y="8"/>
                    <a:pt x="2674" y="8"/>
                  </a:cubicBezTo>
                  <a:cubicBezTo>
                    <a:pt x="2674" y="0"/>
                    <a:pt x="2674" y="0"/>
                    <a:pt x="26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5" y="10"/>
                    <a:pt x="5" y="1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3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" y="273"/>
                    <a:pt x="2" y="273"/>
                    <a:pt x="2" y="273"/>
                  </a:cubicBezTo>
                  <a:cubicBezTo>
                    <a:pt x="3" y="273"/>
                    <a:pt x="5" y="275"/>
                    <a:pt x="5" y="277"/>
                  </a:cubicBezTo>
                  <a:cubicBezTo>
                    <a:pt x="5" y="298"/>
                    <a:pt x="5" y="298"/>
                    <a:pt x="5" y="298"/>
                  </a:cubicBezTo>
                  <a:cubicBezTo>
                    <a:pt x="5" y="300"/>
                    <a:pt x="3" y="302"/>
                    <a:pt x="2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674" y="308"/>
                    <a:pt x="2674" y="308"/>
                    <a:pt x="2674" y="308"/>
                  </a:cubicBezTo>
                  <a:cubicBezTo>
                    <a:pt x="2674" y="302"/>
                    <a:pt x="2674" y="302"/>
                    <a:pt x="2674" y="302"/>
                  </a:cubicBezTo>
                  <a:cubicBezTo>
                    <a:pt x="2672" y="302"/>
                    <a:pt x="2672" y="302"/>
                    <a:pt x="2672" y="302"/>
                  </a:cubicBezTo>
                  <a:cubicBezTo>
                    <a:pt x="2670" y="302"/>
                    <a:pt x="2669" y="300"/>
                    <a:pt x="2669" y="298"/>
                  </a:cubicBezTo>
                  <a:cubicBezTo>
                    <a:pt x="2669" y="277"/>
                    <a:pt x="2669" y="277"/>
                    <a:pt x="2669" y="277"/>
                  </a:cubicBezTo>
                  <a:cubicBezTo>
                    <a:pt x="2669" y="275"/>
                    <a:pt x="2670" y="273"/>
                    <a:pt x="2672" y="273"/>
                  </a:cubicBezTo>
                  <a:cubicBezTo>
                    <a:pt x="2674" y="273"/>
                    <a:pt x="2674" y="273"/>
                    <a:pt x="2674" y="273"/>
                  </a:cubicBezTo>
                  <a:cubicBezTo>
                    <a:pt x="2674" y="37"/>
                    <a:pt x="2674" y="37"/>
                    <a:pt x="2674" y="37"/>
                  </a:cubicBezTo>
                  <a:lnTo>
                    <a:pt x="2672" y="37"/>
                  </a:lnTo>
                  <a:close/>
                  <a:moveTo>
                    <a:pt x="2610" y="12"/>
                  </a:moveTo>
                  <a:cubicBezTo>
                    <a:pt x="2610" y="10"/>
                    <a:pt x="2611" y="8"/>
                    <a:pt x="2613" y="8"/>
                  </a:cubicBezTo>
                  <a:cubicBezTo>
                    <a:pt x="2625" y="8"/>
                    <a:pt x="2625" y="8"/>
                    <a:pt x="2625" y="8"/>
                  </a:cubicBezTo>
                  <a:cubicBezTo>
                    <a:pt x="2627" y="8"/>
                    <a:pt x="2628" y="10"/>
                    <a:pt x="2628" y="12"/>
                  </a:cubicBezTo>
                  <a:cubicBezTo>
                    <a:pt x="2628" y="33"/>
                    <a:pt x="2628" y="33"/>
                    <a:pt x="2628" y="33"/>
                  </a:cubicBezTo>
                  <a:cubicBezTo>
                    <a:pt x="2628" y="35"/>
                    <a:pt x="2627" y="37"/>
                    <a:pt x="2625" y="37"/>
                  </a:cubicBezTo>
                  <a:cubicBezTo>
                    <a:pt x="2613" y="37"/>
                    <a:pt x="2613" y="37"/>
                    <a:pt x="2613" y="37"/>
                  </a:cubicBezTo>
                  <a:cubicBezTo>
                    <a:pt x="2611" y="37"/>
                    <a:pt x="2610" y="35"/>
                    <a:pt x="2610" y="33"/>
                  </a:cubicBezTo>
                  <a:lnTo>
                    <a:pt x="2610" y="12"/>
                  </a:lnTo>
                  <a:close/>
                  <a:moveTo>
                    <a:pt x="2581" y="12"/>
                  </a:moveTo>
                  <a:cubicBezTo>
                    <a:pt x="2581" y="10"/>
                    <a:pt x="2582" y="8"/>
                    <a:pt x="2584" y="8"/>
                  </a:cubicBezTo>
                  <a:cubicBezTo>
                    <a:pt x="2596" y="8"/>
                    <a:pt x="2596" y="8"/>
                    <a:pt x="2596" y="8"/>
                  </a:cubicBezTo>
                  <a:cubicBezTo>
                    <a:pt x="2597" y="8"/>
                    <a:pt x="2599" y="10"/>
                    <a:pt x="2599" y="12"/>
                  </a:cubicBezTo>
                  <a:cubicBezTo>
                    <a:pt x="2599" y="33"/>
                    <a:pt x="2599" y="33"/>
                    <a:pt x="2599" y="33"/>
                  </a:cubicBezTo>
                  <a:cubicBezTo>
                    <a:pt x="2599" y="35"/>
                    <a:pt x="2597" y="37"/>
                    <a:pt x="2596" y="37"/>
                  </a:cubicBezTo>
                  <a:cubicBezTo>
                    <a:pt x="2584" y="37"/>
                    <a:pt x="2584" y="37"/>
                    <a:pt x="2584" y="37"/>
                  </a:cubicBezTo>
                  <a:cubicBezTo>
                    <a:pt x="2582" y="37"/>
                    <a:pt x="2581" y="35"/>
                    <a:pt x="2581" y="33"/>
                  </a:cubicBezTo>
                  <a:lnTo>
                    <a:pt x="2581" y="12"/>
                  </a:lnTo>
                  <a:close/>
                  <a:moveTo>
                    <a:pt x="2551" y="12"/>
                  </a:moveTo>
                  <a:cubicBezTo>
                    <a:pt x="2551" y="10"/>
                    <a:pt x="2552" y="8"/>
                    <a:pt x="2554" y="8"/>
                  </a:cubicBezTo>
                  <a:cubicBezTo>
                    <a:pt x="2566" y="8"/>
                    <a:pt x="2566" y="8"/>
                    <a:pt x="2566" y="8"/>
                  </a:cubicBezTo>
                  <a:cubicBezTo>
                    <a:pt x="2568" y="8"/>
                    <a:pt x="2569" y="10"/>
                    <a:pt x="2569" y="12"/>
                  </a:cubicBezTo>
                  <a:cubicBezTo>
                    <a:pt x="2569" y="33"/>
                    <a:pt x="2569" y="33"/>
                    <a:pt x="2569" y="33"/>
                  </a:cubicBezTo>
                  <a:cubicBezTo>
                    <a:pt x="2569" y="35"/>
                    <a:pt x="2568" y="37"/>
                    <a:pt x="2566" y="37"/>
                  </a:cubicBezTo>
                  <a:cubicBezTo>
                    <a:pt x="2554" y="37"/>
                    <a:pt x="2554" y="37"/>
                    <a:pt x="2554" y="37"/>
                  </a:cubicBezTo>
                  <a:cubicBezTo>
                    <a:pt x="2552" y="37"/>
                    <a:pt x="2551" y="35"/>
                    <a:pt x="2551" y="33"/>
                  </a:cubicBezTo>
                  <a:lnTo>
                    <a:pt x="2551" y="12"/>
                  </a:lnTo>
                  <a:close/>
                  <a:moveTo>
                    <a:pt x="2522" y="12"/>
                  </a:moveTo>
                  <a:cubicBezTo>
                    <a:pt x="2522" y="10"/>
                    <a:pt x="2523" y="8"/>
                    <a:pt x="2525" y="8"/>
                  </a:cubicBezTo>
                  <a:cubicBezTo>
                    <a:pt x="2537" y="8"/>
                    <a:pt x="2537" y="8"/>
                    <a:pt x="2537" y="8"/>
                  </a:cubicBezTo>
                  <a:cubicBezTo>
                    <a:pt x="2538" y="8"/>
                    <a:pt x="2540" y="10"/>
                    <a:pt x="2540" y="12"/>
                  </a:cubicBezTo>
                  <a:cubicBezTo>
                    <a:pt x="2540" y="33"/>
                    <a:pt x="2540" y="33"/>
                    <a:pt x="2540" y="33"/>
                  </a:cubicBezTo>
                  <a:cubicBezTo>
                    <a:pt x="2540" y="35"/>
                    <a:pt x="2538" y="37"/>
                    <a:pt x="2537" y="37"/>
                  </a:cubicBezTo>
                  <a:cubicBezTo>
                    <a:pt x="2525" y="37"/>
                    <a:pt x="2525" y="37"/>
                    <a:pt x="2525" y="37"/>
                  </a:cubicBezTo>
                  <a:cubicBezTo>
                    <a:pt x="2523" y="37"/>
                    <a:pt x="2522" y="35"/>
                    <a:pt x="2522" y="33"/>
                  </a:cubicBezTo>
                  <a:lnTo>
                    <a:pt x="2522" y="12"/>
                  </a:lnTo>
                  <a:close/>
                  <a:moveTo>
                    <a:pt x="2492" y="12"/>
                  </a:moveTo>
                  <a:cubicBezTo>
                    <a:pt x="2492" y="10"/>
                    <a:pt x="2494" y="8"/>
                    <a:pt x="2495" y="8"/>
                  </a:cubicBezTo>
                  <a:cubicBezTo>
                    <a:pt x="2507" y="8"/>
                    <a:pt x="2507" y="8"/>
                    <a:pt x="2507" y="8"/>
                  </a:cubicBezTo>
                  <a:cubicBezTo>
                    <a:pt x="2509" y="8"/>
                    <a:pt x="2510" y="10"/>
                    <a:pt x="2510" y="12"/>
                  </a:cubicBezTo>
                  <a:cubicBezTo>
                    <a:pt x="2510" y="33"/>
                    <a:pt x="2510" y="33"/>
                    <a:pt x="2510" y="33"/>
                  </a:cubicBezTo>
                  <a:cubicBezTo>
                    <a:pt x="2510" y="35"/>
                    <a:pt x="2509" y="37"/>
                    <a:pt x="2507" y="37"/>
                  </a:cubicBezTo>
                  <a:cubicBezTo>
                    <a:pt x="2495" y="37"/>
                    <a:pt x="2495" y="37"/>
                    <a:pt x="2495" y="37"/>
                  </a:cubicBezTo>
                  <a:cubicBezTo>
                    <a:pt x="2494" y="37"/>
                    <a:pt x="2492" y="35"/>
                    <a:pt x="2492" y="33"/>
                  </a:cubicBezTo>
                  <a:lnTo>
                    <a:pt x="2492" y="12"/>
                  </a:lnTo>
                  <a:close/>
                  <a:moveTo>
                    <a:pt x="2463" y="12"/>
                  </a:moveTo>
                  <a:cubicBezTo>
                    <a:pt x="2463" y="10"/>
                    <a:pt x="2464" y="8"/>
                    <a:pt x="2466" y="8"/>
                  </a:cubicBezTo>
                  <a:cubicBezTo>
                    <a:pt x="2478" y="8"/>
                    <a:pt x="2478" y="8"/>
                    <a:pt x="2478" y="8"/>
                  </a:cubicBezTo>
                  <a:cubicBezTo>
                    <a:pt x="2479" y="8"/>
                    <a:pt x="2481" y="10"/>
                    <a:pt x="2481" y="12"/>
                  </a:cubicBezTo>
                  <a:cubicBezTo>
                    <a:pt x="2481" y="33"/>
                    <a:pt x="2481" y="33"/>
                    <a:pt x="2481" y="33"/>
                  </a:cubicBezTo>
                  <a:cubicBezTo>
                    <a:pt x="2481" y="35"/>
                    <a:pt x="2479" y="37"/>
                    <a:pt x="2478" y="37"/>
                  </a:cubicBezTo>
                  <a:cubicBezTo>
                    <a:pt x="2466" y="37"/>
                    <a:pt x="2466" y="37"/>
                    <a:pt x="2466" y="37"/>
                  </a:cubicBezTo>
                  <a:cubicBezTo>
                    <a:pt x="2464" y="37"/>
                    <a:pt x="2463" y="35"/>
                    <a:pt x="2463" y="33"/>
                  </a:cubicBezTo>
                  <a:lnTo>
                    <a:pt x="2463" y="12"/>
                  </a:lnTo>
                  <a:close/>
                  <a:moveTo>
                    <a:pt x="2433" y="12"/>
                  </a:moveTo>
                  <a:cubicBezTo>
                    <a:pt x="2433" y="10"/>
                    <a:pt x="2435" y="8"/>
                    <a:pt x="2436" y="8"/>
                  </a:cubicBezTo>
                  <a:cubicBezTo>
                    <a:pt x="2448" y="8"/>
                    <a:pt x="2448" y="8"/>
                    <a:pt x="2448" y="8"/>
                  </a:cubicBezTo>
                  <a:cubicBezTo>
                    <a:pt x="2450" y="8"/>
                    <a:pt x="2451" y="10"/>
                    <a:pt x="2451" y="12"/>
                  </a:cubicBezTo>
                  <a:cubicBezTo>
                    <a:pt x="2451" y="33"/>
                    <a:pt x="2451" y="33"/>
                    <a:pt x="2451" y="33"/>
                  </a:cubicBezTo>
                  <a:cubicBezTo>
                    <a:pt x="2451" y="35"/>
                    <a:pt x="2450" y="37"/>
                    <a:pt x="2448" y="37"/>
                  </a:cubicBezTo>
                  <a:cubicBezTo>
                    <a:pt x="2436" y="37"/>
                    <a:pt x="2436" y="37"/>
                    <a:pt x="2436" y="37"/>
                  </a:cubicBezTo>
                  <a:cubicBezTo>
                    <a:pt x="2435" y="37"/>
                    <a:pt x="2433" y="35"/>
                    <a:pt x="2433" y="33"/>
                  </a:cubicBezTo>
                  <a:lnTo>
                    <a:pt x="2433" y="12"/>
                  </a:lnTo>
                  <a:close/>
                  <a:moveTo>
                    <a:pt x="2404" y="12"/>
                  </a:moveTo>
                  <a:cubicBezTo>
                    <a:pt x="2404" y="10"/>
                    <a:pt x="2405" y="8"/>
                    <a:pt x="2407" y="8"/>
                  </a:cubicBezTo>
                  <a:cubicBezTo>
                    <a:pt x="2419" y="8"/>
                    <a:pt x="2419" y="8"/>
                    <a:pt x="2419" y="8"/>
                  </a:cubicBezTo>
                  <a:cubicBezTo>
                    <a:pt x="2420" y="8"/>
                    <a:pt x="2422" y="10"/>
                    <a:pt x="2422" y="12"/>
                  </a:cubicBezTo>
                  <a:cubicBezTo>
                    <a:pt x="2422" y="33"/>
                    <a:pt x="2422" y="33"/>
                    <a:pt x="2422" y="33"/>
                  </a:cubicBezTo>
                  <a:cubicBezTo>
                    <a:pt x="2422" y="35"/>
                    <a:pt x="2420" y="37"/>
                    <a:pt x="2419" y="37"/>
                  </a:cubicBezTo>
                  <a:cubicBezTo>
                    <a:pt x="2407" y="37"/>
                    <a:pt x="2407" y="37"/>
                    <a:pt x="2407" y="37"/>
                  </a:cubicBezTo>
                  <a:cubicBezTo>
                    <a:pt x="2405" y="37"/>
                    <a:pt x="2404" y="35"/>
                    <a:pt x="2404" y="33"/>
                  </a:cubicBezTo>
                  <a:lnTo>
                    <a:pt x="2404" y="12"/>
                  </a:lnTo>
                  <a:close/>
                  <a:moveTo>
                    <a:pt x="2374" y="12"/>
                  </a:moveTo>
                  <a:cubicBezTo>
                    <a:pt x="2374" y="10"/>
                    <a:pt x="2376" y="8"/>
                    <a:pt x="2377" y="8"/>
                  </a:cubicBezTo>
                  <a:cubicBezTo>
                    <a:pt x="2389" y="8"/>
                    <a:pt x="2389" y="8"/>
                    <a:pt x="2389" y="8"/>
                  </a:cubicBezTo>
                  <a:cubicBezTo>
                    <a:pt x="2391" y="8"/>
                    <a:pt x="2392" y="10"/>
                    <a:pt x="2392" y="12"/>
                  </a:cubicBezTo>
                  <a:cubicBezTo>
                    <a:pt x="2392" y="33"/>
                    <a:pt x="2392" y="33"/>
                    <a:pt x="2392" y="33"/>
                  </a:cubicBezTo>
                  <a:cubicBezTo>
                    <a:pt x="2392" y="35"/>
                    <a:pt x="2391" y="37"/>
                    <a:pt x="2389" y="37"/>
                  </a:cubicBezTo>
                  <a:cubicBezTo>
                    <a:pt x="2377" y="37"/>
                    <a:pt x="2377" y="37"/>
                    <a:pt x="2377" y="37"/>
                  </a:cubicBezTo>
                  <a:cubicBezTo>
                    <a:pt x="2376" y="37"/>
                    <a:pt x="2374" y="35"/>
                    <a:pt x="2374" y="33"/>
                  </a:cubicBezTo>
                  <a:lnTo>
                    <a:pt x="2374" y="12"/>
                  </a:lnTo>
                  <a:close/>
                  <a:moveTo>
                    <a:pt x="2345" y="12"/>
                  </a:moveTo>
                  <a:cubicBezTo>
                    <a:pt x="2345" y="10"/>
                    <a:pt x="2346" y="8"/>
                    <a:pt x="2348" y="8"/>
                  </a:cubicBezTo>
                  <a:cubicBezTo>
                    <a:pt x="2360" y="8"/>
                    <a:pt x="2360" y="8"/>
                    <a:pt x="2360" y="8"/>
                  </a:cubicBezTo>
                  <a:cubicBezTo>
                    <a:pt x="2362" y="8"/>
                    <a:pt x="2363" y="10"/>
                    <a:pt x="2363" y="12"/>
                  </a:cubicBezTo>
                  <a:cubicBezTo>
                    <a:pt x="2363" y="33"/>
                    <a:pt x="2363" y="33"/>
                    <a:pt x="2363" y="33"/>
                  </a:cubicBezTo>
                  <a:cubicBezTo>
                    <a:pt x="2363" y="35"/>
                    <a:pt x="2362" y="37"/>
                    <a:pt x="2360" y="37"/>
                  </a:cubicBezTo>
                  <a:cubicBezTo>
                    <a:pt x="2348" y="37"/>
                    <a:pt x="2348" y="37"/>
                    <a:pt x="2348" y="37"/>
                  </a:cubicBezTo>
                  <a:cubicBezTo>
                    <a:pt x="2346" y="37"/>
                    <a:pt x="2345" y="35"/>
                    <a:pt x="2345" y="33"/>
                  </a:cubicBezTo>
                  <a:lnTo>
                    <a:pt x="2345" y="12"/>
                  </a:lnTo>
                  <a:close/>
                  <a:moveTo>
                    <a:pt x="2256" y="12"/>
                  </a:moveTo>
                  <a:cubicBezTo>
                    <a:pt x="2256" y="10"/>
                    <a:pt x="2258" y="8"/>
                    <a:pt x="2259" y="8"/>
                  </a:cubicBezTo>
                  <a:cubicBezTo>
                    <a:pt x="2271" y="8"/>
                    <a:pt x="2271" y="8"/>
                    <a:pt x="2271" y="8"/>
                  </a:cubicBezTo>
                  <a:cubicBezTo>
                    <a:pt x="2273" y="8"/>
                    <a:pt x="2274" y="10"/>
                    <a:pt x="2274" y="12"/>
                  </a:cubicBezTo>
                  <a:cubicBezTo>
                    <a:pt x="2274" y="33"/>
                    <a:pt x="2274" y="33"/>
                    <a:pt x="2274" y="33"/>
                  </a:cubicBezTo>
                  <a:cubicBezTo>
                    <a:pt x="2274" y="35"/>
                    <a:pt x="2273" y="37"/>
                    <a:pt x="2271" y="37"/>
                  </a:cubicBezTo>
                  <a:cubicBezTo>
                    <a:pt x="2259" y="37"/>
                    <a:pt x="2259" y="37"/>
                    <a:pt x="2259" y="37"/>
                  </a:cubicBezTo>
                  <a:cubicBezTo>
                    <a:pt x="2258" y="37"/>
                    <a:pt x="2256" y="35"/>
                    <a:pt x="2256" y="33"/>
                  </a:cubicBezTo>
                  <a:lnTo>
                    <a:pt x="2256" y="12"/>
                  </a:lnTo>
                  <a:close/>
                  <a:moveTo>
                    <a:pt x="2227" y="12"/>
                  </a:moveTo>
                  <a:cubicBezTo>
                    <a:pt x="2227" y="10"/>
                    <a:pt x="2228" y="8"/>
                    <a:pt x="2230" y="8"/>
                  </a:cubicBezTo>
                  <a:cubicBezTo>
                    <a:pt x="2242" y="8"/>
                    <a:pt x="2242" y="8"/>
                    <a:pt x="2242" y="8"/>
                  </a:cubicBezTo>
                  <a:cubicBezTo>
                    <a:pt x="2244" y="8"/>
                    <a:pt x="2245" y="10"/>
                    <a:pt x="2245" y="12"/>
                  </a:cubicBezTo>
                  <a:cubicBezTo>
                    <a:pt x="2245" y="33"/>
                    <a:pt x="2245" y="33"/>
                    <a:pt x="2245" y="33"/>
                  </a:cubicBezTo>
                  <a:cubicBezTo>
                    <a:pt x="2245" y="35"/>
                    <a:pt x="2244" y="37"/>
                    <a:pt x="2242" y="37"/>
                  </a:cubicBezTo>
                  <a:cubicBezTo>
                    <a:pt x="2230" y="37"/>
                    <a:pt x="2230" y="37"/>
                    <a:pt x="2230" y="37"/>
                  </a:cubicBezTo>
                  <a:cubicBezTo>
                    <a:pt x="2228" y="37"/>
                    <a:pt x="2227" y="35"/>
                    <a:pt x="2227" y="33"/>
                  </a:cubicBezTo>
                  <a:lnTo>
                    <a:pt x="2227" y="12"/>
                  </a:lnTo>
                  <a:close/>
                  <a:moveTo>
                    <a:pt x="2197" y="12"/>
                  </a:moveTo>
                  <a:cubicBezTo>
                    <a:pt x="2197" y="10"/>
                    <a:pt x="2199" y="8"/>
                    <a:pt x="2200" y="8"/>
                  </a:cubicBezTo>
                  <a:cubicBezTo>
                    <a:pt x="2212" y="8"/>
                    <a:pt x="2212" y="8"/>
                    <a:pt x="2212" y="8"/>
                  </a:cubicBezTo>
                  <a:cubicBezTo>
                    <a:pt x="2214" y="8"/>
                    <a:pt x="2216" y="10"/>
                    <a:pt x="2216" y="12"/>
                  </a:cubicBezTo>
                  <a:cubicBezTo>
                    <a:pt x="2216" y="33"/>
                    <a:pt x="2216" y="33"/>
                    <a:pt x="2216" y="33"/>
                  </a:cubicBezTo>
                  <a:cubicBezTo>
                    <a:pt x="2216" y="35"/>
                    <a:pt x="2214" y="37"/>
                    <a:pt x="2212" y="37"/>
                  </a:cubicBezTo>
                  <a:cubicBezTo>
                    <a:pt x="2200" y="37"/>
                    <a:pt x="2200" y="37"/>
                    <a:pt x="2200" y="37"/>
                  </a:cubicBezTo>
                  <a:cubicBezTo>
                    <a:pt x="2199" y="37"/>
                    <a:pt x="2197" y="35"/>
                    <a:pt x="2197" y="33"/>
                  </a:cubicBezTo>
                  <a:lnTo>
                    <a:pt x="2197" y="12"/>
                  </a:lnTo>
                  <a:close/>
                  <a:moveTo>
                    <a:pt x="2168" y="12"/>
                  </a:moveTo>
                  <a:cubicBezTo>
                    <a:pt x="2168" y="10"/>
                    <a:pt x="2169" y="8"/>
                    <a:pt x="2171" y="8"/>
                  </a:cubicBezTo>
                  <a:cubicBezTo>
                    <a:pt x="2183" y="8"/>
                    <a:pt x="2183" y="8"/>
                    <a:pt x="2183" y="8"/>
                  </a:cubicBezTo>
                  <a:cubicBezTo>
                    <a:pt x="2185" y="8"/>
                    <a:pt x="2186" y="10"/>
                    <a:pt x="2186" y="12"/>
                  </a:cubicBezTo>
                  <a:cubicBezTo>
                    <a:pt x="2186" y="33"/>
                    <a:pt x="2186" y="33"/>
                    <a:pt x="2186" y="33"/>
                  </a:cubicBezTo>
                  <a:cubicBezTo>
                    <a:pt x="2186" y="35"/>
                    <a:pt x="2185" y="37"/>
                    <a:pt x="2183" y="37"/>
                  </a:cubicBezTo>
                  <a:cubicBezTo>
                    <a:pt x="2171" y="37"/>
                    <a:pt x="2171" y="37"/>
                    <a:pt x="2171" y="37"/>
                  </a:cubicBezTo>
                  <a:cubicBezTo>
                    <a:pt x="2169" y="37"/>
                    <a:pt x="2168" y="35"/>
                    <a:pt x="2168" y="33"/>
                  </a:cubicBezTo>
                  <a:lnTo>
                    <a:pt x="2168" y="12"/>
                  </a:lnTo>
                  <a:close/>
                  <a:moveTo>
                    <a:pt x="2138" y="12"/>
                  </a:moveTo>
                  <a:cubicBezTo>
                    <a:pt x="2138" y="10"/>
                    <a:pt x="2140" y="8"/>
                    <a:pt x="2141" y="8"/>
                  </a:cubicBezTo>
                  <a:cubicBezTo>
                    <a:pt x="2154" y="8"/>
                    <a:pt x="2154" y="8"/>
                    <a:pt x="2154" y="8"/>
                  </a:cubicBezTo>
                  <a:cubicBezTo>
                    <a:pt x="2155" y="8"/>
                    <a:pt x="2157" y="10"/>
                    <a:pt x="2157" y="12"/>
                  </a:cubicBezTo>
                  <a:cubicBezTo>
                    <a:pt x="2157" y="33"/>
                    <a:pt x="2157" y="33"/>
                    <a:pt x="2157" y="33"/>
                  </a:cubicBezTo>
                  <a:cubicBezTo>
                    <a:pt x="2157" y="35"/>
                    <a:pt x="2155" y="37"/>
                    <a:pt x="2154" y="37"/>
                  </a:cubicBezTo>
                  <a:cubicBezTo>
                    <a:pt x="2141" y="37"/>
                    <a:pt x="2141" y="37"/>
                    <a:pt x="2141" y="37"/>
                  </a:cubicBezTo>
                  <a:cubicBezTo>
                    <a:pt x="2140" y="37"/>
                    <a:pt x="2138" y="35"/>
                    <a:pt x="2138" y="33"/>
                  </a:cubicBezTo>
                  <a:lnTo>
                    <a:pt x="2138" y="12"/>
                  </a:lnTo>
                  <a:close/>
                  <a:moveTo>
                    <a:pt x="2109" y="12"/>
                  </a:moveTo>
                  <a:cubicBezTo>
                    <a:pt x="2109" y="10"/>
                    <a:pt x="2110" y="8"/>
                    <a:pt x="2112" y="8"/>
                  </a:cubicBezTo>
                  <a:cubicBezTo>
                    <a:pt x="2124" y="8"/>
                    <a:pt x="2124" y="8"/>
                    <a:pt x="2124" y="8"/>
                  </a:cubicBezTo>
                  <a:cubicBezTo>
                    <a:pt x="2126" y="8"/>
                    <a:pt x="2127" y="10"/>
                    <a:pt x="2127" y="12"/>
                  </a:cubicBezTo>
                  <a:cubicBezTo>
                    <a:pt x="2127" y="33"/>
                    <a:pt x="2127" y="33"/>
                    <a:pt x="2127" y="33"/>
                  </a:cubicBezTo>
                  <a:cubicBezTo>
                    <a:pt x="2127" y="35"/>
                    <a:pt x="2126" y="37"/>
                    <a:pt x="2124" y="37"/>
                  </a:cubicBezTo>
                  <a:cubicBezTo>
                    <a:pt x="2112" y="37"/>
                    <a:pt x="2112" y="37"/>
                    <a:pt x="2112" y="37"/>
                  </a:cubicBezTo>
                  <a:cubicBezTo>
                    <a:pt x="2110" y="37"/>
                    <a:pt x="2109" y="35"/>
                    <a:pt x="2109" y="33"/>
                  </a:cubicBezTo>
                  <a:lnTo>
                    <a:pt x="2109" y="12"/>
                  </a:lnTo>
                  <a:close/>
                  <a:moveTo>
                    <a:pt x="2079" y="12"/>
                  </a:moveTo>
                  <a:cubicBezTo>
                    <a:pt x="2079" y="10"/>
                    <a:pt x="2081" y="8"/>
                    <a:pt x="2083" y="8"/>
                  </a:cubicBezTo>
                  <a:cubicBezTo>
                    <a:pt x="2095" y="8"/>
                    <a:pt x="2095" y="8"/>
                    <a:pt x="2095" y="8"/>
                  </a:cubicBezTo>
                  <a:cubicBezTo>
                    <a:pt x="2096" y="8"/>
                    <a:pt x="2098" y="10"/>
                    <a:pt x="2098" y="12"/>
                  </a:cubicBezTo>
                  <a:cubicBezTo>
                    <a:pt x="2098" y="33"/>
                    <a:pt x="2098" y="33"/>
                    <a:pt x="2098" y="33"/>
                  </a:cubicBezTo>
                  <a:cubicBezTo>
                    <a:pt x="2098" y="35"/>
                    <a:pt x="2096" y="37"/>
                    <a:pt x="2095" y="37"/>
                  </a:cubicBezTo>
                  <a:cubicBezTo>
                    <a:pt x="2083" y="37"/>
                    <a:pt x="2083" y="37"/>
                    <a:pt x="2083" y="37"/>
                  </a:cubicBezTo>
                  <a:cubicBezTo>
                    <a:pt x="2081" y="37"/>
                    <a:pt x="2079" y="35"/>
                    <a:pt x="2079" y="33"/>
                  </a:cubicBezTo>
                  <a:lnTo>
                    <a:pt x="2079" y="12"/>
                  </a:lnTo>
                  <a:close/>
                  <a:moveTo>
                    <a:pt x="2050" y="12"/>
                  </a:moveTo>
                  <a:cubicBezTo>
                    <a:pt x="2050" y="10"/>
                    <a:pt x="2051" y="8"/>
                    <a:pt x="2053" y="8"/>
                  </a:cubicBezTo>
                  <a:cubicBezTo>
                    <a:pt x="2065" y="8"/>
                    <a:pt x="2065" y="8"/>
                    <a:pt x="2065" y="8"/>
                  </a:cubicBezTo>
                  <a:cubicBezTo>
                    <a:pt x="2067" y="8"/>
                    <a:pt x="2068" y="10"/>
                    <a:pt x="2068" y="12"/>
                  </a:cubicBezTo>
                  <a:cubicBezTo>
                    <a:pt x="2068" y="33"/>
                    <a:pt x="2068" y="33"/>
                    <a:pt x="2068" y="33"/>
                  </a:cubicBezTo>
                  <a:cubicBezTo>
                    <a:pt x="2068" y="35"/>
                    <a:pt x="2067" y="37"/>
                    <a:pt x="2065" y="37"/>
                  </a:cubicBezTo>
                  <a:cubicBezTo>
                    <a:pt x="2053" y="37"/>
                    <a:pt x="2053" y="37"/>
                    <a:pt x="2053" y="37"/>
                  </a:cubicBezTo>
                  <a:cubicBezTo>
                    <a:pt x="2051" y="37"/>
                    <a:pt x="2050" y="35"/>
                    <a:pt x="2050" y="33"/>
                  </a:cubicBezTo>
                  <a:lnTo>
                    <a:pt x="2050" y="12"/>
                  </a:lnTo>
                  <a:close/>
                  <a:moveTo>
                    <a:pt x="2021" y="12"/>
                  </a:moveTo>
                  <a:cubicBezTo>
                    <a:pt x="2021" y="10"/>
                    <a:pt x="2022" y="8"/>
                    <a:pt x="2024" y="8"/>
                  </a:cubicBezTo>
                  <a:cubicBezTo>
                    <a:pt x="2036" y="8"/>
                    <a:pt x="2036" y="8"/>
                    <a:pt x="2036" y="8"/>
                  </a:cubicBezTo>
                  <a:cubicBezTo>
                    <a:pt x="2037" y="8"/>
                    <a:pt x="2039" y="10"/>
                    <a:pt x="2039" y="12"/>
                  </a:cubicBezTo>
                  <a:cubicBezTo>
                    <a:pt x="2039" y="33"/>
                    <a:pt x="2039" y="33"/>
                    <a:pt x="2039" y="33"/>
                  </a:cubicBezTo>
                  <a:cubicBezTo>
                    <a:pt x="2039" y="35"/>
                    <a:pt x="2037" y="37"/>
                    <a:pt x="2036" y="37"/>
                  </a:cubicBezTo>
                  <a:cubicBezTo>
                    <a:pt x="2024" y="37"/>
                    <a:pt x="2024" y="37"/>
                    <a:pt x="2024" y="37"/>
                  </a:cubicBezTo>
                  <a:cubicBezTo>
                    <a:pt x="2022" y="37"/>
                    <a:pt x="2021" y="35"/>
                    <a:pt x="2021" y="33"/>
                  </a:cubicBezTo>
                  <a:lnTo>
                    <a:pt x="2021" y="12"/>
                  </a:lnTo>
                  <a:close/>
                  <a:moveTo>
                    <a:pt x="1932" y="12"/>
                  </a:moveTo>
                  <a:cubicBezTo>
                    <a:pt x="1932" y="10"/>
                    <a:pt x="1933" y="8"/>
                    <a:pt x="1935" y="8"/>
                  </a:cubicBezTo>
                  <a:cubicBezTo>
                    <a:pt x="1947" y="8"/>
                    <a:pt x="1947" y="8"/>
                    <a:pt x="1947" y="8"/>
                  </a:cubicBezTo>
                  <a:cubicBezTo>
                    <a:pt x="1949" y="8"/>
                    <a:pt x="1950" y="10"/>
                    <a:pt x="1950" y="12"/>
                  </a:cubicBezTo>
                  <a:cubicBezTo>
                    <a:pt x="1950" y="33"/>
                    <a:pt x="1950" y="33"/>
                    <a:pt x="1950" y="33"/>
                  </a:cubicBezTo>
                  <a:cubicBezTo>
                    <a:pt x="1950" y="35"/>
                    <a:pt x="1949" y="37"/>
                    <a:pt x="1947" y="37"/>
                  </a:cubicBezTo>
                  <a:cubicBezTo>
                    <a:pt x="1935" y="37"/>
                    <a:pt x="1935" y="37"/>
                    <a:pt x="1935" y="37"/>
                  </a:cubicBezTo>
                  <a:cubicBezTo>
                    <a:pt x="1933" y="37"/>
                    <a:pt x="1932" y="35"/>
                    <a:pt x="1932" y="33"/>
                  </a:cubicBezTo>
                  <a:lnTo>
                    <a:pt x="1932" y="12"/>
                  </a:lnTo>
                  <a:close/>
                  <a:moveTo>
                    <a:pt x="1903" y="12"/>
                  </a:moveTo>
                  <a:cubicBezTo>
                    <a:pt x="1903" y="10"/>
                    <a:pt x="1904" y="8"/>
                    <a:pt x="1906" y="8"/>
                  </a:cubicBezTo>
                  <a:cubicBezTo>
                    <a:pt x="1918" y="8"/>
                    <a:pt x="1918" y="8"/>
                    <a:pt x="1918" y="8"/>
                  </a:cubicBezTo>
                  <a:cubicBezTo>
                    <a:pt x="1919" y="8"/>
                    <a:pt x="1921" y="10"/>
                    <a:pt x="1921" y="12"/>
                  </a:cubicBezTo>
                  <a:cubicBezTo>
                    <a:pt x="1921" y="33"/>
                    <a:pt x="1921" y="33"/>
                    <a:pt x="1921" y="33"/>
                  </a:cubicBezTo>
                  <a:cubicBezTo>
                    <a:pt x="1921" y="35"/>
                    <a:pt x="1919" y="37"/>
                    <a:pt x="1918" y="37"/>
                  </a:cubicBezTo>
                  <a:cubicBezTo>
                    <a:pt x="1906" y="37"/>
                    <a:pt x="1906" y="37"/>
                    <a:pt x="1906" y="37"/>
                  </a:cubicBezTo>
                  <a:cubicBezTo>
                    <a:pt x="1904" y="37"/>
                    <a:pt x="1903" y="35"/>
                    <a:pt x="1903" y="33"/>
                  </a:cubicBezTo>
                  <a:lnTo>
                    <a:pt x="1903" y="12"/>
                  </a:lnTo>
                  <a:close/>
                  <a:moveTo>
                    <a:pt x="1873" y="12"/>
                  </a:moveTo>
                  <a:cubicBezTo>
                    <a:pt x="1873" y="10"/>
                    <a:pt x="1875" y="8"/>
                    <a:pt x="1876" y="8"/>
                  </a:cubicBezTo>
                  <a:cubicBezTo>
                    <a:pt x="1888" y="8"/>
                    <a:pt x="1888" y="8"/>
                    <a:pt x="1888" y="8"/>
                  </a:cubicBezTo>
                  <a:cubicBezTo>
                    <a:pt x="1890" y="8"/>
                    <a:pt x="1891" y="10"/>
                    <a:pt x="1891" y="12"/>
                  </a:cubicBezTo>
                  <a:cubicBezTo>
                    <a:pt x="1891" y="33"/>
                    <a:pt x="1891" y="33"/>
                    <a:pt x="1891" y="33"/>
                  </a:cubicBezTo>
                  <a:cubicBezTo>
                    <a:pt x="1891" y="35"/>
                    <a:pt x="1890" y="37"/>
                    <a:pt x="1888" y="37"/>
                  </a:cubicBezTo>
                  <a:cubicBezTo>
                    <a:pt x="1876" y="37"/>
                    <a:pt x="1876" y="37"/>
                    <a:pt x="1876" y="37"/>
                  </a:cubicBezTo>
                  <a:cubicBezTo>
                    <a:pt x="1875" y="37"/>
                    <a:pt x="1873" y="35"/>
                    <a:pt x="1873" y="33"/>
                  </a:cubicBezTo>
                  <a:lnTo>
                    <a:pt x="1873" y="12"/>
                  </a:lnTo>
                  <a:close/>
                  <a:moveTo>
                    <a:pt x="1844" y="12"/>
                  </a:moveTo>
                  <a:cubicBezTo>
                    <a:pt x="1844" y="10"/>
                    <a:pt x="1845" y="8"/>
                    <a:pt x="1847" y="8"/>
                  </a:cubicBezTo>
                  <a:cubicBezTo>
                    <a:pt x="1859" y="8"/>
                    <a:pt x="1859" y="8"/>
                    <a:pt x="1859" y="8"/>
                  </a:cubicBezTo>
                  <a:cubicBezTo>
                    <a:pt x="1860" y="8"/>
                    <a:pt x="1862" y="10"/>
                    <a:pt x="1862" y="12"/>
                  </a:cubicBezTo>
                  <a:cubicBezTo>
                    <a:pt x="1862" y="33"/>
                    <a:pt x="1862" y="33"/>
                    <a:pt x="1862" y="33"/>
                  </a:cubicBezTo>
                  <a:cubicBezTo>
                    <a:pt x="1862" y="35"/>
                    <a:pt x="1860" y="37"/>
                    <a:pt x="1859" y="37"/>
                  </a:cubicBezTo>
                  <a:cubicBezTo>
                    <a:pt x="1847" y="37"/>
                    <a:pt x="1847" y="37"/>
                    <a:pt x="1847" y="37"/>
                  </a:cubicBezTo>
                  <a:cubicBezTo>
                    <a:pt x="1845" y="37"/>
                    <a:pt x="1844" y="35"/>
                    <a:pt x="1844" y="33"/>
                  </a:cubicBezTo>
                  <a:lnTo>
                    <a:pt x="1844" y="12"/>
                  </a:lnTo>
                  <a:close/>
                  <a:moveTo>
                    <a:pt x="1814" y="12"/>
                  </a:moveTo>
                  <a:cubicBezTo>
                    <a:pt x="1814" y="10"/>
                    <a:pt x="1816" y="8"/>
                    <a:pt x="1817" y="8"/>
                  </a:cubicBezTo>
                  <a:cubicBezTo>
                    <a:pt x="1829" y="8"/>
                    <a:pt x="1829" y="8"/>
                    <a:pt x="1829" y="8"/>
                  </a:cubicBezTo>
                  <a:cubicBezTo>
                    <a:pt x="1831" y="8"/>
                    <a:pt x="1832" y="10"/>
                    <a:pt x="1832" y="12"/>
                  </a:cubicBezTo>
                  <a:cubicBezTo>
                    <a:pt x="1832" y="33"/>
                    <a:pt x="1832" y="33"/>
                    <a:pt x="1832" y="33"/>
                  </a:cubicBezTo>
                  <a:cubicBezTo>
                    <a:pt x="1832" y="35"/>
                    <a:pt x="1831" y="37"/>
                    <a:pt x="1829" y="37"/>
                  </a:cubicBezTo>
                  <a:cubicBezTo>
                    <a:pt x="1817" y="37"/>
                    <a:pt x="1817" y="37"/>
                    <a:pt x="1817" y="37"/>
                  </a:cubicBezTo>
                  <a:cubicBezTo>
                    <a:pt x="1816" y="37"/>
                    <a:pt x="1814" y="35"/>
                    <a:pt x="1814" y="33"/>
                  </a:cubicBezTo>
                  <a:lnTo>
                    <a:pt x="1814" y="12"/>
                  </a:lnTo>
                  <a:close/>
                  <a:moveTo>
                    <a:pt x="1785" y="12"/>
                  </a:moveTo>
                  <a:cubicBezTo>
                    <a:pt x="1785" y="10"/>
                    <a:pt x="1786" y="8"/>
                    <a:pt x="1788" y="8"/>
                  </a:cubicBezTo>
                  <a:cubicBezTo>
                    <a:pt x="1800" y="8"/>
                    <a:pt x="1800" y="8"/>
                    <a:pt x="1800" y="8"/>
                  </a:cubicBezTo>
                  <a:cubicBezTo>
                    <a:pt x="1801" y="8"/>
                    <a:pt x="1803" y="10"/>
                    <a:pt x="1803" y="12"/>
                  </a:cubicBezTo>
                  <a:cubicBezTo>
                    <a:pt x="1803" y="33"/>
                    <a:pt x="1803" y="33"/>
                    <a:pt x="1803" y="33"/>
                  </a:cubicBezTo>
                  <a:cubicBezTo>
                    <a:pt x="1803" y="35"/>
                    <a:pt x="1801" y="37"/>
                    <a:pt x="1800" y="37"/>
                  </a:cubicBezTo>
                  <a:cubicBezTo>
                    <a:pt x="1788" y="37"/>
                    <a:pt x="1788" y="37"/>
                    <a:pt x="1788" y="37"/>
                  </a:cubicBezTo>
                  <a:cubicBezTo>
                    <a:pt x="1786" y="37"/>
                    <a:pt x="1785" y="35"/>
                    <a:pt x="1785" y="33"/>
                  </a:cubicBezTo>
                  <a:lnTo>
                    <a:pt x="1785" y="12"/>
                  </a:lnTo>
                  <a:close/>
                  <a:moveTo>
                    <a:pt x="1755" y="12"/>
                  </a:moveTo>
                  <a:cubicBezTo>
                    <a:pt x="1755" y="10"/>
                    <a:pt x="1757" y="8"/>
                    <a:pt x="1758" y="8"/>
                  </a:cubicBezTo>
                  <a:cubicBezTo>
                    <a:pt x="1770" y="8"/>
                    <a:pt x="1770" y="8"/>
                    <a:pt x="1770" y="8"/>
                  </a:cubicBezTo>
                  <a:cubicBezTo>
                    <a:pt x="1772" y="8"/>
                    <a:pt x="1773" y="10"/>
                    <a:pt x="1773" y="12"/>
                  </a:cubicBezTo>
                  <a:cubicBezTo>
                    <a:pt x="1773" y="33"/>
                    <a:pt x="1773" y="33"/>
                    <a:pt x="1773" y="33"/>
                  </a:cubicBezTo>
                  <a:cubicBezTo>
                    <a:pt x="1773" y="35"/>
                    <a:pt x="1772" y="37"/>
                    <a:pt x="1770" y="37"/>
                  </a:cubicBezTo>
                  <a:cubicBezTo>
                    <a:pt x="1758" y="37"/>
                    <a:pt x="1758" y="37"/>
                    <a:pt x="1758" y="37"/>
                  </a:cubicBezTo>
                  <a:cubicBezTo>
                    <a:pt x="1757" y="37"/>
                    <a:pt x="1755" y="35"/>
                    <a:pt x="1755" y="33"/>
                  </a:cubicBezTo>
                  <a:lnTo>
                    <a:pt x="1755" y="12"/>
                  </a:lnTo>
                  <a:close/>
                  <a:moveTo>
                    <a:pt x="1726" y="12"/>
                  </a:moveTo>
                  <a:cubicBezTo>
                    <a:pt x="1726" y="10"/>
                    <a:pt x="1727" y="8"/>
                    <a:pt x="1729" y="8"/>
                  </a:cubicBezTo>
                  <a:cubicBezTo>
                    <a:pt x="1741" y="8"/>
                    <a:pt x="1741" y="8"/>
                    <a:pt x="1741" y="8"/>
                  </a:cubicBezTo>
                  <a:cubicBezTo>
                    <a:pt x="1743" y="8"/>
                    <a:pt x="1744" y="10"/>
                    <a:pt x="1744" y="12"/>
                  </a:cubicBezTo>
                  <a:cubicBezTo>
                    <a:pt x="1744" y="33"/>
                    <a:pt x="1744" y="33"/>
                    <a:pt x="1744" y="33"/>
                  </a:cubicBezTo>
                  <a:cubicBezTo>
                    <a:pt x="1744" y="35"/>
                    <a:pt x="1743" y="37"/>
                    <a:pt x="1741" y="37"/>
                  </a:cubicBezTo>
                  <a:cubicBezTo>
                    <a:pt x="1729" y="37"/>
                    <a:pt x="1729" y="37"/>
                    <a:pt x="1729" y="37"/>
                  </a:cubicBezTo>
                  <a:cubicBezTo>
                    <a:pt x="1727" y="37"/>
                    <a:pt x="1726" y="35"/>
                    <a:pt x="1726" y="33"/>
                  </a:cubicBezTo>
                  <a:lnTo>
                    <a:pt x="1726" y="12"/>
                  </a:lnTo>
                  <a:close/>
                  <a:moveTo>
                    <a:pt x="1696" y="12"/>
                  </a:moveTo>
                  <a:cubicBezTo>
                    <a:pt x="1696" y="10"/>
                    <a:pt x="1698" y="8"/>
                    <a:pt x="1699" y="8"/>
                  </a:cubicBezTo>
                  <a:cubicBezTo>
                    <a:pt x="1711" y="8"/>
                    <a:pt x="1711" y="8"/>
                    <a:pt x="1711" y="8"/>
                  </a:cubicBezTo>
                  <a:cubicBezTo>
                    <a:pt x="1713" y="8"/>
                    <a:pt x="1714" y="10"/>
                    <a:pt x="1714" y="12"/>
                  </a:cubicBezTo>
                  <a:cubicBezTo>
                    <a:pt x="1714" y="33"/>
                    <a:pt x="1714" y="33"/>
                    <a:pt x="1714" y="33"/>
                  </a:cubicBezTo>
                  <a:cubicBezTo>
                    <a:pt x="1714" y="35"/>
                    <a:pt x="1713" y="37"/>
                    <a:pt x="1711" y="37"/>
                  </a:cubicBezTo>
                  <a:cubicBezTo>
                    <a:pt x="1699" y="37"/>
                    <a:pt x="1699" y="37"/>
                    <a:pt x="1699" y="37"/>
                  </a:cubicBezTo>
                  <a:cubicBezTo>
                    <a:pt x="1698" y="37"/>
                    <a:pt x="1696" y="35"/>
                    <a:pt x="1696" y="33"/>
                  </a:cubicBezTo>
                  <a:lnTo>
                    <a:pt x="1696" y="12"/>
                  </a:lnTo>
                  <a:close/>
                  <a:moveTo>
                    <a:pt x="1608" y="12"/>
                  </a:moveTo>
                  <a:cubicBezTo>
                    <a:pt x="1608" y="10"/>
                    <a:pt x="1609" y="8"/>
                    <a:pt x="1611" y="8"/>
                  </a:cubicBezTo>
                  <a:cubicBezTo>
                    <a:pt x="1623" y="8"/>
                    <a:pt x="1623" y="8"/>
                    <a:pt x="1623" y="8"/>
                  </a:cubicBezTo>
                  <a:cubicBezTo>
                    <a:pt x="1625" y="8"/>
                    <a:pt x="1626" y="10"/>
                    <a:pt x="1626" y="12"/>
                  </a:cubicBezTo>
                  <a:cubicBezTo>
                    <a:pt x="1626" y="33"/>
                    <a:pt x="1626" y="33"/>
                    <a:pt x="1626" y="33"/>
                  </a:cubicBezTo>
                  <a:cubicBezTo>
                    <a:pt x="1626" y="35"/>
                    <a:pt x="1625" y="37"/>
                    <a:pt x="1623" y="37"/>
                  </a:cubicBezTo>
                  <a:cubicBezTo>
                    <a:pt x="1611" y="37"/>
                    <a:pt x="1611" y="37"/>
                    <a:pt x="1611" y="37"/>
                  </a:cubicBezTo>
                  <a:cubicBezTo>
                    <a:pt x="1609" y="37"/>
                    <a:pt x="1608" y="35"/>
                    <a:pt x="1608" y="33"/>
                  </a:cubicBezTo>
                  <a:lnTo>
                    <a:pt x="1608" y="12"/>
                  </a:lnTo>
                  <a:close/>
                  <a:moveTo>
                    <a:pt x="1578" y="12"/>
                  </a:moveTo>
                  <a:cubicBezTo>
                    <a:pt x="1578" y="10"/>
                    <a:pt x="1580" y="8"/>
                    <a:pt x="1581" y="8"/>
                  </a:cubicBezTo>
                  <a:cubicBezTo>
                    <a:pt x="1593" y="8"/>
                    <a:pt x="1593" y="8"/>
                    <a:pt x="1593" y="8"/>
                  </a:cubicBezTo>
                  <a:cubicBezTo>
                    <a:pt x="1595" y="8"/>
                    <a:pt x="1596" y="10"/>
                    <a:pt x="1596" y="12"/>
                  </a:cubicBezTo>
                  <a:cubicBezTo>
                    <a:pt x="1596" y="33"/>
                    <a:pt x="1596" y="33"/>
                    <a:pt x="1596" y="33"/>
                  </a:cubicBezTo>
                  <a:cubicBezTo>
                    <a:pt x="1596" y="35"/>
                    <a:pt x="1595" y="37"/>
                    <a:pt x="1593" y="37"/>
                  </a:cubicBezTo>
                  <a:cubicBezTo>
                    <a:pt x="1581" y="37"/>
                    <a:pt x="1581" y="37"/>
                    <a:pt x="1581" y="37"/>
                  </a:cubicBezTo>
                  <a:cubicBezTo>
                    <a:pt x="1580" y="37"/>
                    <a:pt x="1578" y="35"/>
                    <a:pt x="1578" y="33"/>
                  </a:cubicBezTo>
                  <a:lnTo>
                    <a:pt x="1578" y="12"/>
                  </a:lnTo>
                  <a:close/>
                  <a:moveTo>
                    <a:pt x="1549" y="12"/>
                  </a:moveTo>
                  <a:cubicBezTo>
                    <a:pt x="1549" y="10"/>
                    <a:pt x="1550" y="8"/>
                    <a:pt x="1552" y="8"/>
                  </a:cubicBezTo>
                  <a:cubicBezTo>
                    <a:pt x="1564" y="8"/>
                    <a:pt x="1564" y="8"/>
                    <a:pt x="1564" y="8"/>
                  </a:cubicBezTo>
                  <a:cubicBezTo>
                    <a:pt x="1566" y="8"/>
                    <a:pt x="1567" y="10"/>
                    <a:pt x="1567" y="12"/>
                  </a:cubicBezTo>
                  <a:cubicBezTo>
                    <a:pt x="1567" y="33"/>
                    <a:pt x="1567" y="33"/>
                    <a:pt x="1567" y="33"/>
                  </a:cubicBezTo>
                  <a:cubicBezTo>
                    <a:pt x="1567" y="35"/>
                    <a:pt x="1566" y="37"/>
                    <a:pt x="1564" y="37"/>
                  </a:cubicBezTo>
                  <a:cubicBezTo>
                    <a:pt x="1552" y="37"/>
                    <a:pt x="1552" y="37"/>
                    <a:pt x="1552" y="37"/>
                  </a:cubicBezTo>
                  <a:cubicBezTo>
                    <a:pt x="1550" y="37"/>
                    <a:pt x="1549" y="35"/>
                    <a:pt x="1549" y="33"/>
                  </a:cubicBezTo>
                  <a:lnTo>
                    <a:pt x="1549" y="12"/>
                  </a:lnTo>
                  <a:close/>
                  <a:moveTo>
                    <a:pt x="1519" y="12"/>
                  </a:moveTo>
                  <a:cubicBezTo>
                    <a:pt x="1519" y="10"/>
                    <a:pt x="1521" y="8"/>
                    <a:pt x="1522" y="8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6" y="8"/>
                    <a:pt x="1538" y="10"/>
                    <a:pt x="1538" y="12"/>
                  </a:cubicBezTo>
                  <a:cubicBezTo>
                    <a:pt x="1538" y="33"/>
                    <a:pt x="1538" y="33"/>
                    <a:pt x="1538" y="33"/>
                  </a:cubicBezTo>
                  <a:cubicBezTo>
                    <a:pt x="1538" y="35"/>
                    <a:pt x="1536" y="37"/>
                    <a:pt x="1534" y="37"/>
                  </a:cubicBezTo>
                  <a:cubicBezTo>
                    <a:pt x="1522" y="37"/>
                    <a:pt x="1522" y="37"/>
                    <a:pt x="1522" y="37"/>
                  </a:cubicBezTo>
                  <a:cubicBezTo>
                    <a:pt x="1521" y="37"/>
                    <a:pt x="1519" y="35"/>
                    <a:pt x="1519" y="33"/>
                  </a:cubicBezTo>
                  <a:lnTo>
                    <a:pt x="1519" y="12"/>
                  </a:lnTo>
                  <a:close/>
                  <a:moveTo>
                    <a:pt x="1490" y="12"/>
                  </a:moveTo>
                  <a:cubicBezTo>
                    <a:pt x="1490" y="10"/>
                    <a:pt x="1491" y="8"/>
                    <a:pt x="1493" y="8"/>
                  </a:cubicBezTo>
                  <a:cubicBezTo>
                    <a:pt x="1505" y="8"/>
                    <a:pt x="1505" y="8"/>
                    <a:pt x="1505" y="8"/>
                  </a:cubicBezTo>
                  <a:cubicBezTo>
                    <a:pt x="1507" y="8"/>
                    <a:pt x="1508" y="10"/>
                    <a:pt x="1508" y="12"/>
                  </a:cubicBezTo>
                  <a:cubicBezTo>
                    <a:pt x="1508" y="33"/>
                    <a:pt x="1508" y="33"/>
                    <a:pt x="1508" y="33"/>
                  </a:cubicBezTo>
                  <a:cubicBezTo>
                    <a:pt x="1508" y="35"/>
                    <a:pt x="1507" y="37"/>
                    <a:pt x="1505" y="37"/>
                  </a:cubicBezTo>
                  <a:cubicBezTo>
                    <a:pt x="1493" y="37"/>
                    <a:pt x="1493" y="37"/>
                    <a:pt x="1493" y="37"/>
                  </a:cubicBezTo>
                  <a:cubicBezTo>
                    <a:pt x="1491" y="37"/>
                    <a:pt x="1490" y="35"/>
                    <a:pt x="1490" y="33"/>
                  </a:cubicBezTo>
                  <a:lnTo>
                    <a:pt x="1490" y="12"/>
                  </a:lnTo>
                  <a:close/>
                  <a:moveTo>
                    <a:pt x="1460" y="12"/>
                  </a:moveTo>
                  <a:cubicBezTo>
                    <a:pt x="1460" y="10"/>
                    <a:pt x="1462" y="8"/>
                    <a:pt x="1463" y="8"/>
                  </a:cubicBezTo>
                  <a:cubicBezTo>
                    <a:pt x="1476" y="8"/>
                    <a:pt x="1476" y="8"/>
                    <a:pt x="1476" y="8"/>
                  </a:cubicBezTo>
                  <a:cubicBezTo>
                    <a:pt x="1477" y="8"/>
                    <a:pt x="1479" y="10"/>
                    <a:pt x="1479" y="12"/>
                  </a:cubicBezTo>
                  <a:cubicBezTo>
                    <a:pt x="1479" y="33"/>
                    <a:pt x="1479" y="33"/>
                    <a:pt x="1479" y="33"/>
                  </a:cubicBezTo>
                  <a:cubicBezTo>
                    <a:pt x="1479" y="35"/>
                    <a:pt x="1477" y="37"/>
                    <a:pt x="1476" y="37"/>
                  </a:cubicBezTo>
                  <a:cubicBezTo>
                    <a:pt x="1463" y="37"/>
                    <a:pt x="1463" y="37"/>
                    <a:pt x="1463" y="37"/>
                  </a:cubicBezTo>
                  <a:cubicBezTo>
                    <a:pt x="1462" y="37"/>
                    <a:pt x="1460" y="35"/>
                    <a:pt x="1460" y="33"/>
                  </a:cubicBezTo>
                  <a:lnTo>
                    <a:pt x="1460" y="12"/>
                  </a:lnTo>
                  <a:close/>
                  <a:moveTo>
                    <a:pt x="1431" y="12"/>
                  </a:moveTo>
                  <a:cubicBezTo>
                    <a:pt x="1431" y="10"/>
                    <a:pt x="1432" y="8"/>
                    <a:pt x="1434" y="8"/>
                  </a:cubicBezTo>
                  <a:cubicBezTo>
                    <a:pt x="1446" y="8"/>
                    <a:pt x="1446" y="8"/>
                    <a:pt x="1446" y="8"/>
                  </a:cubicBezTo>
                  <a:cubicBezTo>
                    <a:pt x="1448" y="8"/>
                    <a:pt x="1449" y="10"/>
                    <a:pt x="1449" y="12"/>
                  </a:cubicBezTo>
                  <a:cubicBezTo>
                    <a:pt x="1449" y="33"/>
                    <a:pt x="1449" y="33"/>
                    <a:pt x="1449" y="33"/>
                  </a:cubicBezTo>
                  <a:cubicBezTo>
                    <a:pt x="1449" y="35"/>
                    <a:pt x="1448" y="37"/>
                    <a:pt x="1446" y="37"/>
                  </a:cubicBezTo>
                  <a:cubicBezTo>
                    <a:pt x="1434" y="37"/>
                    <a:pt x="1434" y="37"/>
                    <a:pt x="1434" y="37"/>
                  </a:cubicBezTo>
                  <a:cubicBezTo>
                    <a:pt x="1432" y="37"/>
                    <a:pt x="1431" y="35"/>
                    <a:pt x="1431" y="33"/>
                  </a:cubicBezTo>
                  <a:lnTo>
                    <a:pt x="1431" y="12"/>
                  </a:lnTo>
                  <a:close/>
                  <a:moveTo>
                    <a:pt x="1401" y="12"/>
                  </a:moveTo>
                  <a:cubicBezTo>
                    <a:pt x="1401" y="10"/>
                    <a:pt x="1403" y="8"/>
                    <a:pt x="1405" y="8"/>
                  </a:cubicBezTo>
                  <a:cubicBezTo>
                    <a:pt x="1417" y="8"/>
                    <a:pt x="1417" y="8"/>
                    <a:pt x="1417" y="8"/>
                  </a:cubicBezTo>
                  <a:cubicBezTo>
                    <a:pt x="1418" y="8"/>
                    <a:pt x="1420" y="10"/>
                    <a:pt x="1420" y="1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20" y="35"/>
                    <a:pt x="1418" y="37"/>
                    <a:pt x="1417" y="37"/>
                  </a:cubicBezTo>
                  <a:cubicBezTo>
                    <a:pt x="1405" y="37"/>
                    <a:pt x="1405" y="37"/>
                    <a:pt x="1405" y="37"/>
                  </a:cubicBezTo>
                  <a:cubicBezTo>
                    <a:pt x="1403" y="37"/>
                    <a:pt x="1401" y="35"/>
                    <a:pt x="1401" y="33"/>
                  </a:cubicBezTo>
                  <a:lnTo>
                    <a:pt x="1401" y="12"/>
                  </a:lnTo>
                  <a:close/>
                  <a:moveTo>
                    <a:pt x="1372" y="12"/>
                  </a:moveTo>
                  <a:cubicBezTo>
                    <a:pt x="1372" y="10"/>
                    <a:pt x="1373" y="8"/>
                    <a:pt x="1375" y="8"/>
                  </a:cubicBezTo>
                  <a:cubicBezTo>
                    <a:pt x="1387" y="8"/>
                    <a:pt x="1387" y="8"/>
                    <a:pt x="1387" y="8"/>
                  </a:cubicBezTo>
                  <a:cubicBezTo>
                    <a:pt x="1389" y="8"/>
                    <a:pt x="1390" y="10"/>
                    <a:pt x="1390" y="12"/>
                  </a:cubicBezTo>
                  <a:cubicBezTo>
                    <a:pt x="1390" y="33"/>
                    <a:pt x="1390" y="33"/>
                    <a:pt x="1390" y="33"/>
                  </a:cubicBezTo>
                  <a:cubicBezTo>
                    <a:pt x="1390" y="35"/>
                    <a:pt x="1389" y="37"/>
                    <a:pt x="1387" y="37"/>
                  </a:cubicBezTo>
                  <a:cubicBezTo>
                    <a:pt x="1375" y="37"/>
                    <a:pt x="1375" y="37"/>
                    <a:pt x="1375" y="37"/>
                  </a:cubicBezTo>
                  <a:cubicBezTo>
                    <a:pt x="1373" y="37"/>
                    <a:pt x="1372" y="35"/>
                    <a:pt x="1372" y="33"/>
                  </a:cubicBezTo>
                  <a:lnTo>
                    <a:pt x="1372" y="12"/>
                  </a:lnTo>
                  <a:close/>
                  <a:moveTo>
                    <a:pt x="1343" y="12"/>
                  </a:moveTo>
                  <a:cubicBezTo>
                    <a:pt x="1343" y="10"/>
                    <a:pt x="1344" y="8"/>
                    <a:pt x="1346" y="8"/>
                  </a:cubicBezTo>
                  <a:cubicBezTo>
                    <a:pt x="1358" y="8"/>
                    <a:pt x="1358" y="8"/>
                    <a:pt x="1358" y="8"/>
                  </a:cubicBezTo>
                  <a:cubicBezTo>
                    <a:pt x="1359" y="8"/>
                    <a:pt x="1361" y="10"/>
                    <a:pt x="1361" y="12"/>
                  </a:cubicBezTo>
                  <a:cubicBezTo>
                    <a:pt x="1361" y="33"/>
                    <a:pt x="1361" y="33"/>
                    <a:pt x="1361" y="33"/>
                  </a:cubicBezTo>
                  <a:cubicBezTo>
                    <a:pt x="1361" y="35"/>
                    <a:pt x="1359" y="37"/>
                    <a:pt x="1358" y="37"/>
                  </a:cubicBezTo>
                  <a:cubicBezTo>
                    <a:pt x="1346" y="37"/>
                    <a:pt x="1346" y="37"/>
                    <a:pt x="1346" y="37"/>
                  </a:cubicBezTo>
                  <a:cubicBezTo>
                    <a:pt x="1344" y="37"/>
                    <a:pt x="1343" y="35"/>
                    <a:pt x="1343" y="33"/>
                  </a:cubicBezTo>
                  <a:lnTo>
                    <a:pt x="1343" y="12"/>
                  </a:lnTo>
                  <a:close/>
                  <a:moveTo>
                    <a:pt x="1284" y="12"/>
                  </a:moveTo>
                  <a:cubicBezTo>
                    <a:pt x="1284" y="10"/>
                    <a:pt x="1285" y="8"/>
                    <a:pt x="1287" y="8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300" y="8"/>
                    <a:pt x="1302" y="10"/>
                    <a:pt x="1302" y="12"/>
                  </a:cubicBezTo>
                  <a:cubicBezTo>
                    <a:pt x="1302" y="33"/>
                    <a:pt x="1302" y="33"/>
                    <a:pt x="1302" y="33"/>
                  </a:cubicBezTo>
                  <a:cubicBezTo>
                    <a:pt x="1302" y="35"/>
                    <a:pt x="1300" y="37"/>
                    <a:pt x="1299" y="37"/>
                  </a:cubicBezTo>
                  <a:cubicBezTo>
                    <a:pt x="1287" y="37"/>
                    <a:pt x="1287" y="37"/>
                    <a:pt x="1287" y="37"/>
                  </a:cubicBezTo>
                  <a:cubicBezTo>
                    <a:pt x="1285" y="37"/>
                    <a:pt x="1284" y="35"/>
                    <a:pt x="1284" y="33"/>
                  </a:cubicBezTo>
                  <a:lnTo>
                    <a:pt x="1284" y="12"/>
                  </a:lnTo>
                  <a:close/>
                  <a:moveTo>
                    <a:pt x="1254" y="12"/>
                  </a:moveTo>
                  <a:cubicBezTo>
                    <a:pt x="1254" y="10"/>
                    <a:pt x="1255" y="8"/>
                    <a:pt x="1257" y="8"/>
                  </a:cubicBezTo>
                  <a:cubicBezTo>
                    <a:pt x="1269" y="8"/>
                    <a:pt x="1269" y="8"/>
                    <a:pt x="1269" y="8"/>
                  </a:cubicBezTo>
                  <a:cubicBezTo>
                    <a:pt x="1271" y="8"/>
                    <a:pt x="1272" y="10"/>
                    <a:pt x="1272" y="12"/>
                  </a:cubicBezTo>
                  <a:cubicBezTo>
                    <a:pt x="1272" y="33"/>
                    <a:pt x="1272" y="33"/>
                    <a:pt x="1272" y="33"/>
                  </a:cubicBezTo>
                  <a:cubicBezTo>
                    <a:pt x="1272" y="35"/>
                    <a:pt x="1271" y="37"/>
                    <a:pt x="1269" y="37"/>
                  </a:cubicBezTo>
                  <a:cubicBezTo>
                    <a:pt x="1257" y="37"/>
                    <a:pt x="1257" y="37"/>
                    <a:pt x="1257" y="37"/>
                  </a:cubicBezTo>
                  <a:cubicBezTo>
                    <a:pt x="1255" y="37"/>
                    <a:pt x="1254" y="35"/>
                    <a:pt x="1254" y="33"/>
                  </a:cubicBezTo>
                  <a:lnTo>
                    <a:pt x="1254" y="12"/>
                  </a:lnTo>
                  <a:close/>
                  <a:moveTo>
                    <a:pt x="1225" y="12"/>
                  </a:moveTo>
                  <a:cubicBezTo>
                    <a:pt x="1225" y="10"/>
                    <a:pt x="1226" y="8"/>
                    <a:pt x="1228" y="8"/>
                  </a:cubicBezTo>
                  <a:cubicBezTo>
                    <a:pt x="1240" y="8"/>
                    <a:pt x="1240" y="8"/>
                    <a:pt x="1240" y="8"/>
                  </a:cubicBezTo>
                  <a:cubicBezTo>
                    <a:pt x="1241" y="8"/>
                    <a:pt x="1243" y="10"/>
                    <a:pt x="1243" y="12"/>
                  </a:cubicBezTo>
                  <a:cubicBezTo>
                    <a:pt x="1243" y="33"/>
                    <a:pt x="1243" y="33"/>
                    <a:pt x="1243" y="33"/>
                  </a:cubicBezTo>
                  <a:cubicBezTo>
                    <a:pt x="1243" y="35"/>
                    <a:pt x="1241" y="37"/>
                    <a:pt x="1240" y="37"/>
                  </a:cubicBezTo>
                  <a:cubicBezTo>
                    <a:pt x="1228" y="37"/>
                    <a:pt x="1228" y="37"/>
                    <a:pt x="1228" y="37"/>
                  </a:cubicBezTo>
                  <a:cubicBezTo>
                    <a:pt x="1226" y="37"/>
                    <a:pt x="1225" y="35"/>
                    <a:pt x="1225" y="33"/>
                  </a:cubicBezTo>
                  <a:lnTo>
                    <a:pt x="1225" y="12"/>
                  </a:lnTo>
                  <a:close/>
                  <a:moveTo>
                    <a:pt x="1195" y="12"/>
                  </a:moveTo>
                  <a:cubicBezTo>
                    <a:pt x="1195" y="10"/>
                    <a:pt x="1197" y="8"/>
                    <a:pt x="1198" y="8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2" y="8"/>
                    <a:pt x="1213" y="10"/>
                    <a:pt x="1213" y="12"/>
                  </a:cubicBezTo>
                  <a:cubicBezTo>
                    <a:pt x="1213" y="33"/>
                    <a:pt x="1213" y="33"/>
                    <a:pt x="1213" y="33"/>
                  </a:cubicBezTo>
                  <a:cubicBezTo>
                    <a:pt x="1213" y="35"/>
                    <a:pt x="1212" y="37"/>
                    <a:pt x="1210" y="37"/>
                  </a:cubicBezTo>
                  <a:cubicBezTo>
                    <a:pt x="1198" y="37"/>
                    <a:pt x="1198" y="37"/>
                    <a:pt x="1198" y="37"/>
                  </a:cubicBezTo>
                  <a:cubicBezTo>
                    <a:pt x="1197" y="37"/>
                    <a:pt x="1195" y="35"/>
                    <a:pt x="1195" y="33"/>
                  </a:cubicBezTo>
                  <a:lnTo>
                    <a:pt x="1195" y="12"/>
                  </a:lnTo>
                  <a:close/>
                  <a:moveTo>
                    <a:pt x="1166" y="12"/>
                  </a:moveTo>
                  <a:cubicBezTo>
                    <a:pt x="1166" y="10"/>
                    <a:pt x="1167" y="8"/>
                    <a:pt x="1169" y="8"/>
                  </a:cubicBezTo>
                  <a:cubicBezTo>
                    <a:pt x="1181" y="8"/>
                    <a:pt x="1181" y="8"/>
                    <a:pt x="1181" y="8"/>
                  </a:cubicBezTo>
                  <a:cubicBezTo>
                    <a:pt x="1182" y="8"/>
                    <a:pt x="1184" y="10"/>
                    <a:pt x="1184" y="12"/>
                  </a:cubicBezTo>
                  <a:cubicBezTo>
                    <a:pt x="1184" y="33"/>
                    <a:pt x="1184" y="33"/>
                    <a:pt x="1184" y="33"/>
                  </a:cubicBezTo>
                  <a:cubicBezTo>
                    <a:pt x="1184" y="35"/>
                    <a:pt x="1182" y="37"/>
                    <a:pt x="1181" y="37"/>
                  </a:cubicBezTo>
                  <a:cubicBezTo>
                    <a:pt x="1169" y="37"/>
                    <a:pt x="1169" y="37"/>
                    <a:pt x="1169" y="37"/>
                  </a:cubicBezTo>
                  <a:cubicBezTo>
                    <a:pt x="1167" y="37"/>
                    <a:pt x="1166" y="35"/>
                    <a:pt x="1166" y="33"/>
                  </a:cubicBezTo>
                  <a:lnTo>
                    <a:pt x="1166" y="12"/>
                  </a:lnTo>
                  <a:close/>
                  <a:moveTo>
                    <a:pt x="1136" y="12"/>
                  </a:moveTo>
                  <a:cubicBezTo>
                    <a:pt x="1136" y="10"/>
                    <a:pt x="1138" y="8"/>
                    <a:pt x="1139" y="8"/>
                  </a:cubicBezTo>
                  <a:cubicBezTo>
                    <a:pt x="1151" y="8"/>
                    <a:pt x="1151" y="8"/>
                    <a:pt x="1151" y="8"/>
                  </a:cubicBezTo>
                  <a:cubicBezTo>
                    <a:pt x="1153" y="8"/>
                    <a:pt x="1154" y="10"/>
                    <a:pt x="1154" y="12"/>
                  </a:cubicBezTo>
                  <a:cubicBezTo>
                    <a:pt x="1154" y="33"/>
                    <a:pt x="1154" y="33"/>
                    <a:pt x="1154" y="33"/>
                  </a:cubicBezTo>
                  <a:cubicBezTo>
                    <a:pt x="1154" y="35"/>
                    <a:pt x="1153" y="37"/>
                    <a:pt x="1151" y="37"/>
                  </a:cubicBezTo>
                  <a:cubicBezTo>
                    <a:pt x="1139" y="37"/>
                    <a:pt x="1139" y="37"/>
                    <a:pt x="1139" y="37"/>
                  </a:cubicBezTo>
                  <a:cubicBezTo>
                    <a:pt x="1138" y="37"/>
                    <a:pt x="1136" y="35"/>
                    <a:pt x="1136" y="33"/>
                  </a:cubicBezTo>
                  <a:lnTo>
                    <a:pt x="1136" y="12"/>
                  </a:lnTo>
                  <a:close/>
                  <a:moveTo>
                    <a:pt x="1107" y="12"/>
                  </a:moveTo>
                  <a:cubicBezTo>
                    <a:pt x="1107" y="10"/>
                    <a:pt x="1108" y="8"/>
                    <a:pt x="1110" y="8"/>
                  </a:cubicBezTo>
                  <a:cubicBezTo>
                    <a:pt x="1122" y="8"/>
                    <a:pt x="1122" y="8"/>
                    <a:pt x="1122" y="8"/>
                  </a:cubicBezTo>
                  <a:cubicBezTo>
                    <a:pt x="1123" y="8"/>
                    <a:pt x="1125" y="10"/>
                    <a:pt x="1125" y="12"/>
                  </a:cubicBezTo>
                  <a:cubicBezTo>
                    <a:pt x="1125" y="33"/>
                    <a:pt x="1125" y="33"/>
                    <a:pt x="1125" y="33"/>
                  </a:cubicBezTo>
                  <a:cubicBezTo>
                    <a:pt x="1125" y="35"/>
                    <a:pt x="1123" y="37"/>
                    <a:pt x="1122" y="37"/>
                  </a:cubicBezTo>
                  <a:cubicBezTo>
                    <a:pt x="1110" y="37"/>
                    <a:pt x="1110" y="37"/>
                    <a:pt x="1110" y="37"/>
                  </a:cubicBezTo>
                  <a:cubicBezTo>
                    <a:pt x="1108" y="37"/>
                    <a:pt x="1107" y="35"/>
                    <a:pt x="1107" y="33"/>
                  </a:cubicBezTo>
                  <a:lnTo>
                    <a:pt x="1107" y="12"/>
                  </a:lnTo>
                  <a:close/>
                  <a:moveTo>
                    <a:pt x="1077" y="12"/>
                  </a:moveTo>
                  <a:cubicBezTo>
                    <a:pt x="1077" y="10"/>
                    <a:pt x="1079" y="8"/>
                    <a:pt x="1080" y="8"/>
                  </a:cubicBezTo>
                  <a:cubicBezTo>
                    <a:pt x="1092" y="8"/>
                    <a:pt x="1092" y="8"/>
                    <a:pt x="1092" y="8"/>
                  </a:cubicBezTo>
                  <a:cubicBezTo>
                    <a:pt x="1094" y="8"/>
                    <a:pt x="1095" y="10"/>
                    <a:pt x="1095" y="12"/>
                  </a:cubicBezTo>
                  <a:cubicBezTo>
                    <a:pt x="1095" y="33"/>
                    <a:pt x="1095" y="33"/>
                    <a:pt x="1095" y="33"/>
                  </a:cubicBezTo>
                  <a:cubicBezTo>
                    <a:pt x="1095" y="35"/>
                    <a:pt x="1094" y="37"/>
                    <a:pt x="1092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79" y="37"/>
                    <a:pt x="1077" y="35"/>
                    <a:pt x="1077" y="33"/>
                  </a:cubicBezTo>
                  <a:lnTo>
                    <a:pt x="1077" y="12"/>
                  </a:lnTo>
                  <a:close/>
                  <a:moveTo>
                    <a:pt x="1048" y="12"/>
                  </a:moveTo>
                  <a:cubicBezTo>
                    <a:pt x="1048" y="10"/>
                    <a:pt x="1049" y="8"/>
                    <a:pt x="1051" y="8"/>
                  </a:cubicBezTo>
                  <a:cubicBezTo>
                    <a:pt x="1063" y="8"/>
                    <a:pt x="1063" y="8"/>
                    <a:pt x="1063" y="8"/>
                  </a:cubicBezTo>
                  <a:cubicBezTo>
                    <a:pt x="1065" y="8"/>
                    <a:pt x="1066" y="10"/>
                    <a:pt x="1066" y="12"/>
                  </a:cubicBezTo>
                  <a:cubicBezTo>
                    <a:pt x="1066" y="33"/>
                    <a:pt x="1066" y="33"/>
                    <a:pt x="1066" y="33"/>
                  </a:cubicBezTo>
                  <a:cubicBezTo>
                    <a:pt x="1066" y="35"/>
                    <a:pt x="1065" y="37"/>
                    <a:pt x="1063" y="37"/>
                  </a:cubicBezTo>
                  <a:cubicBezTo>
                    <a:pt x="1051" y="37"/>
                    <a:pt x="1051" y="37"/>
                    <a:pt x="1051" y="37"/>
                  </a:cubicBezTo>
                  <a:cubicBezTo>
                    <a:pt x="1049" y="37"/>
                    <a:pt x="1048" y="35"/>
                    <a:pt x="1048" y="33"/>
                  </a:cubicBezTo>
                  <a:lnTo>
                    <a:pt x="1048" y="12"/>
                  </a:lnTo>
                  <a:close/>
                  <a:moveTo>
                    <a:pt x="1018" y="12"/>
                  </a:moveTo>
                  <a:cubicBezTo>
                    <a:pt x="1018" y="10"/>
                    <a:pt x="1020" y="8"/>
                    <a:pt x="1021" y="8"/>
                  </a:cubicBezTo>
                  <a:cubicBezTo>
                    <a:pt x="1033" y="8"/>
                    <a:pt x="1033" y="8"/>
                    <a:pt x="1033" y="8"/>
                  </a:cubicBezTo>
                  <a:cubicBezTo>
                    <a:pt x="1035" y="8"/>
                    <a:pt x="1036" y="10"/>
                    <a:pt x="1036" y="12"/>
                  </a:cubicBezTo>
                  <a:cubicBezTo>
                    <a:pt x="1036" y="33"/>
                    <a:pt x="1036" y="33"/>
                    <a:pt x="1036" y="33"/>
                  </a:cubicBezTo>
                  <a:cubicBezTo>
                    <a:pt x="1036" y="35"/>
                    <a:pt x="1035" y="37"/>
                    <a:pt x="1033" y="37"/>
                  </a:cubicBezTo>
                  <a:cubicBezTo>
                    <a:pt x="1021" y="37"/>
                    <a:pt x="1021" y="37"/>
                    <a:pt x="1021" y="37"/>
                  </a:cubicBezTo>
                  <a:cubicBezTo>
                    <a:pt x="1020" y="37"/>
                    <a:pt x="1018" y="35"/>
                    <a:pt x="1018" y="33"/>
                  </a:cubicBezTo>
                  <a:lnTo>
                    <a:pt x="1018" y="12"/>
                  </a:lnTo>
                  <a:close/>
                  <a:moveTo>
                    <a:pt x="959" y="12"/>
                  </a:moveTo>
                  <a:cubicBezTo>
                    <a:pt x="959" y="10"/>
                    <a:pt x="961" y="8"/>
                    <a:pt x="962" y="8"/>
                  </a:cubicBezTo>
                  <a:cubicBezTo>
                    <a:pt x="974" y="8"/>
                    <a:pt x="974" y="8"/>
                    <a:pt x="974" y="8"/>
                  </a:cubicBezTo>
                  <a:cubicBezTo>
                    <a:pt x="976" y="8"/>
                    <a:pt x="977" y="10"/>
                    <a:pt x="977" y="12"/>
                  </a:cubicBezTo>
                  <a:cubicBezTo>
                    <a:pt x="977" y="33"/>
                    <a:pt x="977" y="33"/>
                    <a:pt x="977" y="33"/>
                  </a:cubicBezTo>
                  <a:cubicBezTo>
                    <a:pt x="977" y="35"/>
                    <a:pt x="976" y="37"/>
                    <a:pt x="974" y="37"/>
                  </a:cubicBezTo>
                  <a:cubicBezTo>
                    <a:pt x="962" y="37"/>
                    <a:pt x="962" y="37"/>
                    <a:pt x="962" y="37"/>
                  </a:cubicBezTo>
                  <a:cubicBezTo>
                    <a:pt x="961" y="37"/>
                    <a:pt x="959" y="35"/>
                    <a:pt x="959" y="33"/>
                  </a:cubicBezTo>
                  <a:lnTo>
                    <a:pt x="959" y="12"/>
                  </a:lnTo>
                  <a:close/>
                  <a:moveTo>
                    <a:pt x="930" y="12"/>
                  </a:moveTo>
                  <a:cubicBezTo>
                    <a:pt x="930" y="10"/>
                    <a:pt x="931" y="8"/>
                    <a:pt x="933" y="8"/>
                  </a:cubicBezTo>
                  <a:cubicBezTo>
                    <a:pt x="945" y="8"/>
                    <a:pt x="945" y="8"/>
                    <a:pt x="945" y="8"/>
                  </a:cubicBezTo>
                  <a:cubicBezTo>
                    <a:pt x="947" y="8"/>
                    <a:pt x="948" y="10"/>
                    <a:pt x="948" y="12"/>
                  </a:cubicBezTo>
                  <a:cubicBezTo>
                    <a:pt x="948" y="33"/>
                    <a:pt x="948" y="33"/>
                    <a:pt x="948" y="33"/>
                  </a:cubicBezTo>
                  <a:cubicBezTo>
                    <a:pt x="948" y="35"/>
                    <a:pt x="947" y="37"/>
                    <a:pt x="945" y="37"/>
                  </a:cubicBezTo>
                  <a:cubicBezTo>
                    <a:pt x="933" y="37"/>
                    <a:pt x="933" y="37"/>
                    <a:pt x="933" y="37"/>
                  </a:cubicBezTo>
                  <a:cubicBezTo>
                    <a:pt x="931" y="37"/>
                    <a:pt x="930" y="35"/>
                    <a:pt x="930" y="33"/>
                  </a:cubicBezTo>
                  <a:lnTo>
                    <a:pt x="930" y="12"/>
                  </a:lnTo>
                  <a:close/>
                  <a:moveTo>
                    <a:pt x="900" y="12"/>
                  </a:moveTo>
                  <a:cubicBezTo>
                    <a:pt x="900" y="10"/>
                    <a:pt x="902" y="8"/>
                    <a:pt x="903" y="8"/>
                  </a:cubicBezTo>
                  <a:cubicBezTo>
                    <a:pt x="915" y="8"/>
                    <a:pt x="915" y="8"/>
                    <a:pt x="915" y="8"/>
                  </a:cubicBezTo>
                  <a:cubicBezTo>
                    <a:pt x="917" y="8"/>
                    <a:pt x="919" y="10"/>
                    <a:pt x="919" y="12"/>
                  </a:cubicBezTo>
                  <a:cubicBezTo>
                    <a:pt x="919" y="33"/>
                    <a:pt x="919" y="33"/>
                    <a:pt x="919" y="33"/>
                  </a:cubicBezTo>
                  <a:cubicBezTo>
                    <a:pt x="919" y="35"/>
                    <a:pt x="917" y="37"/>
                    <a:pt x="915" y="37"/>
                  </a:cubicBezTo>
                  <a:cubicBezTo>
                    <a:pt x="903" y="37"/>
                    <a:pt x="903" y="37"/>
                    <a:pt x="903" y="37"/>
                  </a:cubicBezTo>
                  <a:cubicBezTo>
                    <a:pt x="902" y="37"/>
                    <a:pt x="900" y="35"/>
                    <a:pt x="900" y="33"/>
                  </a:cubicBezTo>
                  <a:lnTo>
                    <a:pt x="900" y="12"/>
                  </a:lnTo>
                  <a:close/>
                  <a:moveTo>
                    <a:pt x="871" y="12"/>
                  </a:moveTo>
                  <a:cubicBezTo>
                    <a:pt x="871" y="10"/>
                    <a:pt x="872" y="8"/>
                    <a:pt x="874" y="8"/>
                  </a:cubicBezTo>
                  <a:cubicBezTo>
                    <a:pt x="886" y="8"/>
                    <a:pt x="886" y="8"/>
                    <a:pt x="886" y="8"/>
                  </a:cubicBezTo>
                  <a:cubicBezTo>
                    <a:pt x="888" y="8"/>
                    <a:pt x="889" y="10"/>
                    <a:pt x="889" y="12"/>
                  </a:cubicBezTo>
                  <a:cubicBezTo>
                    <a:pt x="889" y="33"/>
                    <a:pt x="889" y="33"/>
                    <a:pt x="889" y="33"/>
                  </a:cubicBezTo>
                  <a:cubicBezTo>
                    <a:pt x="889" y="35"/>
                    <a:pt x="888" y="37"/>
                    <a:pt x="886" y="37"/>
                  </a:cubicBezTo>
                  <a:cubicBezTo>
                    <a:pt x="874" y="37"/>
                    <a:pt x="874" y="37"/>
                    <a:pt x="874" y="37"/>
                  </a:cubicBezTo>
                  <a:cubicBezTo>
                    <a:pt x="872" y="37"/>
                    <a:pt x="871" y="35"/>
                    <a:pt x="871" y="33"/>
                  </a:cubicBezTo>
                  <a:lnTo>
                    <a:pt x="871" y="12"/>
                  </a:lnTo>
                  <a:close/>
                  <a:moveTo>
                    <a:pt x="841" y="12"/>
                  </a:moveTo>
                  <a:cubicBezTo>
                    <a:pt x="841" y="10"/>
                    <a:pt x="843" y="8"/>
                    <a:pt x="844" y="8"/>
                  </a:cubicBezTo>
                  <a:cubicBezTo>
                    <a:pt x="857" y="8"/>
                    <a:pt x="857" y="8"/>
                    <a:pt x="857" y="8"/>
                  </a:cubicBezTo>
                  <a:cubicBezTo>
                    <a:pt x="858" y="8"/>
                    <a:pt x="860" y="10"/>
                    <a:pt x="860" y="12"/>
                  </a:cubicBezTo>
                  <a:cubicBezTo>
                    <a:pt x="860" y="33"/>
                    <a:pt x="860" y="33"/>
                    <a:pt x="860" y="33"/>
                  </a:cubicBezTo>
                  <a:cubicBezTo>
                    <a:pt x="860" y="35"/>
                    <a:pt x="858" y="37"/>
                    <a:pt x="857" y="37"/>
                  </a:cubicBezTo>
                  <a:cubicBezTo>
                    <a:pt x="844" y="37"/>
                    <a:pt x="844" y="37"/>
                    <a:pt x="844" y="37"/>
                  </a:cubicBezTo>
                  <a:cubicBezTo>
                    <a:pt x="843" y="37"/>
                    <a:pt x="841" y="35"/>
                    <a:pt x="841" y="33"/>
                  </a:cubicBezTo>
                  <a:lnTo>
                    <a:pt x="841" y="12"/>
                  </a:lnTo>
                  <a:close/>
                  <a:moveTo>
                    <a:pt x="812" y="12"/>
                  </a:moveTo>
                  <a:cubicBezTo>
                    <a:pt x="812" y="10"/>
                    <a:pt x="813" y="8"/>
                    <a:pt x="815" y="8"/>
                  </a:cubicBezTo>
                  <a:cubicBezTo>
                    <a:pt x="827" y="8"/>
                    <a:pt x="827" y="8"/>
                    <a:pt x="827" y="8"/>
                  </a:cubicBezTo>
                  <a:cubicBezTo>
                    <a:pt x="829" y="8"/>
                    <a:pt x="830" y="10"/>
                    <a:pt x="830" y="12"/>
                  </a:cubicBezTo>
                  <a:cubicBezTo>
                    <a:pt x="830" y="33"/>
                    <a:pt x="830" y="33"/>
                    <a:pt x="830" y="33"/>
                  </a:cubicBezTo>
                  <a:cubicBezTo>
                    <a:pt x="830" y="35"/>
                    <a:pt x="829" y="37"/>
                    <a:pt x="827" y="37"/>
                  </a:cubicBezTo>
                  <a:cubicBezTo>
                    <a:pt x="815" y="37"/>
                    <a:pt x="815" y="37"/>
                    <a:pt x="815" y="37"/>
                  </a:cubicBezTo>
                  <a:cubicBezTo>
                    <a:pt x="813" y="37"/>
                    <a:pt x="812" y="35"/>
                    <a:pt x="812" y="33"/>
                  </a:cubicBezTo>
                  <a:lnTo>
                    <a:pt x="812" y="12"/>
                  </a:lnTo>
                  <a:close/>
                  <a:moveTo>
                    <a:pt x="782" y="12"/>
                  </a:moveTo>
                  <a:cubicBezTo>
                    <a:pt x="782" y="10"/>
                    <a:pt x="784" y="8"/>
                    <a:pt x="786" y="8"/>
                  </a:cubicBezTo>
                  <a:cubicBezTo>
                    <a:pt x="798" y="8"/>
                    <a:pt x="798" y="8"/>
                    <a:pt x="798" y="8"/>
                  </a:cubicBezTo>
                  <a:cubicBezTo>
                    <a:pt x="799" y="8"/>
                    <a:pt x="801" y="10"/>
                    <a:pt x="801" y="12"/>
                  </a:cubicBezTo>
                  <a:cubicBezTo>
                    <a:pt x="801" y="33"/>
                    <a:pt x="801" y="33"/>
                    <a:pt x="801" y="33"/>
                  </a:cubicBezTo>
                  <a:cubicBezTo>
                    <a:pt x="801" y="35"/>
                    <a:pt x="799" y="37"/>
                    <a:pt x="798" y="37"/>
                  </a:cubicBezTo>
                  <a:cubicBezTo>
                    <a:pt x="786" y="37"/>
                    <a:pt x="786" y="37"/>
                    <a:pt x="786" y="37"/>
                  </a:cubicBezTo>
                  <a:cubicBezTo>
                    <a:pt x="784" y="37"/>
                    <a:pt x="782" y="35"/>
                    <a:pt x="782" y="33"/>
                  </a:cubicBezTo>
                  <a:lnTo>
                    <a:pt x="782" y="12"/>
                  </a:lnTo>
                  <a:close/>
                  <a:moveTo>
                    <a:pt x="753" y="12"/>
                  </a:moveTo>
                  <a:cubicBezTo>
                    <a:pt x="753" y="10"/>
                    <a:pt x="754" y="8"/>
                    <a:pt x="756" y="8"/>
                  </a:cubicBezTo>
                  <a:cubicBezTo>
                    <a:pt x="768" y="8"/>
                    <a:pt x="768" y="8"/>
                    <a:pt x="768" y="8"/>
                  </a:cubicBezTo>
                  <a:cubicBezTo>
                    <a:pt x="770" y="8"/>
                    <a:pt x="771" y="10"/>
                    <a:pt x="771" y="12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71" y="35"/>
                    <a:pt x="770" y="37"/>
                    <a:pt x="768" y="37"/>
                  </a:cubicBezTo>
                  <a:cubicBezTo>
                    <a:pt x="756" y="37"/>
                    <a:pt x="756" y="37"/>
                    <a:pt x="756" y="37"/>
                  </a:cubicBezTo>
                  <a:cubicBezTo>
                    <a:pt x="754" y="37"/>
                    <a:pt x="753" y="35"/>
                    <a:pt x="753" y="33"/>
                  </a:cubicBezTo>
                  <a:lnTo>
                    <a:pt x="753" y="12"/>
                  </a:lnTo>
                  <a:close/>
                  <a:moveTo>
                    <a:pt x="724" y="12"/>
                  </a:moveTo>
                  <a:cubicBezTo>
                    <a:pt x="724" y="10"/>
                    <a:pt x="725" y="8"/>
                    <a:pt x="727" y="8"/>
                  </a:cubicBezTo>
                  <a:cubicBezTo>
                    <a:pt x="739" y="8"/>
                    <a:pt x="739" y="8"/>
                    <a:pt x="739" y="8"/>
                  </a:cubicBezTo>
                  <a:cubicBezTo>
                    <a:pt x="740" y="8"/>
                    <a:pt x="742" y="10"/>
                    <a:pt x="742" y="12"/>
                  </a:cubicBezTo>
                  <a:cubicBezTo>
                    <a:pt x="742" y="33"/>
                    <a:pt x="742" y="33"/>
                    <a:pt x="742" y="33"/>
                  </a:cubicBezTo>
                  <a:cubicBezTo>
                    <a:pt x="742" y="35"/>
                    <a:pt x="740" y="37"/>
                    <a:pt x="739" y="37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5" y="37"/>
                    <a:pt x="724" y="35"/>
                    <a:pt x="724" y="33"/>
                  </a:cubicBezTo>
                  <a:lnTo>
                    <a:pt x="724" y="12"/>
                  </a:lnTo>
                  <a:close/>
                  <a:moveTo>
                    <a:pt x="694" y="12"/>
                  </a:moveTo>
                  <a:cubicBezTo>
                    <a:pt x="694" y="10"/>
                    <a:pt x="695" y="8"/>
                    <a:pt x="697" y="8"/>
                  </a:cubicBezTo>
                  <a:cubicBezTo>
                    <a:pt x="709" y="8"/>
                    <a:pt x="709" y="8"/>
                    <a:pt x="709" y="8"/>
                  </a:cubicBezTo>
                  <a:cubicBezTo>
                    <a:pt x="711" y="8"/>
                    <a:pt x="712" y="10"/>
                    <a:pt x="712" y="12"/>
                  </a:cubicBezTo>
                  <a:cubicBezTo>
                    <a:pt x="712" y="33"/>
                    <a:pt x="712" y="33"/>
                    <a:pt x="712" y="33"/>
                  </a:cubicBezTo>
                  <a:cubicBezTo>
                    <a:pt x="712" y="35"/>
                    <a:pt x="711" y="37"/>
                    <a:pt x="709" y="37"/>
                  </a:cubicBezTo>
                  <a:cubicBezTo>
                    <a:pt x="697" y="37"/>
                    <a:pt x="697" y="37"/>
                    <a:pt x="697" y="37"/>
                  </a:cubicBezTo>
                  <a:cubicBezTo>
                    <a:pt x="695" y="37"/>
                    <a:pt x="694" y="35"/>
                    <a:pt x="694" y="33"/>
                  </a:cubicBezTo>
                  <a:lnTo>
                    <a:pt x="694" y="12"/>
                  </a:lnTo>
                  <a:close/>
                  <a:moveTo>
                    <a:pt x="635" y="12"/>
                  </a:moveTo>
                  <a:cubicBezTo>
                    <a:pt x="635" y="10"/>
                    <a:pt x="636" y="8"/>
                    <a:pt x="638" y="8"/>
                  </a:cubicBezTo>
                  <a:cubicBezTo>
                    <a:pt x="650" y="8"/>
                    <a:pt x="650" y="8"/>
                    <a:pt x="650" y="8"/>
                  </a:cubicBezTo>
                  <a:cubicBezTo>
                    <a:pt x="652" y="8"/>
                    <a:pt x="653" y="10"/>
                    <a:pt x="653" y="12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5"/>
                    <a:pt x="652" y="37"/>
                    <a:pt x="650" y="37"/>
                  </a:cubicBezTo>
                  <a:cubicBezTo>
                    <a:pt x="638" y="37"/>
                    <a:pt x="638" y="37"/>
                    <a:pt x="638" y="37"/>
                  </a:cubicBezTo>
                  <a:cubicBezTo>
                    <a:pt x="636" y="37"/>
                    <a:pt x="635" y="35"/>
                    <a:pt x="635" y="33"/>
                  </a:cubicBezTo>
                  <a:lnTo>
                    <a:pt x="635" y="12"/>
                  </a:lnTo>
                  <a:close/>
                  <a:moveTo>
                    <a:pt x="606" y="12"/>
                  </a:moveTo>
                  <a:cubicBezTo>
                    <a:pt x="606" y="10"/>
                    <a:pt x="607" y="8"/>
                    <a:pt x="609" y="8"/>
                  </a:cubicBezTo>
                  <a:cubicBezTo>
                    <a:pt x="621" y="8"/>
                    <a:pt x="621" y="8"/>
                    <a:pt x="621" y="8"/>
                  </a:cubicBezTo>
                  <a:cubicBezTo>
                    <a:pt x="622" y="8"/>
                    <a:pt x="624" y="10"/>
                    <a:pt x="624" y="1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24" y="35"/>
                    <a:pt x="622" y="37"/>
                    <a:pt x="621" y="37"/>
                  </a:cubicBezTo>
                  <a:cubicBezTo>
                    <a:pt x="609" y="37"/>
                    <a:pt x="609" y="37"/>
                    <a:pt x="609" y="37"/>
                  </a:cubicBezTo>
                  <a:cubicBezTo>
                    <a:pt x="607" y="37"/>
                    <a:pt x="606" y="35"/>
                    <a:pt x="606" y="33"/>
                  </a:cubicBezTo>
                  <a:lnTo>
                    <a:pt x="606" y="12"/>
                  </a:lnTo>
                  <a:close/>
                  <a:moveTo>
                    <a:pt x="576" y="12"/>
                  </a:moveTo>
                  <a:cubicBezTo>
                    <a:pt x="576" y="10"/>
                    <a:pt x="578" y="8"/>
                    <a:pt x="579" y="8"/>
                  </a:cubicBezTo>
                  <a:cubicBezTo>
                    <a:pt x="591" y="8"/>
                    <a:pt x="591" y="8"/>
                    <a:pt x="591" y="8"/>
                  </a:cubicBezTo>
                  <a:cubicBezTo>
                    <a:pt x="593" y="8"/>
                    <a:pt x="594" y="10"/>
                    <a:pt x="594" y="12"/>
                  </a:cubicBezTo>
                  <a:cubicBezTo>
                    <a:pt x="594" y="33"/>
                    <a:pt x="594" y="33"/>
                    <a:pt x="594" y="33"/>
                  </a:cubicBezTo>
                  <a:cubicBezTo>
                    <a:pt x="594" y="35"/>
                    <a:pt x="593" y="37"/>
                    <a:pt x="591" y="37"/>
                  </a:cubicBezTo>
                  <a:cubicBezTo>
                    <a:pt x="579" y="37"/>
                    <a:pt x="579" y="37"/>
                    <a:pt x="579" y="37"/>
                  </a:cubicBezTo>
                  <a:cubicBezTo>
                    <a:pt x="578" y="37"/>
                    <a:pt x="576" y="35"/>
                    <a:pt x="576" y="33"/>
                  </a:cubicBezTo>
                  <a:lnTo>
                    <a:pt x="576" y="12"/>
                  </a:lnTo>
                  <a:close/>
                  <a:moveTo>
                    <a:pt x="547" y="12"/>
                  </a:moveTo>
                  <a:cubicBezTo>
                    <a:pt x="547" y="10"/>
                    <a:pt x="548" y="8"/>
                    <a:pt x="550" y="8"/>
                  </a:cubicBezTo>
                  <a:cubicBezTo>
                    <a:pt x="562" y="8"/>
                    <a:pt x="562" y="8"/>
                    <a:pt x="562" y="8"/>
                  </a:cubicBezTo>
                  <a:cubicBezTo>
                    <a:pt x="563" y="8"/>
                    <a:pt x="565" y="10"/>
                    <a:pt x="565" y="12"/>
                  </a:cubicBezTo>
                  <a:cubicBezTo>
                    <a:pt x="565" y="33"/>
                    <a:pt x="565" y="33"/>
                    <a:pt x="565" y="33"/>
                  </a:cubicBezTo>
                  <a:cubicBezTo>
                    <a:pt x="565" y="35"/>
                    <a:pt x="563" y="37"/>
                    <a:pt x="562" y="37"/>
                  </a:cubicBezTo>
                  <a:cubicBezTo>
                    <a:pt x="550" y="37"/>
                    <a:pt x="550" y="37"/>
                    <a:pt x="550" y="37"/>
                  </a:cubicBezTo>
                  <a:cubicBezTo>
                    <a:pt x="548" y="37"/>
                    <a:pt x="547" y="35"/>
                    <a:pt x="547" y="33"/>
                  </a:cubicBezTo>
                  <a:lnTo>
                    <a:pt x="547" y="12"/>
                  </a:lnTo>
                  <a:close/>
                  <a:moveTo>
                    <a:pt x="517" y="12"/>
                  </a:moveTo>
                  <a:cubicBezTo>
                    <a:pt x="517" y="10"/>
                    <a:pt x="519" y="8"/>
                    <a:pt x="520" y="8"/>
                  </a:cubicBezTo>
                  <a:cubicBezTo>
                    <a:pt x="532" y="8"/>
                    <a:pt x="532" y="8"/>
                    <a:pt x="532" y="8"/>
                  </a:cubicBezTo>
                  <a:cubicBezTo>
                    <a:pt x="534" y="8"/>
                    <a:pt x="535" y="10"/>
                    <a:pt x="535" y="12"/>
                  </a:cubicBezTo>
                  <a:cubicBezTo>
                    <a:pt x="535" y="33"/>
                    <a:pt x="535" y="33"/>
                    <a:pt x="535" y="33"/>
                  </a:cubicBezTo>
                  <a:cubicBezTo>
                    <a:pt x="535" y="35"/>
                    <a:pt x="534" y="37"/>
                    <a:pt x="532" y="37"/>
                  </a:cubicBezTo>
                  <a:cubicBezTo>
                    <a:pt x="520" y="37"/>
                    <a:pt x="520" y="37"/>
                    <a:pt x="520" y="37"/>
                  </a:cubicBezTo>
                  <a:cubicBezTo>
                    <a:pt x="519" y="37"/>
                    <a:pt x="517" y="35"/>
                    <a:pt x="517" y="33"/>
                  </a:cubicBezTo>
                  <a:lnTo>
                    <a:pt x="517" y="12"/>
                  </a:lnTo>
                  <a:close/>
                  <a:moveTo>
                    <a:pt x="488" y="12"/>
                  </a:moveTo>
                  <a:cubicBezTo>
                    <a:pt x="488" y="10"/>
                    <a:pt x="489" y="8"/>
                    <a:pt x="491" y="8"/>
                  </a:cubicBezTo>
                  <a:cubicBezTo>
                    <a:pt x="503" y="8"/>
                    <a:pt x="503" y="8"/>
                    <a:pt x="503" y="8"/>
                  </a:cubicBezTo>
                  <a:cubicBezTo>
                    <a:pt x="504" y="8"/>
                    <a:pt x="506" y="10"/>
                    <a:pt x="506" y="12"/>
                  </a:cubicBezTo>
                  <a:cubicBezTo>
                    <a:pt x="506" y="33"/>
                    <a:pt x="506" y="33"/>
                    <a:pt x="506" y="33"/>
                  </a:cubicBezTo>
                  <a:cubicBezTo>
                    <a:pt x="506" y="35"/>
                    <a:pt x="504" y="37"/>
                    <a:pt x="503" y="37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9" y="37"/>
                    <a:pt x="488" y="35"/>
                    <a:pt x="488" y="33"/>
                  </a:cubicBezTo>
                  <a:lnTo>
                    <a:pt x="488" y="12"/>
                  </a:lnTo>
                  <a:close/>
                  <a:moveTo>
                    <a:pt x="458" y="12"/>
                  </a:moveTo>
                  <a:cubicBezTo>
                    <a:pt x="458" y="10"/>
                    <a:pt x="460" y="8"/>
                    <a:pt x="461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5" y="8"/>
                    <a:pt x="476" y="10"/>
                    <a:pt x="476" y="12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5"/>
                    <a:pt x="475" y="37"/>
                    <a:pt x="473" y="37"/>
                  </a:cubicBezTo>
                  <a:cubicBezTo>
                    <a:pt x="461" y="37"/>
                    <a:pt x="461" y="37"/>
                    <a:pt x="461" y="37"/>
                  </a:cubicBezTo>
                  <a:cubicBezTo>
                    <a:pt x="460" y="37"/>
                    <a:pt x="458" y="35"/>
                    <a:pt x="458" y="33"/>
                  </a:cubicBezTo>
                  <a:lnTo>
                    <a:pt x="458" y="12"/>
                  </a:lnTo>
                  <a:close/>
                  <a:moveTo>
                    <a:pt x="429" y="12"/>
                  </a:moveTo>
                  <a:cubicBezTo>
                    <a:pt x="429" y="10"/>
                    <a:pt x="430" y="8"/>
                    <a:pt x="432" y="8"/>
                  </a:cubicBezTo>
                  <a:cubicBezTo>
                    <a:pt x="444" y="8"/>
                    <a:pt x="444" y="8"/>
                    <a:pt x="444" y="8"/>
                  </a:cubicBezTo>
                  <a:cubicBezTo>
                    <a:pt x="446" y="8"/>
                    <a:pt x="447" y="10"/>
                    <a:pt x="447" y="12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47" y="35"/>
                    <a:pt x="446" y="37"/>
                    <a:pt x="444" y="37"/>
                  </a:cubicBezTo>
                  <a:cubicBezTo>
                    <a:pt x="432" y="37"/>
                    <a:pt x="432" y="37"/>
                    <a:pt x="432" y="37"/>
                  </a:cubicBezTo>
                  <a:cubicBezTo>
                    <a:pt x="430" y="37"/>
                    <a:pt x="429" y="35"/>
                    <a:pt x="429" y="33"/>
                  </a:cubicBezTo>
                  <a:lnTo>
                    <a:pt x="429" y="12"/>
                  </a:lnTo>
                  <a:close/>
                  <a:moveTo>
                    <a:pt x="399" y="12"/>
                  </a:moveTo>
                  <a:cubicBezTo>
                    <a:pt x="399" y="10"/>
                    <a:pt x="401" y="8"/>
                    <a:pt x="402" y="8"/>
                  </a:cubicBezTo>
                  <a:cubicBezTo>
                    <a:pt x="414" y="8"/>
                    <a:pt x="414" y="8"/>
                    <a:pt x="414" y="8"/>
                  </a:cubicBezTo>
                  <a:cubicBezTo>
                    <a:pt x="416" y="8"/>
                    <a:pt x="417" y="10"/>
                    <a:pt x="417" y="12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7" y="35"/>
                    <a:pt x="416" y="37"/>
                    <a:pt x="414" y="37"/>
                  </a:cubicBezTo>
                  <a:cubicBezTo>
                    <a:pt x="402" y="37"/>
                    <a:pt x="402" y="37"/>
                    <a:pt x="402" y="37"/>
                  </a:cubicBezTo>
                  <a:cubicBezTo>
                    <a:pt x="401" y="37"/>
                    <a:pt x="399" y="35"/>
                    <a:pt x="399" y="33"/>
                  </a:cubicBezTo>
                  <a:lnTo>
                    <a:pt x="399" y="12"/>
                  </a:lnTo>
                  <a:close/>
                  <a:moveTo>
                    <a:pt x="370" y="12"/>
                  </a:moveTo>
                  <a:cubicBezTo>
                    <a:pt x="370" y="10"/>
                    <a:pt x="371" y="8"/>
                    <a:pt x="373" y="8"/>
                  </a:cubicBezTo>
                  <a:cubicBezTo>
                    <a:pt x="385" y="8"/>
                    <a:pt x="385" y="8"/>
                    <a:pt x="385" y="8"/>
                  </a:cubicBezTo>
                  <a:cubicBezTo>
                    <a:pt x="387" y="8"/>
                    <a:pt x="388" y="10"/>
                    <a:pt x="388" y="12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88" y="35"/>
                    <a:pt x="387" y="37"/>
                    <a:pt x="385" y="37"/>
                  </a:cubicBezTo>
                  <a:cubicBezTo>
                    <a:pt x="373" y="37"/>
                    <a:pt x="373" y="37"/>
                    <a:pt x="373" y="37"/>
                  </a:cubicBezTo>
                  <a:cubicBezTo>
                    <a:pt x="371" y="37"/>
                    <a:pt x="370" y="35"/>
                    <a:pt x="370" y="33"/>
                  </a:cubicBezTo>
                  <a:lnTo>
                    <a:pt x="370" y="12"/>
                  </a:lnTo>
                  <a:close/>
                  <a:moveTo>
                    <a:pt x="281" y="12"/>
                  </a:moveTo>
                  <a:cubicBezTo>
                    <a:pt x="281" y="10"/>
                    <a:pt x="283" y="8"/>
                    <a:pt x="284" y="8"/>
                  </a:cubicBezTo>
                  <a:cubicBezTo>
                    <a:pt x="296" y="8"/>
                    <a:pt x="296" y="8"/>
                    <a:pt x="296" y="8"/>
                  </a:cubicBezTo>
                  <a:cubicBezTo>
                    <a:pt x="298" y="8"/>
                    <a:pt x="300" y="10"/>
                    <a:pt x="300" y="12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300" y="35"/>
                    <a:pt x="298" y="37"/>
                    <a:pt x="296" y="37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3" y="37"/>
                    <a:pt x="281" y="35"/>
                    <a:pt x="281" y="33"/>
                  </a:cubicBezTo>
                  <a:lnTo>
                    <a:pt x="281" y="12"/>
                  </a:lnTo>
                  <a:close/>
                  <a:moveTo>
                    <a:pt x="252" y="12"/>
                  </a:moveTo>
                  <a:cubicBezTo>
                    <a:pt x="252" y="10"/>
                    <a:pt x="253" y="8"/>
                    <a:pt x="255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9" y="8"/>
                    <a:pt x="270" y="10"/>
                    <a:pt x="270" y="12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5"/>
                    <a:pt x="269" y="37"/>
                    <a:pt x="267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3" y="37"/>
                    <a:pt x="252" y="35"/>
                    <a:pt x="252" y="33"/>
                  </a:cubicBezTo>
                  <a:lnTo>
                    <a:pt x="252" y="12"/>
                  </a:lnTo>
                  <a:close/>
                  <a:moveTo>
                    <a:pt x="222" y="12"/>
                  </a:moveTo>
                  <a:cubicBezTo>
                    <a:pt x="222" y="10"/>
                    <a:pt x="224" y="8"/>
                    <a:pt x="225" y="8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9" y="8"/>
                    <a:pt x="241" y="10"/>
                    <a:pt x="241" y="1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1" y="35"/>
                    <a:pt x="239" y="37"/>
                    <a:pt x="238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7"/>
                    <a:pt x="222" y="35"/>
                    <a:pt x="222" y="33"/>
                  </a:cubicBezTo>
                  <a:lnTo>
                    <a:pt x="222" y="12"/>
                  </a:lnTo>
                  <a:close/>
                  <a:moveTo>
                    <a:pt x="193" y="12"/>
                  </a:moveTo>
                  <a:cubicBezTo>
                    <a:pt x="193" y="10"/>
                    <a:pt x="194" y="8"/>
                    <a:pt x="196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10" y="8"/>
                    <a:pt x="211" y="10"/>
                    <a:pt x="211" y="1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5"/>
                    <a:pt x="210" y="37"/>
                    <a:pt x="208" y="37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4" y="37"/>
                    <a:pt x="193" y="35"/>
                    <a:pt x="193" y="33"/>
                  </a:cubicBezTo>
                  <a:lnTo>
                    <a:pt x="193" y="12"/>
                  </a:lnTo>
                  <a:close/>
                  <a:moveTo>
                    <a:pt x="163" y="12"/>
                  </a:moveTo>
                  <a:cubicBezTo>
                    <a:pt x="163" y="10"/>
                    <a:pt x="165" y="8"/>
                    <a:pt x="167" y="8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8"/>
                    <a:pt x="182" y="10"/>
                    <a:pt x="182" y="12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5"/>
                    <a:pt x="180" y="37"/>
                    <a:pt x="179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5" y="37"/>
                    <a:pt x="163" y="35"/>
                    <a:pt x="163" y="33"/>
                  </a:cubicBezTo>
                  <a:lnTo>
                    <a:pt x="163" y="12"/>
                  </a:lnTo>
                  <a:close/>
                  <a:moveTo>
                    <a:pt x="134" y="12"/>
                  </a:moveTo>
                  <a:cubicBezTo>
                    <a:pt x="134" y="10"/>
                    <a:pt x="135" y="8"/>
                    <a:pt x="137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51" y="8"/>
                    <a:pt x="152" y="10"/>
                    <a:pt x="152" y="12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5"/>
                    <a:pt x="151" y="37"/>
                    <a:pt x="149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5" y="37"/>
                    <a:pt x="134" y="35"/>
                    <a:pt x="134" y="33"/>
                  </a:cubicBezTo>
                  <a:lnTo>
                    <a:pt x="134" y="12"/>
                  </a:lnTo>
                  <a:close/>
                  <a:moveTo>
                    <a:pt x="105" y="12"/>
                  </a:moveTo>
                  <a:cubicBezTo>
                    <a:pt x="105" y="10"/>
                    <a:pt x="106" y="8"/>
                    <a:pt x="108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8"/>
                    <a:pt x="123" y="10"/>
                    <a:pt x="123" y="1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5"/>
                    <a:pt x="121" y="37"/>
                    <a:pt x="120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6" y="37"/>
                    <a:pt x="105" y="35"/>
                    <a:pt x="105" y="33"/>
                  </a:cubicBezTo>
                  <a:lnTo>
                    <a:pt x="105" y="12"/>
                  </a:lnTo>
                  <a:close/>
                  <a:moveTo>
                    <a:pt x="75" y="12"/>
                  </a:moveTo>
                  <a:cubicBezTo>
                    <a:pt x="75" y="10"/>
                    <a:pt x="76" y="8"/>
                    <a:pt x="78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2" y="8"/>
                    <a:pt x="93" y="10"/>
                    <a:pt x="93" y="12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5"/>
                    <a:pt x="92" y="37"/>
                    <a:pt x="90" y="37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76" y="37"/>
                    <a:pt x="75" y="35"/>
                    <a:pt x="75" y="33"/>
                  </a:cubicBezTo>
                  <a:lnTo>
                    <a:pt x="75" y="12"/>
                  </a:lnTo>
                  <a:close/>
                  <a:moveTo>
                    <a:pt x="46" y="12"/>
                  </a:moveTo>
                  <a:cubicBezTo>
                    <a:pt x="46" y="10"/>
                    <a:pt x="47" y="8"/>
                    <a:pt x="49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5"/>
                    <a:pt x="62" y="37"/>
                    <a:pt x="61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5"/>
                    <a:pt x="46" y="33"/>
                  </a:cubicBezTo>
                  <a:lnTo>
                    <a:pt x="46" y="12"/>
                  </a:lnTo>
                  <a:close/>
                  <a:moveTo>
                    <a:pt x="34" y="298"/>
                  </a:moveTo>
                  <a:cubicBezTo>
                    <a:pt x="34" y="300"/>
                    <a:pt x="33" y="302"/>
                    <a:pt x="31" y="302"/>
                  </a:cubicBezTo>
                  <a:cubicBezTo>
                    <a:pt x="19" y="302"/>
                    <a:pt x="19" y="302"/>
                    <a:pt x="19" y="302"/>
                  </a:cubicBezTo>
                  <a:cubicBezTo>
                    <a:pt x="17" y="302"/>
                    <a:pt x="16" y="300"/>
                    <a:pt x="16" y="298"/>
                  </a:cubicBezTo>
                  <a:cubicBezTo>
                    <a:pt x="16" y="277"/>
                    <a:pt x="16" y="277"/>
                    <a:pt x="16" y="277"/>
                  </a:cubicBezTo>
                  <a:cubicBezTo>
                    <a:pt x="16" y="275"/>
                    <a:pt x="17" y="273"/>
                    <a:pt x="19" y="273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3" y="273"/>
                    <a:pt x="34" y="275"/>
                    <a:pt x="34" y="277"/>
                  </a:cubicBezTo>
                  <a:lnTo>
                    <a:pt x="34" y="298"/>
                  </a:lnTo>
                  <a:close/>
                  <a:moveTo>
                    <a:pt x="34" y="33"/>
                  </a:moveTo>
                  <a:cubicBezTo>
                    <a:pt x="34" y="35"/>
                    <a:pt x="33" y="37"/>
                    <a:pt x="31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7"/>
                    <a:pt x="16" y="35"/>
                    <a:pt x="16" y="3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7" y="8"/>
                    <a:pt x="1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4" y="10"/>
                    <a:pt x="34" y="12"/>
                  </a:cubicBezTo>
                  <a:lnTo>
                    <a:pt x="34" y="33"/>
                  </a:lnTo>
                  <a:close/>
                  <a:moveTo>
                    <a:pt x="45" y="59"/>
                  </a:moveTo>
                  <a:cubicBezTo>
                    <a:pt x="45" y="53"/>
                    <a:pt x="49" y="49"/>
                    <a:pt x="55" y="49"/>
                  </a:cubicBezTo>
                  <a:cubicBezTo>
                    <a:pt x="55" y="49"/>
                    <a:pt x="55" y="49"/>
                    <a:pt x="317" y="49"/>
                  </a:cubicBezTo>
                  <a:cubicBezTo>
                    <a:pt x="323" y="49"/>
                    <a:pt x="328" y="53"/>
                    <a:pt x="328" y="59"/>
                  </a:cubicBezTo>
                  <a:cubicBezTo>
                    <a:pt x="328" y="59"/>
                    <a:pt x="328" y="59"/>
                    <a:pt x="328" y="251"/>
                  </a:cubicBezTo>
                  <a:cubicBezTo>
                    <a:pt x="328" y="257"/>
                    <a:pt x="323" y="262"/>
                    <a:pt x="317" y="262"/>
                  </a:cubicBezTo>
                  <a:cubicBezTo>
                    <a:pt x="317" y="262"/>
                    <a:pt x="317" y="262"/>
                    <a:pt x="55" y="262"/>
                  </a:cubicBezTo>
                  <a:cubicBezTo>
                    <a:pt x="49" y="262"/>
                    <a:pt x="45" y="257"/>
                    <a:pt x="45" y="251"/>
                  </a:cubicBezTo>
                  <a:cubicBezTo>
                    <a:pt x="45" y="251"/>
                    <a:pt x="45" y="251"/>
                    <a:pt x="45" y="59"/>
                  </a:cubicBezTo>
                  <a:close/>
                  <a:moveTo>
                    <a:pt x="64" y="298"/>
                  </a:moveTo>
                  <a:cubicBezTo>
                    <a:pt x="64" y="300"/>
                    <a:pt x="62" y="302"/>
                    <a:pt x="61" y="302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47" y="302"/>
                    <a:pt x="46" y="300"/>
                    <a:pt x="46" y="298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46" y="275"/>
                    <a:pt x="47" y="273"/>
                    <a:pt x="49" y="273"/>
                  </a:cubicBezTo>
                  <a:cubicBezTo>
                    <a:pt x="61" y="273"/>
                    <a:pt x="61" y="273"/>
                    <a:pt x="61" y="273"/>
                  </a:cubicBezTo>
                  <a:cubicBezTo>
                    <a:pt x="62" y="273"/>
                    <a:pt x="64" y="275"/>
                    <a:pt x="64" y="277"/>
                  </a:cubicBezTo>
                  <a:lnTo>
                    <a:pt x="64" y="298"/>
                  </a:lnTo>
                  <a:close/>
                  <a:moveTo>
                    <a:pt x="93" y="298"/>
                  </a:moveTo>
                  <a:cubicBezTo>
                    <a:pt x="93" y="300"/>
                    <a:pt x="92" y="302"/>
                    <a:pt x="90" y="302"/>
                  </a:cubicBezTo>
                  <a:cubicBezTo>
                    <a:pt x="78" y="302"/>
                    <a:pt x="78" y="302"/>
                    <a:pt x="78" y="302"/>
                  </a:cubicBezTo>
                  <a:cubicBezTo>
                    <a:pt x="76" y="302"/>
                    <a:pt x="75" y="300"/>
                    <a:pt x="75" y="298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5" y="275"/>
                    <a:pt x="76" y="273"/>
                    <a:pt x="78" y="273"/>
                  </a:cubicBezTo>
                  <a:cubicBezTo>
                    <a:pt x="90" y="273"/>
                    <a:pt x="90" y="273"/>
                    <a:pt x="90" y="273"/>
                  </a:cubicBezTo>
                  <a:cubicBezTo>
                    <a:pt x="92" y="273"/>
                    <a:pt x="93" y="275"/>
                    <a:pt x="93" y="277"/>
                  </a:cubicBezTo>
                  <a:lnTo>
                    <a:pt x="93" y="298"/>
                  </a:lnTo>
                  <a:close/>
                  <a:moveTo>
                    <a:pt x="123" y="298"/>
                  </a:moveTo>
                  <a:cubicBezTo>
                    <a:pt x="123" y="300"/>
                    <a:pt x="121" y="302"/>
                    <a:pt x="120" y="302"/>
                  </a:cubicBezTo>
                  <a:cubicBezTo>
                    <a:pt x="108" y="302"/>
                    <a:pt x="108" y="302"/>
                    <a:pt x="108" y="302"/>
                  </a:cubicBezTo>
                  <a:cubicBezTo>
                    <a:pt x="106" y="302"/>
                    <a:pt x="105" y="300"/>
                    <a:pt x="105" y="298"/>
                  </a:cubicBezTo>
                  <a:cubicBezTo>
                    <a:pt x="105" y="277"/>
                    <a:pt x="105" y="277"/>
                    <a:pt x="105" y="277"/>
                  </a:cubicBezTo>
                  <a:cubicBezTo>
                    <a:pt x="105" y="275"/>
                    <a:pt x="106" y="273"/>
                    <a:pt x="108" y="273"/>
                  </a:cubicBezTo>
                  <a:cubicBezTo>
                    <a:pt x="120" y="273"/>
                    <a:pt x="120" y="273"/>
                    <a:pt x="120" y="273"/>
                  </a:cubicBezTo>
                  <a:cubicBezTo>
                    <a:pt x="121" y="273"/>
                    <a:pt x="123" y="275"/>
                    <a:pt x="123" y="277"/>
                  </a:cubicBezTo>
                  <a:lnTo>
                    <a:pt x="123" y="298"/>
                  </a:lnTo>
                  <a:close/>
                  <a:moveTo>
                    <a:pt x="152" y="298"/>
                  </a:moveTo>
                  <a:cubicBezTo>
                    <a:pt x="152" y="300"/>
                    <a:pt x="151" y="302"/>
                    <a:pt x="149" y="302"/>
                  </a:cubicBezTo>
                  <a:cubicBezTo>
                    <a:pt x="137" y="302"/>
                    <a:pt x="137" y="302"/>
                    <a:pt x="137" y="302"/>
                  </a:cubicBezTo>
                  <a:cubicBezTo>
                    <a:pt x="135" y="302"/>
                    <a:pt x="134" y="300"/>
                    <a:pt x="134" y="298"/>
                  </a:cubicBezTo>
                  <a:cubicBezTo>
                    <a:pt x="134" y="277"/>
                    <a:pt x="134" y="277"/>
                    <a:pt x="134" y="277"/>
                  </a:cubicBezTo>
                  <a:cubicBezTo>
                    <a:pt x="134" y="275"/>
                    <a:pt x="135" y="273"/>
                    <a:pt x="137" y="273"/>
                  </a:cubicBezTo>
                  <a:cubicBezTo>
                    <a:pt x="149" y="273"/>
                    <a:pt x="149" y="273"/>
                    <a:pt x="149" y="273"/>
                  </a:cubicBezTo>
                  <a:cubicBezTo>
                    <a:pt x="151" y="273"/>
                    <a:pt x="152" y="275"/>
                    <a:pt x="152" y="277"/>
                  </a:cubicBezTo>
                  <a:lnTo>
                    <a:pt x="152" y="298"/>
                  </a:lnTo>
                  <a:close/>
                  <a:moveTo>
                    <a:pt x="182" y="298"/>
                  </a:moveTo>
                  <a:cubicBezTo>
                    <a:pt x="182" y="300"/>
                    <a:pt x="180" y="302"/>
                    <a:pt x="179" y="302"/>
                  </a:cubicBezTo>
                  <a:cubicBezTo>
                    <a:pt x="167" y="302"/>
                    <a:pt x="167" y="302"/>
                    <a:pt x="167" y="302"/>
                  </a:cubicBezTo>
                  <a:cubicBezTo>
                    <a:pt x="165" y="302"/>
                    <a:pt x="163" y="300"/>
                    <a:pt x="163" y="298"/>
                  </a:cubicBezTo>
                  <a:cubicBezTo>
                    <a:pt x="163" y="277"/>
                    <a:pt x="163" y="277"/>
                    <a:pt x="163" y="277"/>
                  </a:cubicBezTo>
                  <a:cubicBezTo>
                    <a:pt x="163" y="275"/>
                    <a:pt x="165" y="273"/>
                    <a:pt x="167" y="273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80" y="273"/>
                    <a:pt x="182" y="275"/>
                    <a:pt x="182" y="277"/>
                  </a:cubicBezTo>
                  <a:lnTo>
                    <a:pt x="182" y="298"/>
                  </a:lnTo>
                  <a:close/>
                  <a:moveTo>
                    <a:pt x="211" y="298"/>
                  </a:moveTo>
                  <a:cubicBezTo>
                    <a:pt x="211" y="300"/>
                    <a:pt x="210" y="302"/>
                    <a:pt x="208" y="302"/>
                  </a:cubicBezTo>
                  <a:cubicBezTo>
                    <a:pt x="196" y="302"/>
                    <a:pt x="196" y="302"/>
                    <a:pt x="196" y="302"/>
                  </a:cubicBezTo>
                  <a:cubicBezTo>
                    <a:pt x="194" y="302"/>
                    <a:pt x="193" y="300"/>
                    <a:pt x="193" y="298"/>
                  </a:cubicBezTo>
                  <a:cubicBezTo>
                    <a:pt x="193" y="277"/>
                    <a:pt x="193" y="277"/>
                    <a:pt x="193" y="277"/>
                  </a:cubicBezTo>
                  <a:cubicBezTo>
                    <a:pt x="193" y="275"/>
                    <a:pt x="194" y="273"/>
                    <a:pt x="196" y="273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0" y="273"/>
                    <a:pt x="211" y="275"/>
                    <a:pt x="211" y="277"/>
                  </a:cubicBezTo>
                  <a:lnTo>
                    <a:pt x="211" y="298"/>
                  </a:lnTo>
                  <a:close/>
                  <a:moveTo>
                    <a:pt x="241" y="298"/>
                  </a:moveTo>
                  <a:cubicBezTo>
                    <a:pt x="241" y="300"/>
                    <a:pt x="239" y="302"/>
                    <a:pt x="238" y="302"/>
                  </a:cubicBezTo>
                  <a:cubicBezTo>
                    <a:pt x="225" y="302"/>
                    <a:pt x="225" y="302"/>
                    <a:pt x="225" y="302"/>
                  </a:cubicBezTo>
                  <a:cubicBezTo>
                    <a:pt x="224" y="302"/>
                    <a:pt x="222" y="300"/>
                    <a:pt x="222" y="298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5"/>
                    <a:pt x="224" y="273"/>
                    <a:pt x="225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3"/>
                    <a:pt x="241" y="275"/>
                    <a:pt x="241" y="277"/>
                  </a:cubicBezTo>
                  <a:lnTo>
                    <a:pt x="241" y="298"/>
                  </a:lnTo>
                  <a:close/>
                  <a:moveTo>
                    <a:pt x="270" y="298"/>
                  </a:moveTo>
                  <a:cubicBezTo>
                    <a:pt x="270" y="300"/>
                    <a:pt x="269" y="302"/>
                    <a:pt x="267" y="302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3" y="302"/>
                    <a:pt x="252" y="300"/>
                    <a:pt x="252" y="29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5"/>
                    <a:pt x="253" y="273"/>
                    <a:pt x="255" y="273"/>
                  </a:cubicBezTo>
                  <a:cubicBezTo>
                    <a:pt x="267" y="273"/>
                    <a:pt x="267" y="273"/>
                    <a:pt x="267" y="273"/>
                  </a:cubicBezTo>
                  <a:cubicBezTo>
                    <a:pt x="269" y="273"/>
                    <a:pt x="270" y="275"/>
                    <a:pt x="270" y="277"/>
                  </a:cubicBezTo>
                  <a:lnTo>
                    <a:pt x="270" y="298"/>
                  </a:lnTo>
                  <a:close/>
                  <a:moveTo>
                    <a:pt x="300" y="298"/>
                  </a:moveTo>
                  <a:cubicBezTo>
                    <a:pt x="300" y="300"/>
                    <a:pt x="298" y="302"/>
                    <a:pt x="296" y="302"/>
                  </a:cubicBezTo>
                  <a:cubicBezTo>
                    <a:pt x="284" y="302"/>
                    <a:pt x="284" y="302"/>
                    <a:pt x="284" y="302"/>
                  </a:cubicBezTo>
                  <a:cubicBezTo>
                    <a:pt x="283" y="302"/>
                    <a:pt x="281" y="300"/>
                    <a:pt x="281" y="298"/>
                  </a:cubicBezTo>
                  <a:cubicBezTo>
                    <a:pt x="281" y="277"/>
                    <a:pt x="281" y="277"/>
                    <a:pt x="281" y="277"/>
                  </a:cubicBezTo>
                  <a:cubicBezTo>
                    <a:pt x="281" y="275"/>
                    <a:pt x="283" y="273"/>
                    <a:pt x="284" y="273"/>
                  </a:cubicBezTo>
                  <a:cubicBezTo>
                    <a:pt x="296" y="273"/>
                    <a:pt x="296" y="273"/>
                    <a:pt x="296" y="273"/>
                  </a:cubicBezTo>
                  <a:cubicBezTo>
                    <a:pt x="298" y="273"/>
                    <a:pt x="300" y="275"/>
                    <a:pt x="300" y="277"/>
                  </a:cubicBezTo>
                  <a:lnTo>
                    <a:pt x="300" y="298"/>
                  </a:lnTo>
                  <a:close/>
                  <a:moveTo>
                    <a:pt x="329" y="298"/>
                  </a:moveTo>
                  <a:cubicBezTo>
                    <a:pt x="329" y="300"/>
                    <a:pt x="328" y="302"/>
                    <a:pt x="326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2" y="302"/>
                    <a:pt x="311" y="300"/>
                    <a:pt x="311" y="298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1" y="275"/>
                    <a:pt x="312" y="273"/>
                    <a:pt x="314" y="273"/>
                  </a:cubicBezTo>
                  <a:cubicBezTo>
                    <a:pt x="326" y="273"/>
                    <a:pt x="326" y="273"/>
                    <a:pt x="326" y="273"/>
                  </a:cubicBezTo>
                  <a:cubicBezTo>
                    <a:pt x="328" y="273"/>
                    <a:pt x="329" y="275"/>
                    <a:pt x="329" y="277"/>
                  </a:cubicBezTo>
                  <a:lnTo>
                    <a:pt x="329" y="298"/>
                  </a:lnTo>
                  <a:close/>
                  <a:moveTo>
                    <a:pt x="329" y="33"/>
                  </a:moveTo>
                  <a:cubicBezTo>
                    <a:pt x="329" y="35"/>
                    <a:pt x="328" y="37"/>
                    <a:pt x="326" y="3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12" y="37"/>
                    <a:pt x="311" y="35"/>
                    <a:pt x="311" y="33"/>
                  </a:cubicBezTo>
                  <a:cubicBezTo>
                    <a:pt x="311" y="12"/>
                    <a:pt x="311" y="12"/>
                    <a:pt x="311" y="12"/>
                  </a:cubicBezTo>
                  <a:cubicBezTo>
                    <a:pt x="311" y="10"/>
                    <a:pt x="312" y="8"/>
                    <a:pt x="314" y="8"/>
                  </a:cubicBezTo>
                  <a:cubicBezTo>
                    <a:pt x="326" y="8"/>
                    <a:pt x="326" y="8"/>
                    <a:pt x="326" y="8"/>
                  </a:cubicBezTo>
                  <a:cubicBezTo>
                    <a:pt x="328" y="8"/>
                    <a:pt x="329" y="10"/>
                    <a:pt x="329" y="12"/>
                  </a:cubicBezTo>
                  <a:lnTo>
                    <a:pt x="329" y="33"/>
                  </a:lnTo>
                  <a:close/>
                  <a:moveTo>
                    <a:pt x="358" y="298"/>
                  </a:moveTo>
                  <a:cubicBezTo>
                    <a:pt x="358" y="300"/>
                    <a:pt x="357" y="302"/>
                    <a:pt x="355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2" y="302"/>
                    <a:pt x="340" y="300"/>
                    <a:pt x="340" y="29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0" y="275"/>
                    <a:pt x="342" y="273"/>
                    <a:pt x="343" y="273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3"/>
                    <a:pt x="358" y="275"/>
                    <a:pt x="358" y="277"/>
                  </a:cubicBezTo>
                  <a:lnTo>
                    <a:pt x="358" y="298"/>
                  </a:lnTo>
                  <a:close/>
                  <a:moveTo>
                    <a:pt x="358" y="33"/>
                  </a:moveTo>
                  <a:cubicBezTo>
                    <a:pt x="358" y="35"/>
                    <a:pt x="357" y="37"/>
                    <a:pt x="355" y="37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42" y="37"/>
                    <a:pt x="340" y="35"/>
                    <a:pt x="340" y="33"/>
                  </a:cubicBezTo>
                  <a:cubicBezTo>
                    <a:pt x="340" y="12"/>
                    <a:pt x="340" y="12"/>
                    <a:pt x="340" y="12"/>
                  </a:cubicBezTo>
                  <a:cubicBezTo>
                    <a:pt x="340" y="10"/>
                    <a:pt x="342" y="8"/>
                    <a:pt x="343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7" y="8"/>
                    <a:pt x="358" y="10"/>
                    <a:pt x="358" y="12"/>
                  </a:cubicBezTo>
                  <a:lnTo>
                    <a:pt x="358" y="33"/>
                  </a:lnTo>
                  <a:close/>
                  <a:moveTo>
                    <a:pt x="388" y="298"/>
                  </a:moveTo>
                  <a:cubicBezTo>
                    <a:pt x="388" y="300"/>
                    <a:pt x="387" y="302"/>
                    <a:pt x="385" y="302"/>
                  </a:cubicBezTo>
                  <a:cubicBezTo>
                    <a:pt x="373" y="302"/>
                    <a:pt x="373" y="302"/>
                    <a:pt x="373" y="302"/>
                  </a:cubicBezTo>
                  <a:cubicBezTo>
                    <a:pt x="371" y="302"/>
                    <a:pt x="370" y="300"/>
                    <a:pt x="370" y="298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0" y="275"/>
                    <a:pt x="371" y="273"/>
                    <a:pt x="373" y="273"/>
                  </a:cubicBezTo>
                  <a:cubicBezTo>
                    <a:pt x="385" y="273"/>
                    <a:pt x="385" y="273"/>
                    <a:pt x="385" y="273"/>
                  </a:cubicBezTo>
                  <a:cubicBezTo>
                    <a:pt x="387" y="273"/>
                    <a:pt x="388" y="275"/>
                    <a:pt x="388" y="277"/>
                  </a:cubicBezTo>
                  <a:lnTo>
                    <a:pt x="388" y="298"/>
                  </a:lnTo>
                  <a:close/>
                  <a:moveTo>
                    <a:pt x="417" y="298"/>
                  </a:moveTo>
                  <a:cubicBezTo>
                    <a:pt x="417" y="300"/>
                    <a:pt x="416" y="302"/>
                    <a:pt x="414" y="302"/>
                  </a:cubicBezTo>
                  <a:cubicBezTo>
                    <a:pt x="402" y="302"/>
                    <a:pt x="402" y="302"/>
                    <a:pt x="402" y="302"/>
                  </a:cubicBezTo>
                  <a:cubicBezTo>
                    <a:pt x="401" y="302"/>
                    <a:pt x="399" y="300"/>
                    <a:pt x="399" y="298"/>
                  </a:cubicBezTo>
                  <a:cubicBezTo>
                    <a:pt x="399" y="277"/>
                    <a:pt x="399" y="277"/>
                    <a:pt x="399" y="277"/>
                  </a:cubicBezTo>
                  <a:cubicBezTo>
                    <a:pt x="399" y="275"/>
                    <a:pt x="401" y="273"/>
                    <a:pt x="402" y="273"/>
                  </a:cubicBezTo>
                  <a:cubicBezTo>
                    <a:pt x="414" y="273"/>
                    <a:pt x="414" y="273"/>
                    <a:pt x="414" y="273"/>
                  </a:cubicBezTo>
                  <a:cubicBezTo>
                    <a:pt x="416" y="273"/>
                    <a:pt x="417" y="275"/>
                    <a:pt x="417" y="277"/>
                  </a:cubicBezTo>
                  <a:lnTo>
                    <a:pt x="417" y="298"/>
                  </a:lnTo>
                  <a:close/>
                  <a:moveTo>
                    <a:pt x="447" y="298"/>
                  </a:moveTo>
                  <a:cubicBezTo>
                    <a:pt x="447" y="300"/>
                    <a:pt x="446" y="302"/>
                    <a:pt x="444" y="302"/>
                  </a:cubicBezTo>
                  <a:cubicBezTo>
                    <a:pt x="432" y="302"/>
                    <a:pt x="432" y="302"/>
                    <a:pt x="432" y="302"/>
                  </a:cubicBezTo>
                  <a:cubicBezTo>
                    <a:pt x="430" y="302"/>
                    <a:pt x="429" y="300"/>
                    <a:pt x="429" y="298"/>
                  </a:cubicBezTo>
                  <a:cubicBezTo>
                    <a:pt x="429" y="277"/>
                    <a:pt x="429" y="277"/>
                    <a:pt x="429" y="277"/>
                  </a:cubicBezTo>
                  <a:cubicBezTo>
                    <a:pt x="429" y="275"/>
                    <a:pt x="430" y="273"/>
                    <a:pt x="432" y="273"/>
                  </a:cubicBezTo>
                  <a:cubicBezTo>
                    <a:pt x="444" y="273"/>
                    <a:pt x="444" y="273"/>
                    <a:pt x="444" y="273"/>
                  </a:cubicBezTo>
                  <a:cubicBezTo>
                    <a:pt x="446" y="273"/>
                    <a:pt x="447" y="275"/>
                    <a:pt x="447" y="277"/>
                  </a:cubicBezTo>
                  <a:lnTo>
                    <a:pt x="447" y="298"/>
                  </a:lnTo>
                  <a:close/>
                  <a:moveTo>
                    <a:pt x="476" y="298"/>
                  </a:moveTo>
                  <a:cubicBezTo>
                    <a:pt x="476" y="300"/>
                    <a:pt x="475" y="302"/>
                    <a:pt x="473" y="302"/>
                  </a:cubicBezTo>
                  <a:cubicBezTo>
                    <a:pt x="461" y="302"/>
                    <a:pt x="461" y="302"/>
                    <a:pt x="461" y="302"/>
                  </a:cubicBezTo>
                  <a:cubicBezTo>
                    <a:pt x="460" y="302"/>
                    <a:pt x="458" y="300"/>
                    <a:pt x="458" y="298"/>
                  </a:cubicBezTo>
                  <a:cubicBezTo>
                    <a:pt x="458" y="277"/>
                    <a:pt x="458" y="277"/>
                    <a:pt x="458" y="277"/>
                  </a:cubicBezTo>
                  <a:cubicBezTo>
                    <a:pt x="458" y="275"/>
                    <a:pt x="460" y="273"/>
                    <a:pt x="461" y="273"/>
                  </a:cubicBezTo>
                  <a:cubicBezTo>
                    <a:pt x="473" y="273"/>
                    <a:pt x="473" y="273"/>
                    <a:pt x="473" y="273"/>
                  </a:cubicBezTo>
                  <a:cubicBezTo>
                    <a:pt x="475" y="273"/>
                    <a:pt x="476" y="275"/>
                    <a:pt x="476" y="277"/>
                  </a:cubicBezTo>
                  <a:lnTo>
                    <a:pt x="476" y="298"/>
                  </a:lnTo>
                  <a:close/>
                  <a:moveTo>
                    <a:pt x="506" y="298"/>
                  </a:moveTo>
                  <a:cubicBezTo>
                    <a:pt x="506" y="300"/>
                    <a:pt x="504" y="302"/>
                    <a:pt x="503" y="302"/>
                  </a:cubicBezTo>
                  <a:cubicBezTo>
                    <a:pt x="491" y="302"/>
                    <a:pt x="491" y="302"/>
                    <a:pt x="491" y="302"/>
                  </a:cubicBezTo>
                  <a:cubicBezTo>
                    <a:pt x="489" y="302"/>
                    <a:pt x="488" y="300"/>
                    <a:pt x="488" y="298"/>
                  </a:cubicBezTo>
                  <a:cubicBezTo>
                    <a:pt x="488" y="277"/>
                    <a:pt x="488" y="277"/>
                    <a:pt x="488" y="277"/>
                  </a:cubicBezTo>
                  <a:cubicBezTo>
                    <a:pt x="488" y="275"/>
                    <a:pt x="489" y="273"/>
                    <a:pt x="491" y="273"/>
                  </a:cubicBezTo>
                  <a:cubicBezTo>
                    <a:pt x="503" y="273"/>
                    <a:pt x="503" y="273"/>
                    <a:pt x="503" y="273"/>
                  </a:cubicBezTo>
                  <a:cubicBezTo>
                    <a:pt x="504" y="273"/>
                    <a:pt x="506" y="275"/>
                    <a:pt x="506" y="277"/>
                  </a:cubicBezTo>
                  <a:lnTo>
                    <a:pt x="506" y="298"/>
                  </a:lnTo>
                  <a:close/>
                  <a:moveTo>
                    <a:pt x="535" y="298"/>
                  </a:moveTo>
                  <a:cubicBezTo>
                    <a:pt x="535" y="300"/>
                    <a:pt x="534" y="302"/>
                    <a:pt x="532" y="302"/>
                  </a:cubicBezTo>
                  <a:cubicBezTo>
                    <a:pt x="520" y="302"/>
                    <a:pt x="520" y="302"/>
                    <a:pt x="520" y="302"/>
                  </a:cubicBezTo>
                  <a:cubicBezTo>
                    <a:pt x="519" y="302"/>
                    <a:pt x="517" y="300"/>
                    <a:pt x="517" y="298"/>
                  </a:cubicBezTo>
                  <a:cubicBezTo>
                    <a:pt x="517" y="277"/>
                    <a:pt x="517" y="277"/>
                    <a:pt x="517" y="277"/>
                  </a:cubicBezTo>
                  <a:cubicBezTo>
                    <a:pt x="517" y="275"/>
                    <a:pt x="519" y="273"/>
                    <a:pt x="520" y="273"/>
                  </a:cubicBezTo>
                  <a:cubicBezTo>
                    <a:pt x="532" y="273"/>
                    <a:pt x="532" y="273"/>
                    <a:pt x="532" y="273"/>
                  </a:cubicBezTo>
                  <a:cubicBezTo>
                    <a:pt x="534" y="273"/>
                    <a:pt x="535" y="275"/>
                    <a:pt x="535" y="277"/>
                  </a:cubicBezTo>
                  <a:lnTo>
                    <a:pt x="535" y="298"/>
                  </a:lnTo>
                  <a:close/>
                  <a:moveTo>
                    <a:pt x="565" y="298"/>
                  </a:moveTo>
                  <a:cubicBezTo>
                    <a:pt x="565" y="300"/>
                    <a:pt x="563" y="302"/>
                    <a:pt x="562" y="302"/>
                  </a:cubicBezTo>
                  <a:cubicBezTo>
                    <a:pt x="550" y="302"/>
                    <a:pt x="550" y="302"/>
                    <a:pt x="550" y="302"/>
                  </a:cubicBezTo>
                  <a:cubicBezTo>
                    <a:pt x="548" y="302"/>
                    <a:pt x="547" y="300"/>
                    <a:pt x="547" y="298"/>
                  </a:cubicBezTo>
                  <a:cubicBezTo>
                    <a:pt x="547" y="277"/>
                    <a:pt x="547" y="277"/>
                    <a:pt x="547" y="277"/>
                  </a:cubicBezTo>
                  <a:cubicBezTo>
                    <a:pt x="547" y="275"/>
                    <a:pt x="548" y="273"/>
                    <a:pt x="550" y="273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5" y="275"/>
                    <a:pt x="565" y="277"/>
                  </a:cubicBezTo>
                  <a:lnTo>
                    <a:pt x="565" y="298"/>
                  </a:lnTo>
                  <a:close/>
                  <a:moveTo>
                    <a:pt x="594" y="298"/>
                  </a:moveTo>
                  <a:cubicBezTo>
                    <a:pt x="594" y="300"/>
                    <a:pt x="593" y="302"/>
                    <a:pt x="591" y="302"/>
                  </a:cubicBezTo>
                  <a:cubicBezTo>
                    <a:pt x="579" y="302"/>
                    <a:pt x="579" y="302"/>
                    <a:pt x="579" y="302"/>
                  </a:cubicBezTo>
                  <a:cubicBezTo>
                    <a:pt x="578" y="302"/>
                    <a:pt x="576" y="300"/>
                    <a:pt x="576" y="298"/>
                  </a:cubicBezTo>
                  <a:cubicBezTo>
                    <a:pt x="576" y="277"/>
                    <a:pt x="576" y="277"/>
                    <a:pt x="576" y="277"/>
                  </a:cubicBezTo>
                  <a:cubicBezTo>
                    <a:pt x="576" y="275"/>
                    <a:pt x="578" y="273"/>
                    <a:pt x="579" y="273"/>
                  </a:cubicBezTo>
                  <a:cubicBezTo>
                    <a:pt x="591" y="273"/>
                    <a:pt x="591" y="273"/>
                    <a:pt x="591" y="273"/>
                  </a:cubicBezTo>
                  <a:cubicBezTo>
                    <a:pt x="593" y="273"/>
                    <a:pt x="594" y="275"/>
                    <a:pt x="594" y="277"/>
                  </a:cubicBezTo>
                  <a:lnTo>
                    <a:pt x="594" y="298"/>
                  </a:lnTo>
                  <a:close/>
                  <a:moveTo>
                    <a:pt x="624" y="298"/>
                  </a:moveTo>
                  <a:cubicBezTo>
                    <a:pt x="624" y="300"/>
                    <a:pt x="622" y="302"/>
                    <a:pt x="621" y="302"/>
                  </a:cubicBezTo>
                  <a:cubicBezTo>
                    <a:pt x="609" y="302"/>
                    <a:pt x="609" y="302"/>
                    <a:pt x="609" y="302"/>
                  </a:cubicBezTo>
                  <a:cubicBezTo>
                    <a:pt x="607" y="302"/>
                    <a:pt x="606" y="300"/>
                    <a:pt x="606" y="298"/>
                  </a:cubicBezTo>
                  <a:cubicBezTo>
                    <a:pt x="606" y="277"/>
                    <a:pt x="606" y="277"/>
                    <a:pt x="606" y="277"/>
                  </a:cubicBezTo>
                  <a:cubicBezTo>
                    <a:pt x="606" y="275"/>
                    <a:pt x="607" y="273"/>
                    <a:pt x="609" y="273"/>
                  </a:cubicBezTo>
                  <a:cubicBezTo>
                    <a:pt x="621" y="273"/>
                    <a:pt x="621" y="273"/>
                    <a:pt x="621" y="273"/>
                  </a:cubicBezTo>
                  <a:cubicBezTo>
                    <a:pt x="622" y="273"/>
                    <a:pt x="624" y="275"/>
                    <a:pt x="624" y="277"/>
                  </a:cubicBezTo>
                  <a:lnTo>
                    <a:pt x="624" y="298"/>
                  </a:lnTo>
                  <a:close/>
                  <a:moveTo>
                    <a:pt x="653" y="298"/>
                  </a:moveTo>
                  <a:cubicBezTo>
                    <a:pt x="653" y="300"/>
                    <a:pt x="652" y="302"/>
                    <a:pt x="650" y="302"/>
                  </a:cubicBezTo>
                  <a:cubicBezTo>
                    <a:pt x="638" y="302"/>
                    <a:pt x="638" y="302"/>
                    <a:pt x="638" y="302"/>
                  </a:cubicBezTo>
                  <a:cubicBezTo>
                    <a:pt x="636" y="302"/>
                    <a:pt x="635" y="300"/>
                    <a:pt x="635" y="298"/>
                  </a:cubicBezTo>
                  <a:cubicBezTo>
                    <a:pt x="635" y="277"/>
                    <a:pt x="635" y="277"/>
                    <a:pt x="635" y="277"/>
                  </a:cubicBezTo>
                  <a:cubicBezTo>
                    <a:pt x="635" y="275"/>
                    <a:pt x="636" y="273"/>
                    <a:pt x="638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2" y="273"/>
                    <a:pt x="653" y="275"/>
                    <a:pt x="653" y="277"/>
                  </a:cubicBezTo>
                  <a:lnTo>
                    <a:pt x="653" y="298"/>
                  </a:lnTo>
                  <a:close/>
                  <a:moveTo>
                    <a:pt x="657" y="251"/>
                  </a:moveTo>
                  <a:cubicBezTo>
                    <a:pt x="657" y="257"/>
                    <a:pt x="652" y="262"/>
                    <a:pt x="646" y="262"/>
                  </a:cubicBezTo>
                  <a:cubicBezTo>
                    <a:pt x="646" y="262"/>
                    <a:pt x="646" y="262"/>
                    <a:pt x="384" y="262"/>
                  </a:cubicBezTo>
                  <a:cubicBezTo>
                    <a:pt x="378" y="262"/>
                    <a:pt x="374" y="257"/>
                    <a:pt x="374" y="251"/>
                  </a:cubicBezTo>
                  <a:cubicBezTo>
                    <a:pt x="374" y="251"/>
                    <a:pt x="374" y="251"/>
                    <a:pt x="374" y="59"/>
                  </a:cubicBezTo>
                  <a:cubicBezTo>
                    <a:pt x="374" y="53"/>
                    <a:pt x="378" y="49"/>
                    <a:pt x="384" y="49"/>
                  </a:cubicBezTo>
                  <a:cubicBezTo>
                    <a:pt x="384" y="49"/>
                    <a:pt x="384" y="49"/>
                    <a:pt x="646" y="49"/>
                  </a:cubicBezTo>
                  <a:cubicBezTo>
                    <a:pt x="652" y="49"/>
                    <a:pt x="657" y="53"/>
                    <a:pt x="657" y="59"/>
                  </a:cubicBezTo>
                  <a:cubicBezTo>
                    <a:pt x="657" y="59"/>
                    <a:pt x="657" y="59"/>
                    <a:pt x="657" y="251"/>
                  </a:cubicBezTo>
                  <a:close/>
                  <a:moveTo>
                    <a:pt x="683" y="298"/>
                  </a:moveTo>
                  <a:cubicBezTo>
                    <a:pt x="683" y="300"/>
                    <a:pt x="681" y="302"/>
                    <a:pt x="680" y="302"/>
                  </a:cubicBezTo>
                  <a:cubicBezTo>
                    <a:pt x="668" y="302"/>
                    <a:pt x="668" y="302"/>
                    <a:pt x="668" y="302"/>
                  </a:cubicBezTo>
                  <a:cubicBezTo>
                    <a:pt x="666" y="302"/>
                    <a:pt x="665" y="300"/>
                    <a:pt x="665" y="298"/>
                  </a:cubicBezTo>
                  <a:cubicBezTo>
                    <a:pt x="665" y="277"/>
                    <a:pt x="665" y="277"/>
                    <a:pt x="665" y="277"/>
                  </a:cubicBezTo>
                  <a:cubicBezTo>
                    <a:pt x="665" y="275"/>
                    <a:pt x="666" y="273"/>
                    <a:pt x="668" y="273"/>
                  </a:cubicBezTo>
                  <a:cubicBezTo>
                    <a:pt x="680" y="273"/>
                    <a:pt x="680" y="273"/>
                    <a:pt x="680" y="273"/>
                  </a:cubicBezTo>
                  <a:cubicBezTo>
                    <a:pt x="681" y="273"/>
                    <a:pt x="683" y="275"/>
                    <a:pt x="683" y="277"/>
                  </a:cubicBezTo>
                  <a:lnTo>
                    <a:pt x="683" y="298"/>
                  </a:lnTo>
                  <a:close/>
                  <a:moveTo>
                    <a:pt x="683" y="33"/>
                  </a:moveTo>
                  <a:cubicBezTo>
                    <a:pt x="683" y="35"/>
                    <a:pt x="681" y="37"/>
                    <a:pt x="680" y="37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5" y="35"/>
                    <a:pt x="665" y="33"/>
                  </a:cubicBezTo>
                  <a:cubicBezTo>
                    <a:pt x="665" y="12"/>
                    <a:pt x="665" y="12"/>
                    <a:pt x="665" y="12"/>
                  </a:cubicBezTo>
                  <a:cubicBezTo>
                    <a:pt x="665" y="10"/>
                    <a:pt x="666" y="8"/>
                    <a:pt x="668" y="8"/>
                  </a:cubicBezTo>
                  <a:cubicBezTo>
                    <a:pt x="680" y="8"/>
                    <a:pt x="680" y="8"/>
                    <a:pt x="680" y="8"/>
                  </a:cubicBezTo>
                  <a:cubicBezTo>
                    <a:pt x="681" y="8"/>
                    <a:pt x="683" y="10"/>
                    <a:pt x="683" y="12"/>
                  </a:cubicBezTo>
                  <a:lnTo>
                    <a:pt x="683" y="33"/>
                  </a:lnTo>
                  <a:close/>
                  <a:moveTo>
                    <a:pt x="712" y="298"/>
                  </a:moveTo>
                  <a:cubicBezTo>
                    <a:pt x="712" y="300"/>
                    <a:pt x="711" y="302"/>
                    <a:pt x="709" y="302"/>
                  </a:cubicBezTo>
                  <a:cubicBezTo>
                    <a:pt x="697" y="302"/>
                    <a:pt x="697" y="302"/>
                    <a:pt x="697" y="302"/>
                  </a:cubicBezTo>
                  <a:cubicBezTo>
                    <a:pt x="695" y="302"/>
                    <a:pt x="694" y="300"/>
                    <a:pt x="694" y="298"/>
                  </a:cubicBezTo>
                  <a:cubicBezTo>
                    <a:pt x="694" y="277"/>
                    <a:pt x="694" y="277"/>
                    <a:pt x="694" y="277"/>
                  </a:cubicBezTo>
                  <a:cubicBezTo>
                    <a:pt x="694" y="275"/>
                    <a:pt x="695" y="273"/>
                    <a:pt x="697" y="273"/>
                  </a:cubicBezTo>
                  <a:cubicBezTo>
                    <a:pt x="709" y="273"/>
                    <a:pt x="709" y="273"/>
                    <a:pt x="709" y="273"/>
                  </a:cubicBezTo>
                  <a:cubicBezTo>
                    <a:pt x="711" y="273"/>
                    <a:pt x="712" y="275"/>
                    <a:pt x="712" y="277"/>
                  </a:cubicBezTo>
                  <a:lnTo>
                    <a:pt x="712" y="298"/>
                  </a:lnTo>
                  <a:close/>
                  <a:moveTo>
                    <a:pt x="742" y="298"/>
                  </a:moveTo>
                  <a:cubicBezTo>
                    <a:pt x="742" y="300"/>
                    <a:pt x="740" y="302"/>
                    <a:pt x="739" y="302"/>
                  </a:cubicBezTo>
                  <a:cubicBezTo>
                    <a:pt x="727" y="302"/>
                    <a:pt x="727" y="302"/>
                    <a:pt x="727" y="302"/>
                  </a:cubicBezTo>
                  <a:cubicBezTo>
                    <a:pt x="725" y="302"/>
                    <a:pt x="724" y="300"/>
                    <a:pt x="724" y="298"/>
                  </a:cubicBezTo>
                  <a:cubicBezTo>
                    <a:pt x="724" y="277"/>
                    <a:pt x="724" y="277"/>
                    <a:pt x="724" y="277"/>
                  </a:cubicBezTo>
                  <a:cubicBezTo>
                    <a:pt x="724" y="275"/>
                    <a:pt x="725" y="273"/>
                    <a:pt x="727" y="273"/>
                  </a:cubicBezTo>
                  <a:cubicBezTo>
                    <a:pt x="739" y="273"/>
                    <a:pt x="739" y="273"/>
                    <a:pt x="739" y="273"/>
                  </a:cubicBezTo>
                  <a:cubicBezTo>
                    <a:pt x="740" y="273"/>
                    <a:pt x="742" y="275"/>
                    <a:pt x="742" y="277"/>
                  </a:cubicBezTo>
                  <a:lnTo>
                    <a:pt x="742" y="298"/>
                  </a:lnTo>
                  <a:close/>
                  <a:moveTo>
                    <a:pt x="771" y="298"/>
                  </a:moveTo>
                  <a:cubicBezTo>
                    <a:pt x="771" y="300"/>
                    <a:pt x="770" y="302"/>
                    <a:pt x="768" y="302"/>
                  </a:cubicBezTo>
                  <a:cubicBezTo>
                    <a:pt x="756" y="302"/>
                    <a:pt x="756" y="302"/>
                    <a:pt x="756" y="302"/>
                  </a:cubicBezTo>
                  <a:cubicBezTo>
                    <a:pt x="754" y="302"/>
                    <a:pt x="753" y="300"/>
                    <a:pt x="753" y="298"/>
                  </a:cubicBezTo>
                  <a:cubicBezTo>
                    <a:pt x="753" y="277"/>
                    <a:pt x="753" y="277"/>
                    <a:pt x="753" y="277"/>
                  </a:cubicBezTo>
                  <a:cubicBezTo>
                    <a:pt x="753" y="275"/>
                    <a:pt x="754" y="273"/>
                    <a:pt x="756" y="273"/>
                  </a:cubicBezTo>
                  <a:cubicBezTo>
                    <a:pt x="768" y="273"/>
                    <a:pt x="768" y="273"/>
                    <a:pt x="768" y="273"/>
                  </a:cubicBezTo>
                  <a:cubicBezTo>
                    <a:pt x="770" y="273"/>
                    <a:pt x="771" y="275"/>
                    <a:pt x="771" y="277"/>
                  </a:cubicBezTo>
                  <a:lnTo>
                    <a:pt x="771" y="298"/>
                  </a:lnTo>
                  <a:close/>
                  <a:moveTo>
                    <a:pt x="801" y="298"/>
                  </a:moveTo>
                  <a:cubicBezTo>
                    <a:pt x="801" y="300"/>
                    <a:pt x="799" y="302"/>
                    <a:pt x="798" y="302"/>
                  </a:cubicBezTo>
                  <a:cubicBezTo>
                    <a:pt x="786" y="302"/>
                    <a:pt x="786" y="302"/>
                    <a:pt x="786" y="302"/>
                  </a:cubicBezTo>
                  <a:cubicBezTo>
                    <a:pt x="784" y="302"/>
                    <a:pt x="782" y="300"/>
                    <a:pt x="782" y="298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5"/>
                    <a:pt x="784" y="273"/>
                    <a:pt x="786" y="273"/>
                  </a:cubicBezTo>
                  <a:cubicBezTo>
                    <a:pt x="798" y="273"/>
                    <a:pt x="798" y="273"/>
                    <a:pt x="798" y="273"/>
                  </a:cubicBezTo>
                  <a:cubicBezTo>
                    <a:pt x="799" y="273"/>
                    <a:pt x="801" y="275"/>
                    <a:pt x="801" y="277"/>
                  </a:cubicBezTo>
                  <a:lnTo>
                    <a:pt x="801" y="298"/>
                  </a:lnTo>
                  <a:close/>
                  <a:moveTo>
                    <a:pt x="830" y="298"/>
                  </a:moveTo>
                  <a:cubicBezTo>
                    <a:pt x="830" y="300"/>
                    <a:pt x="829" y="302"/>
                    <a:pt x="827" y="302"/>
                  </a:cubicBezTo>
                  <a:cubicBezTo>
                    <a:pt x="815" y="302"/>
                    <a:pt x="815" y="302"/>
                    <a:pt x="815" y="302"/>
                  </a:cubicBezTo>
                  <a:cubicBezTo>
                    <a:pt x="813" y="302"/>
                    <a:pt x="812" y="300"/>
                    <a:pt x="812" y="298"/>
                  </a:cubicBezTo>
                  <a:cubicBezTo>
                    <a:pt x="812" y="277"/>
                    <a:pt x="812" y="277"/>
                    <a:pt x="812" y="277"/>
                  </a:cubicBezTo>
                  <a:cubicBezTo>
                    <a:pt x="812" y="275"/>
                    <a:pt x="813" y="273"/>
                    <a:pt x="815" y="273"/>
                  </a:cubicBezTo>
                  <a:cubicBezTo>
                    <a:pt x="827" y="273"/>
                    <a:pt x="827" y="273"/>
                    <a:pt x="827" y="273"/>
                  </a:cubicBezTo>
                  <a:cubicBezTo>
                    <a:pt x="829" y="273"/>
                    <a:pt x="830" y="275"/>
                    <a:pt x="830" y="277"/>
                  </a:cubicBezTo>
                  <a:lnTo>
                    <a:pt x="830" y="298"/>
                  </a:lnTo>
                  <a:close/>
                  <a:moveTo>
                    <a:pt x="860" y="298"/>
                  </a:moveTo>
                  <a:cubicBezTo>
                    <a:pt x="860" y="300"/>
                    <a:pt x="858" y="302"/>
                    <a:pt x="857" y="302"/>
                  </a:cubicBezTo>
                  <a:cubicBezTo>
                    <a:pt x="844" y="302"/>
                    <a:pt x="844" y="302"/>
                    <a:pt x="844" y="302"/>
                  </a:cubicBezTo>
                  <a:cubicBezTo>
                    <a:pt x="843" y="302"/>
                    <a:pt x="841" y="300"/>
                    <a:pt x="841" y="298"/>
                  </a:cubicBezTo>
                  <a:cubicBezTo>
                    <a:pt x="841" y="277"/>
                    <a:pt x="841" y="277"/>
                    <a:pt x="841" y="277"/>
                  </a:cubicBezTo>
                  <a:cubicBezTo>
                    <a:pt x="841" y="275"/>
                    <a:pt x="843" y="273"/>
                    <a:pt x="844" y="273"/>
                  </a:cubicBezTo>
                  <a:cubicBezTo>
                    <a:pt x="857" y="273"/>
                    <a:pt x="857" y="273"/>
                    <a:pt x="857" y="273"/>
                  </a:cubicBezTo>
                  <a:cubicBezTo>
                    <a:pt x="858" y="273"/>
                    <a:pt x="860" y="275"/>
                    <a:pt x="860" y="277"/>
                  </a:cubicBezTo>
                  <a:lnTo>
                    <a:pt x="860" y="298"/>
                  </a:lnTo>
                  <a:close/>
                  <a:moveTo>
                    <a:pt x="889" y="298"/>
                  </a:moveTo>
                  <a:cubicBezTo>
                    <a:pt x="889" y="300"/>
                    <a:pt x="888" y="302"/>
                    <a:pt x="886" y="302"/>
                  </a:cubicBezTo>
                  <a:cubicBezTo>
                    <a:pt x="874" y="302"/>
                    <a:pt x="874" y="302"/>
                    <a:pt x="874" y="302"/>
                  </a:cubicBezTo>
                  <a:cubicBezTo>
                    <a:pt x="872" y="302"/>
                    <a:pt x="871" y="300"/>
                    <a:pt x="871" y="298"/>
                  </a:cubicBezTo>
                  <a:cubicBezTo>
                    <a:pt x="871" y="277"/>
                    <a:pt x="871" y="277"/>
                    <a:pt x="871" y="277"/>
                  </a:cubicBezTo>
                  <a:cubicBezTo>
                    <a:pt x="871" y="275"/>
                    <a:pt x="872" y="273"/>
                    <a:pt x="874" y="273"/>
                  </a:cubicBezTo>
                  <a:cubicBezTo>
                    <a:pt x="886" y="273"/>
                    <a:pt x="886" y="273"/>
                    <a:pt x="886" y="273"/>
                  </a:cubicBezTo>
                  <a:cubicBezTo>
                    <a:pt x="888" y="273"/>
                    <a:pt x="889" y="275"/>
                    <a:pt x="889" y="277"/>
                  </a:cubicBezTo>
                  <a:lnTo>
                    <a:pt x="889" y="298"/>
                  </a:lnTo>
                  <a:close/>
                  <a:moveTo>
                    <a:pt x="919" y="298"/>
                  </a:moveTo>
                  <a:cubicBezTo>
                    <a:pt x="919" y="300"/>
                    <a:pt x="917" y="302"/>
                    <a:pt x="915" y="302"/>
                  </a:cubicBezTo>
                  <a:cubicBezTo>
                    <a:pt x="903" y="302"/>
                    <a:pt x="903" y="302"/>
                    <a:pt x="903" y="302"/>
                  </a:cubicBezTo>
                  <a:cubicBezTo>
                    <a:pt x="902" y="302"/>
                    <a:pt x="900" y="300"/>
                    <a:pt x="900" y="298"/>
                  </a:cubicBezTo>
                  <a:cubicBezTo>
                    <a:pt x="900" y="277"/>
                    <a:pt x="900" y="277"/>
                    <a:pt x="900" y="277"/>
                  </a:cubicBezTo>
                  <a:cubicBezTo>
                    <a:pt x="900" y="275"/>
                    <a:pt x="902" y="273"/>
                    <a:pt x="903" y="273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17" y="273"/>
                    <a:pt x="919" y="275"/>
                    <a:pt x="919" y="277"/>
                  </a:cubicBezTo>
                  <a:lnTo>
                    <a:pt x="919" y="298"/>
                  </a:lnTo>
                  <a:close/>
                  <a:moveTo>
                    <a:pt x="948" y="298"/>
                  </a:moveTo>
                  <a:cubicBezTo>
                    <a:pt x="948" y="300"/>
                    <a:pt x="947" y="302"/>
                    <a:pt x="945" y="302"/>
                  </a:cubicBezTo>
                  <a:cubicBezTo>
                    <a:pt x="933" y="302"/>
                    <a:pt x="933" y="302"/>
                    <a:pt x="933" y="302"/>
                  </a:cubicBezTo>
                  <a:cubicBezTo>
                    <a:pt x="931" y="302"/>
                    <a:pt x="930" y="300"/>
                    <a:pt x="930" y="298"/>
                  </a:cubicBezTo>
                  <a:cubicBezTo>
                    <a:pt x="930" y="277"/>
                    <a:pt x="930" y="277"/>
                    <a:pt x="930" y="277"/>
                  </a:cubicBezTo>
                  <a:cubicBezTo>
                    <a:pt x="930" y="275"/>
                    <a:pt x="931" y="273"/>
                    <a:pt x="933" y="273"/>
                  </a:cubicBezTo>
                  <a:cubicBezTo>
                    <a:pt x="945" y="273"/>
                    <a:pt x="945" y="273"/>
                    <a:pt x="945" y="273"/>
                  </a:cubicBezTo>
                  <a:cubicBezTo>
                    <a:pt x="947" y="273"/>
                    <a:pt x="948" y="275"/>
                    <a:pt x="948" y="277"/>
                  </a:cubicBezTo>
                  <a:lnTo>
                    <a:pt x="948" y="298"/>
                  </a:lnTo>
                  <a:close/>
                  <a:moveTo>
                    <a:pt x="977" y="298"/>
                  </a:moveTo>
                  <a:cubicBezTo>
                    <a:pt x="977" y="300"/>
                    <a:pt x="976" y="302"/>
                    <a:pt x="974" y="302"/>
                  </a:cubicBezTo>
                  <a:cubicBezTo>
                    <a:pt x="962" y="302"/>
                    <a:pt x="962" y="302"/>
                    <a:pt x="962" y="302"/>
                  </a:cubicBezTo>
                  <a:cubicBezTo>
                    <a:pt x="961" y="302"/>
                    <a:pt x="959" y="300"/>
                    <a:pt x="959" y="298"/>
                  </a:cubicBezTo>
                  <a:cubicBezTo>
                    <a:pt x="959" y="277"/>
                    <a:pt x="959" y="277"/>
                    <a:pt x="959" y="277"/>
                  </a:cubicBezTo>
                  <a:cubicBezTo>
                    <a:pt x="959" y="275"/>
                    <a:pt x="961" y="273"/>
                    <a:pt x="962" y="273"/>
                  </a:cubicBezTo>
                  <a:cubicBezTo>
                    <a:pt x="974" y="273"/>
                    <a:pt x="974" y="273"/>
                    <a:pt x="974" y="273"/>
                  </a:cubicBezTo>
                  <a:cubicBezTo>
                    <a:pt x="976" y="273"/>
                    <a:pt x="977" y="275"/>
                    <a:pt x="977" y="277"/>
                  </a:cubicBezTo>
                  <a:lnTo>
                    <a:pt x="977" y="298"/>
                  </a:lnTo>
                  <a:close/>
                  <a:moveTo>
                    <a:pt x="986" y="251"/>
                  </a:moveTo>
                  <a:cubicBezTo>
                    <a:pt x="986" y="257"/>
                    <a:pt x="981" y="262"/>
                    <a:pt x="975" y="262"/>
                  </a:cubicBezTo>
                  <a:cubicBezTo>
                    <a:pt x="975" y="262"/>
                    <a:pt x="975" y="262"/>
                    <a:pt x="713" y="262"/>
                  </a:cubicBezTo>
                  <a:cubicBezTo>
                    <a:pt x="707" y="262"/>
                    <a:pt x="702" y="257"/>
                    <a:pt x="702" y="251"/>
                  </a:cubicBezTo>
                  <a:cubicBezTo>
                    <a:pt x="702" y="251"/>
                    <a:pt x="702" y="251"/>
                    <a:pt x="702" y="59"/>
                  </a:cubicBezTo>
                  <a:cubicBezTo>
                    <a:pt x="702" y="53"/>
                    <a:pt x="707" y="49"/>
                    <a:pt x="713" y="49"/>
                  </a:cubicBezTo>
                  <a:cubicBezTo>
                    <a:pt x="713" y="49"/>
                    <a:pt x="713" y="49"/>
                    <a:pt x="975" y="49"/>
                  </a:cubicBezTo>
                  <a:cubicBezTo>
                    <a:pt x="981" y="49"/>
                    <a:pt x="986" y="53"/>
                    <a:pt x="986" y="59"/>
                  </a:cubicBezTo>
                  <a:cubicBezTo>
                    <a:pt x="986" y="59"/>
                    <a:pt x="986" y="59"/>
                    <a:pt x="986" y="251"/>
                  </a:cubicBezTo>
                  <a:close/>
                  <a:moveTo>
                    <a:pt x="1007" y="298"/>
                  </a:moveTo>
                  <a:cubicBezTo>
                    <a:pt x="1007" y="300"/>
                    <a:pt x="1006" y="302"/>
                    <a:pt x="1004" y="302"/>
                  </a:cubicBezTo>
                  <a:cubicBezTo>
                    <a:pt x="992" y="302"/>
                    <a:pt x="992" y="302"/>
                    <a:pt x="992" y="302"/>
                  </a:cubicBezTo>
                  <a:cubicBezTo>
                    <a:pt x="990" y="302"/>
                    <a:pt x="989" y="300"/>
                    <a:pt x="989" y="298"/>
                  </a:cubicBezTo>
                  <a:cubicBezTo>
                    <a:pt x="989" y="277"/>
                    <a:pt x="989" y="277"/>
                    <a:pt x="989" y="277"/>
                  </a:cubicBezTo>
                  <a:cubicBezTo>
                    <a:pt x="989" y="275"/>
                    <a:pt x="990" y="273"/>
                    <a:pt x="992" y="273"/>
                  </a:cubicBezTo>
                  <a:cubicBezTo>
                    <a:pt x="1004" y="273"/>
                    <a:pt x="1004" y="273"/>
                    <a:pt x="1004" y="273"/>
                  </a:cubicBezTo>
                  <a:cubicBezTo>
                    <a:pt x="1006" y="273"/>
                    <a:pt x="1007" y="275"/>
                    <a:pt x="1007" y="277"/>
                  </a:cubicBezTo>
                  <a:lnTo>
                    <a:pt x="1007" y="298"/>
                  </a:lnTo>
                  <a:close/>
                  <a:moveTo>
                    <a:pt x="1007" y="33"/>
                  </a:moveTo>
                  <a:cubicBezTo>
                    <a:pt x="1007" y="35"/>
                    <a:pt x="1006" y="37"/>
                    <a:pt x="1004" y="37"/>
                  </a:cubicBezTo>
                  <a:cubicBezTo>
                    <a:pt x="992" y="37"/>
                    <a:pt x="992" y="37"/>
                    <a:pt x="992" y="37"/>
                  </a:cubicBezTo>
                  <a:cubicBezTo>
                    <a:pt x="990" y="37"/>
                    <a:pt x="989" y="35"/>
                    <a:pt x="989" y="33"/>
                  </a:cubicBezTo>
                  <a:cubicBezTo>
                    <a:pt x="989" y="12"/>
                    <a:pt x="989" y="12"/>
                    <a:pt x="989" y="12"/>
                  </a:cubicBezTo>
                  <a:cubicBezTo>
                    <a:pt x="989" y="10"/>
                    <a:pt x="990" y="8"/>
                    <a:pt x="992" y="8"/>
                  </a:cubicBezTo>
                  <a:cubicBezTo>
                    <a:pt x="1004" y="8"/>
                    <a:pt x="1004" y="8"/>
                    <a:pt x="1004" y="8"/>
                  </a:cubicBezTo>
                  <a:cubicBezTo>
                    <a:pt x="1006" y="8"/>
                    <a:pt x="1007" y="10"/>
                    <a:pt x="1007" y="12"/>
                  </a:cubicBezTo>
                  <a:lnTo>
                    <a:pt x="1007" y="33"/>
                  </a:lnTo>
                  <a:close/>
                  <a:moveTo>
                    <a:pt x="1036" y="298"/>
                  </a:moveTo>
                  <a:cubicBezTo>
                    <a:pt x="1036" y="300"/>
                    <a:pt x="1035" y="302"/>
                    <a:pt x="1033" y="302"/>
                  </a:cubicBezTo>
                  <a:cubicBezTo>
                    <a:pt x="1021" y="302"/>
                    <a:pt x="1021" y="302"/>
                    <a:pt x="1021" y="302"/>
                  </a:cubicBezTo>
                  <a:cubicBezTo>
                    <a:pt x="1020" y="302"/>
                    <a:pt x="1018" y="300"/>
                    <a:pt x="1018" y="298"/>
                  </a:cubicBezTo>
                  <a:cubicBezTo>
                    <a:pt x="1018" y="277"/>
                    <a:pt x="1018" y="277"/>
                    <a:pt x="1018" y="277"/>
                  </a:cubicBezTo>
                  <a:cubicBezTo>
                    <a:pt x="1018" y="275"/>
                    <a:pt x="1020" y="273"/>
                    <a:pt x="1021" y="273"/>
                  </a:cubicBezTo>
                  <a:cubicBezTo>
                    <a:pt x="1033" y="273"/>
                    <a:pt x="1033" y="273"/>
                    <a:pt x="1033" y="273"/>
                  </a:cubicBezTo>
                  <a:cubicBezTo>
                    <a:pt x="1035" y="273"/>
                    <a:pt x="1036" y="275"/>
                    <a:pt x="1036" y="277"/>
                  </a:cubicBezTo>
                  <a:lnTo>
                    <a:pt x="1036" y="298"/>
                  </a:lnTo>
                  <a:close/>
                  <a:moveTo>
                    <a:pt x="1066" y="298"/>
                  </a:moveTo>
                  <a:cubicBezTo>
                    <a:pt x="1066" y="300"/>
                    <a:pt x="1065" y="302"/>
                    <a:pt x="1063" y="302"/>
                  </a:cubicBezTo>
                  <a:cubicBezTo>
                    <a:pt x="1051" y="302"/>
                    <a:pt x="1051" y="302"/>
                    <a:pt x="1051" y="302"/>
                  </a:cubicBezTo>
                  <a:cubicBezTo>
                    <a:pt x="1049" y="302"/>
                    <a:pt x="1048" y="300"/>
                    <a:pt x="1048" y="298"/>
                  </a:cubicBezTo>
                  <a:cubicBezTo>
                    <a:pt x="1048" y="277"/>
                    <a:pt x="1048" y="277"/>
                    <a:pt x="1048" y="277"/>
                  </a:cubicBezTo>
                  <a:cubicBezTo>
                    <a:pt x="1048" y="275"/>
                    <a:pt x="1049" y="273"/>
                    <a:pt x="1051" y="273"/>
                  </a:cubicBezTo>
                  <a:cubicBezTo>
                    <a:pt x="1063" y="273"/>
                    <a:pt x="1063" y="273"/>
                    <a:pt x="1063" y="273"/>
                  </a:cubicBezTo>
                  <a:cubicBezTo>
                    <a:pt x="1065" y="273"/>
                    <a:pt x="1066" y="275"/>
                    <a:pt x="1066" y="277"/>
                  </a:cubicBezTo>
                  <a:lnTo>
                    <a:pt x="1066" y="298"/>
                  </a:lnTo>
                  <a:close/>
                  <a:moveTo>
                    <a:pt x="1095" y="298"/>
                  </a:moveTo>
                  <a:cubicBezTo>
                    <a:pt x="1095" y="300"/>
                    <a:pt x="1094" y="302"/>
                    <a:pt x="1092" y="302"/>
                  </a:cubicBezTo>
                  <a:cubicBezTo>
                    <a:pt x="1080" y="302"/>
                    <a:pt x="1080" y="302"/>
                    <a:pt x="1080" y="302"/>
                  </a:cubicBezTo>
                  <a:cubicBezTo>
                    <a:pt x="1079" y="302"/>
                    <a:pt x="1077" y="300"/>
                    <a:pt x="1077" y="298"/>
                  </a:cubicBezTo>
                  <a:cubicBezTo>
                    <a:pt x="1077" y="277"/>
                    <a:pt x="1077" y="277"/>
                    <a:pt x="1077" y="277"/>
                  </a:cubicBezTo>
                  <a:cubicBezTo>
                    <a:pt x="1077" y="275"/>
                    <a:pt x="1079" y="273"/>
                    <a:pt x="1080" y="273"/>
                  </a:cubicBezTo>
                  <a:cubicBezTo>
                    <a:pt x="1092" y="273"/>
                    <a:pt x="1092" y="273"/>
                    <a:pt x="1092" y="273"/>
                  </a:cubicBezTo>
                  <a:cubicBezTo>
                    <a:pt x="1094" y="273"/>
                    <a:pt x="1095" y="275"/>
                    <a:pt x="1095" y="277"/>
                  </a:cubicBezTo>
                  <a:lnTo>
                    <a:pt x="1095" y="298"/>
                  </a:lnTo>
                  <a:close/>
                  <a:moveTo>
                    <a:pt x="1125" y="298"/>
                  </a:moveTo>
                  <a:cubicBezTo>
                    <a:pt x="1125" y="300"/>
                    <a:pt x="1123" y="302"/>
                    <a:pt x="1122" y="302"/>
                  </a:cubicBezTo>
                  <a:cubicBezTo>
                    <a:pt x="1110" y="302"/>
                    <a:pt x="1110" y="302"/>
                    <a:pt x="1110" y="302"/>
                  </a:cubicBezTo>
                  <a:cubicBezTo>
                    <a:pt x="1108" y="302"/>
                    <a:pt x="1107" y="300"/>
                    <a:pt x="1107" y="298"/>
                  </a:cubicBezTo>
                  <a:cubicBezTo>
                    <a:pt x="1107" y="277"/>
                    <a:pt x="1107" y="277"/>
                    <a:pt x="1107" y="277"/>
                  </a:cubicBezTo>
                  <a:cubicBezTo>
                    <a:pt x="1107" y="275"/>
                    <a:pt x="1108" y="273"/>
                    <a:pt x="1110" y="273"/>
                  </a:cubicBezTo>
                  <a:cubicBezTo>
                    <a:pt x="1122" y="273"/>
                    <a:pt x="1122" y="273"/>
                    <a:pt x="1122" y="273"/>
                  </a:cubicBezTo>
                  <a:cubicBezTo>
                    <a:pt x="1123" y="273"/>
                    <a:pt x="1125" y="275"/>
                    <a:pt x="1125" y="277"/>
                  </a:cubicBezTo>
                  <a:lnTo>
                    <a:pt x="1125" y="298"/>
                  </a:lnTo>
                  <a:close/>
                  <a:moveTo>
                    <a:pt x="1154" y="298"/>
                  </a:moveTo>
                  <a:cubicBezTo>
                    <a:pt x="1154" y="300"/>
                    <a:pt x="1153" y="302"/>
                    <a:pt x="1151" y="302"/>
                  </a:cubicBezTo>
                  <a:cubicBezTo>
                    <a:pt x="1139" y="302"/>
                    <a:pt x="1139" y="302"/>
                    <a:pt x="1139" y="302"/>
                  </a:cubicBezTo>
                  <a:cubicBezTo>
                    <a:pt x="1138" y="302"/>
                    <a:pt x="1136" y="300"/>
                    <a:pt x="1136" y="298"/>
                  </a:cubicBezTo>
                  <a:cubicBezTo>
                    <a:pt x="1136" y="277"/>
                    <a:pt x="1136" y="277"/>
                    <a:pt x="1136" y="277"/>
                  </a:cubicBezTo>
                  <a:cubicBezTo>
                    <a:pt x="1136" y="275"/>
                    <a:pt x="1138" y="273"/>
                    <a:pt x="1139" y="273"/>
                  </a:cubicBezTo>
                  <a:cubicBezTo>
                    <a:pt x="1151" y="273"/>
                    <a:pt x="1151" y="273"/>
                    <a:pt x="1151" y="273"/>
                  </a:cubicBezTo>
                  <a:cubicBezTo>
                    <a:pt x="1153" y="273"/>
                    <a:pt x="1154" y="275"/>
                    <a:pt x="1154" y="277"/>
                  </a:cubicBezTo>
                  <a:lnTo>
                    <a:pt x="1154" y="298"/>
                  </a:lnTo>
                  <a:close/>
                  <a:moveTo>
                    <a:pt x="1184" y="298"/>
                  </a:moveTo>
                  <a:cubicBezTo>
                    <a:pt x="1184" y="300"/>
                    <a:pt x="1182" y="302"/>
                    <a:pt x="1181" y="302"/>
                  </a:cubicBezTo>
                  <a:cubicBezTo>
                    <a:pt x="1169" y="302"/>
                    <a:pt x="1169" y="302"/>
                    <a:pt x="1169" y="302"/>
                  </a:cubicBezTo>
                  <a:cubicBezTo>
                    <a:pt x="1167" y="302"/>
                    <a:pt x="1166" y="300"/>
                    <a:pt x="1166" y="298"/>
                  </a:cubicBezTo>
                  <a:cubicBezTo>
                    <a:pt x="1166" y="277"/>
                    <a:pt x="1166" y="277"/>
                    <a:pt x="1166" y="277"/>
                  </a:cubicBezTo>
                  <a:cubicBezTo>
                    <a:pt x="1166" y="275"/>
                    <a:pt x="1167" y="273"/>
                    <a:pt x="1169" y="273"/>
                  </a:cubicBezTo>
                  <a:cubicBezTo>
                    <a:pt x="1181" y="273"/>
                    <a:pt x="1181" y="273"/>
                    <a:pt x="1181" y="273"/>
                  </a:cubicBezTo>
                  <a:cubicBezTo>
                    <a:pt x="1182" y="273"/>
                    <a:pt x="1184" y="275"/>
                    <a:pt x="1184" y="277"/>
                  </a:cubicBezTo>
                  <a:lnTo>
                    <a:pt x="1184" y="298"/>
                  </a:lnTo>
                  <a:close/>
                  <a:moveTo>
                    <a:pt x="1213" y="298"/>
                  </a:moveTo>
                  <a:cubicBezTo>
                    <a:pt x="1213" y="300"/>
                    <a:pt x="1212" y="302"/>
                    <a:pt x="1210" y="302"/>
                  </a:cubicBezTo>
                  <a:cubicBezTo>
                    <a:pt x="1198" y="302"/>
                    <a:pt x="1198" y="302"/>
                    <a:pt x="1198" y="302"/>
                  </a:cubicBezTo>
                  <a:cubicBezTo>
                    <a:pt x="1197" y="302"/>
                    <a:pt x="1195" y="300"/>
                    <a:pt x="1195" y="298"/>
                  </a:cubicBezTo>
                  <a:cubicBezTo>
                    <a:pt x="1195" y="277"/>
                    <a:pt x="1195" y="277"/>
                    <a:pt x="1195" y="277"/>
                  </a:cubicBezTo>
                  <a:cubicBezTo>
                    <a:pt x="1195" y="275"/>
                    <a:pt x="1197" y="273"/>
                    <a:pt x="1198" y="273"/>
                  </a:cubicBezTo>
                  <a:cubicBezTo>
                    <a:pt x="1210" y="273"/>
                    <a:pt x="1210" y="273"/>
                    <a:pt x="1210" y="273"/>
                  </a:cubicBezTo>
                  <a:cubicBezTo>
                    <a:pt x="1212" y="273"/>
                    <a:pt x="1213" y="275"/>
                    <a:pt x="1213" y="277"/>
                  </a:cubicBezTo>
                  <a:lnTo>
                    <a:pt x="1213" y="298"/>
                  </a:lnTo>
                  <a:close/>
                  <a:moveTo>
                    <a:pt x="1243" y="298"/>
                  </a:moveTo>
                  <a:cubicBezTo>
                    <a:pt x="1243" y="300"/>
                    <a:pt x="1241" y="302"/>
                    <a:pt x="1240" y="302"/>
                  </a:cubicBezTo>
                  <a:cubicBezTo>
                    <a:pt x="1228" y="302"/>
                    <a:pt x="1228" y="302"/>
                    <a:pt x="1228" y="302"/>
                  </a:cubicBezTo>
                  <a:cubicBezTo>
                    <a:pt x="1226" y="302"/>
                    <a:pt x="1225" y="300"/>
                    <a:pt x="1225" y="298"/>
                  </a:cubicBezTo>
                  <a:cubicBezTo>
                    <a:pt x="1225" y="277"/>
                    <a:pt x="1225" y="277"/>
                    <a:pt x="1225" y="277"/>
                  </a:cubicBezTo>
                  <a:cubicBezTo>
                    <a:pt x="1225" y="275"/>
                    <a:pt x="1226" y="273"/>
                    <a:pt x="1228" y="273"/>
                  </a:cubicBezTo>
                  <a:cubicBezTo>
                    <a:pt x="1240" y="273"/>
                    <a:pt x="1240" y="273"/>
                    <a:pt x="1240" y="273"/>
                  </a:cubicBezTo>
                  <a:cubicBezTo>
                    <a:pt x="1241" y="273"/>
                    <a:pt x="1243" y="275"/>
                    <a:pt x="1243" y="277"/>
                  </a:cubicBezTo>
                  <a:lnTo>
                    <a:pt x="1243" y="298"/>
                  </a:lnTo>
                  <a:close/>
                  <a:moveTo>
                    <a:pt x="1272" y="298"/>
                  </a:moveTo>
                  <a:cubicBezTo>
                    <a:pt x="1272" y="300"/>
                    <a:pt x="1271" y="302"/>
                    <a:pt x="1269" y="302"/>
                  </a:cubicBezTo>
                  <a:cubicBezTo>
                    <a:pt x="1257" y="302"/>
                    <a:pt x="1257" y="302"/>
                    <a:pt x="1257" y="302"/>
                  </a:cubicBezTo>
                  <a:cubicBezTo>
                    <a:pt x="1255" y="302"/>
                    <a:pt x="1254" y="300"/>
                    <a:pt x="1254" y="298"/>
                  </a:cubicBezTo>
                  <a:cubicBezTo>
                    <a:pt x="1254" y="277"/>
                    <a:pt x="1254" y="277"/>
                    <a:pt x="1254" y="277"/>
                  </a:cubicBezTo>
                  <a:cubicBezTo>
                    <a:pt x="1254" y="275"/>
                    <a:pt x="1255" y="273"/>
                    <a:pt x="1257" y="273"/>
                  </a:cubicBezTo>
                  <a:cubicBezTo>
                    <a:pt x="1269" y="273"/>
                    <a:pt x="1269" y="273"/>
                    <a:pt x="1269" y="273"/>
                  </a:cubicBezTo>
                  <a:cubicBezTo>
                    <a:pt x="1271" y="273"/>
                    <a:pt x="1272" y="275"/>
                    <a:pt x="1272" y="277"/>
                  </a:cubicBezTo>
                  <a:lnTo>
                    <a:pt x="1272" y="298"/>
                  </a:lnTo>
                  <a:close/>
                  <a:moveTo>
                    <a:pt x="1302" y="298"/>
                  </a:moveTo>
                  <a:cubicBezTo>
                    <a:pt x="1302" y="300"/>
                    <a:pt x="1300" y="302"/>
                    <a:pt x="1299" y="302"/>
                  </a:cubicBezTo>
                  <a:cubicBezTo>
                    <a:pt x="1287" y="302"/>
                    <a:pt x="1287" y="302"/>
                    <a:pt x="1287" y="302"/>
                  </a:cubicBezTo>
                  <a:cubicBezTo>
                    <a:pt x="1285" y="302"/>
                    <a:pt x="1284" y="300"/>
                    <a:pt x="1284" y="298"/>
                  </a:cubicBezTo>
                  <a:cubicBezTo>
                    <a:pt x="1284" y="277"/>
                    <a:pt x="1284" y="277"/>
                    <a:pt x="1284" y="277"/>
                  </a:cubicBezTo>
                  <a:cubicBezTo>
                    <a:pt x="1284" y="275"/>
                    <a:pt x="1285" y="273"/>
                    <a:pt x="1287" y="273"/>
                  </a:cubicBezTo>
                  <a:cubicBezTo>
                    <a:pt x="1299" y="273"/>
                    <a:pt x="1299" y="273"/>
                    <a:pt x="1299" y="273"/>
                  </a:cubicBezTo>
                  <a:cubicBezTo>
                    <a:pt x="1300" y="273"/>
                    <a:pt x="1302" y="275"/>
                    <a:pt x="1302" y="277"/>
                  </a:cubicBezTo>
                  <a:lnTo>
                    <a:pt x="1302" y="298"/>
                  </a:lnTo>
                  <a:close/>
                  <a:moveTo>
                    <a:pt x="1304" y="262"/>
                  </a:moveTo>
                  <a:cubicBezTo>
                    <a:pt x="1304" y="262"/>
                    <a:pt x="1304" y="262"/>
                    <a:pt x="1041" y="262"/>
                  </a:cubicBezTo>
                  <a:cubicBezTo>
                    <a:pt x="1035" y="262"/>
                    <a:pt x="1031" y="257"/>
                    <a:pt x="1031" y="251"/>
                  </a:cubicBezTo>
                  <a:cubicBezTo>
                    <a:pt x="1031" y="251"/>
                    <a:pt x="1031" y="251"/>
                    <a:pt x="1031" y="59"/>
                  </a:cubicBezTo>
                  <a:cubicBezTo>
                    <a:pt x="1031" y="53"/>
                    <a:pt x="1035" y="49"/>
                    <a:pt x="1041" y="49"/>
                  </a:cubicBezTo>
                  <a:cubicBezTo>
                    <a:pt x="1041" y="49"/>
                    <a:pt x="1041" y="49"/>
                    <a:pt x="1304" y="49"/>
                  </a:cubicBezTo>
                  <a:cubicBezTo>
                    <a:pt x="1310" y="49"/>
                    <a:pt x="1314" y="53"/>
                    <a:pt x="1314" y="59"/>
                  </a:cubicBezTo>
                  <a:cubicBezTo>
                    <a:pt x="1314" y="59"/>
                    <a:pt x="1314" y="59"/>
                    <a:pt x="1314" y="251"/>
                  </a:cubicBezTo>
                  <a:cubicBezTo>
                    <a:pt x="1314" y="257"/>
                    <a:pt x="1310" y="262"/>
                    <a:pt x="1304" y="262"/>
                  </a:cubicBezTo>
                  <a:close/>
                  <a:moveTo>
                    <a:pt x="1331" y="298"/>
                  </a:moveTo>
                  <a:cubicBezTo>
                    <a:pt x="1331" y="300"/>
                    <a:pt x="1330" y="302"/>
                    <a:pt x="1328" y="302"/>
                  </a:cubicBezTo>
                  <a:cubicBezTo>
                    <a:pt x="1316" y="302"/>
                    <a:pt x="1316" y="302"/>
                    <a:pt x="1316" y="302"/>
                  </a:cubicBezTo>
                  <a:cubicBezTo>
                    <a:pt x="1314" y="302"/>
                    <a:pt x="1313" y="300"/>
                    <a:pt x="1313" y="298"/>
                  </a:cubicBezTo>
                  <a:cubicBezTo>
                    <a:pt x="1313" y="277"/>
                    <a:pt x="1313" y="277"/>
                    <a:pt x="1313" y="277"/>
                  </a:cubicBezTo>
                  <a:cubicBezTo>
                    <a:pt x="1313" y="275"/>
                    <a:pt x="1314" y="273"/>
                    <a:pt x="1316" y="273"/>
                  </a:cubicBezTo>
                  <a:cubicBezTo>
                    <a:pt x="1328" y="273"/>
                    <a:pt x="1328" y="273"/>
                    <a:pt x="1328" y="273"/>
                  </a:cubicBezTo>
                  <a:cubicBezTo>
                    <a:pt x="1330" y="273"/>
                    <a:pt x="1331" y="275"/>
                    <a:pt x="1331" y="277"/>
                  </a:cubicBezTo>
                  <a:lnTo>
                    <a:pt x="1331" y="298"/>
                  </a:lnTo>
                  <a:close/>
                  <a:moveTo>
                    <a:pt x="1331" y="33"/>
                  </a:moveTo>
                  <a:cubicBezTo>
                    <a:pt x="1331" y="35"/>
                    <a:pt x="1330" y="37"/>
                    <a:pt x="1328" y="37"/>
                  </a:cubicBezTo>
                  <a:cubicBezTo>
                    <a:pt x="1316" y="37"/>
                    <a:pt x="1316" y="37"/>
                    <a:pt x="1316" y="37"/>
                  </a:cubicBezTo>
                  <a:cubicBezTo>
                    <a:pt x="1314" y="37"/>
                    <a:pt x="1313" y="35"/>
                    <a:pt x="1313" y="33"/>
                  </a:cubicBezTo>
                  <a:cubicBezTo>
                    <a:pt x="1313" y="12"/>
                    <a:pt x="1313" y="12"/>
                    <a:pt x="1313" y="12"/>
                  </a:cubicBezTo>
                  <a:cubicBezTo>
                    <a:pt x="1313" y="10"/>
                    <a:pt x="1314" y="8"/>
                    <a:pt x="1316" y="8"/>
                  </a:cubicBezTo>
                  <a:cubicBezTo>
                    <a:pt x="1328" y="8"/>
                    <a:pt x="1328" y="8"/>
                    <a:pt x="1328" y="8"/>
                  </a:cubicBezTo>
                  <a:cubicBezTo>
                    <a:pt x="1330" y="8"/>
                    <a:pt x="1331" y="10"/>
                    <a:pt x="1331" y="12"/>
                  </a:cubicBezTo>
                  <a:lnTo>
                    <a:pt x="1331" y="33"/>
                  </a:lnTo>
                  <a:close/>
                  <a:moveTo>
                    <a:pt x="1361" y="298"/>
                  </a:moveTo>
                  <a:cubicBezTo>
                    <a:pt x="1361" y="300"/>
                    <a:pt x="1359" y="302"/>
                    <a:pt x="1358" y="302"/>
                  </a:cubicBezTo>
                  <a:cubicBezTo>
                    <a:pt x="1346" y="302"/>
                    <a:pt x="1346" y="302"/>
                    <a:pt x="1346" y="302"/>
                  </a:cubicBezTo>
                  <a:cubicBezTo>
                    <a:pt x="1344" y="302"/>
                    <a:pt x="1343" y="300"/>
                    <a:pt x="1343" y="298"/>
                  </a:cubicBezTo>
                  <a:cubicBezTo>
                    <a:pt x="1343" y="277"/>
                    <a:pt x="1343" y="277"/>
                    <a:pt x="1343" y="277"/>
                  </a:cubicBezTo>
                  <a:cubicBezTo>
                    <a:pt x="1343" y="275"/>
                    <a:pt x="1344" y="273"/>
                    <a:pt x="1346" y="273"/>
                  </a:cubicBezTo>
                  <a:cubicBezTo>
                    <a:pt x="1358" y="273"/>
                    <a:pt x="1358" y="273"/>
                    <a:pt x="1358" y="273"/>
                  </a:cubicBezTo>
                  <a:cubicBezTo>
                    <a:pt x="1359" y="273"/>
                    <a:pt x="1361" y="275"/>
                    <a:pt x="1361" y="277"/>
                  </a:cubicBezTo>
                  <a:lnTo>
                    <a:pt x="1361" y="298"/>
                  </a:lnTo>
                  <a:close/>
                  <a:moveTo>
                    <a:pt x="1390" y="298"/>
                  </a:moveTo>
                  <a:cubicBezTo>
                    <a:pt x="1390" y="300"/>
                    <a:pt x="1389" y="302"/>
                    <a:pt x="1387" y="302"/>
                  </a:cubicBezTo>
                  <a:cubicBezTo>
                    <a:pt x="1375" y="302"/>
                    <a:pt x="1375" y="302"/>
                    <a:pt x="1375" y="302"/>
                  </a:cubicBezTo>
                  <a:cubicBezTo>
                    <a:pt x="1373" y="302"/>
                    <a:pt x="1372" y="300"/>
                    <a:pt x="1372" y="298"/>
                  </a:cubicBezTo>
                  <a:cubicBezTo>
                    <a:pt x="1372" y="277"/>
                    <a:pt x="1372" y="277"/>
                    <a:pt x="1372" y="277"/>
                  </a:cubicBezTo>
                  <a:cubicBezTo>
                    <a:pt x="1372" y="275"/>
                    <a:pt x="1373" y="273"/>
                    <a:pt x="1375" y="273"/>
                  </a:cubicBezTo>
                  <a:cubicBezTo>
                    <a:pt x="1387" y="273"/>
                    <a:pt x="1387" y="273"/>
                    <a:pt x="1387" y="273"/>
                  </a:cubicBezTo>
                  <a:cubicBezTo>
                    <a:pt x="1389" y="273"/>
                    <a:pt x="1390" y="275"/>
                    <a:pt x="1390" y="277"/>
                  </a:cubicBezTo>
                  <a:lnTo>
                    <a:pt x="1390" y="298"/>
                  </a:lnTo>
                  <a:close/>
                  <a:moveTo>
                    <a:pt x="1420" y="298"/>
                  </a:moveTo>
                  <a:cubicBezTo>
                    <a:pt x="1420" y="300"/>
                    <a:pt x="1418" y="302"/>
                    <a:pt x="1417" y="302"/>
                  </a:cubicBezTo>
                  <a:cubicBezTo>
                    <a:pt x="1405" y="302"/>
                    <a:pt x="1405" y="302"/>
                    <a:pt x="1405" y="302"/>
                  </a:cubicBezTo>
                  <a:cubicBezTo>
                    <a:pt x="1403" y="302"/>
                    <a:pt x="1401" y="300"/>
                    <a:pt x="1401" y="298"/>
                  </a:cubicBezTo>
                  <a:cubicBezTo>
                    <a:pt x="1401" y="277"/>
                    <a:pt x="1401" y="277"/>
                    <a:pt x="1401" y="277"/>
                  </a:cubicBezTo>
                  <a:cubicBezTo>
                    <a:pt x="1401" y="275"/>
                    <a:pt x="1403" y="273"/>
                    <a:pt x="1405" y="273"/>
                  </a:cubicBezTo>
                  <a:cubicBezTo>
                    <a:pt x="1417" y="273"/>
                    <a:pt x="1417" y="273"/>
                    <a:pt x="1417" y="273"/>
                  </a:cubicBezTo>
                  <a:cubicBezTo>
                    <a:pt x="1418" y="273"/>
                    <a:pt x="1420" y="275"/>
                    <a:pt x="1420" y="277"/>
                  </a:cubicBezTo>
                  <a:lnTo>
                    <a:pt x="1420" y="298"/>
                  </a:lnTo>
                  <a:close/>
                  <a:moveTo>
                    <a:pt x="1449" y="298"/>
                  </a:moveTo>
                  <a:cubicBezTo>
                    <a:pt x="1449" y="300"/>
                    <a:pt x="1448" y="302"/>
                    <a:pt x="1446" y="302"/>
                  </a:cubicBezTo>
                  <a:cubicBezTo>
                    <a:pt x="1434" y="302"/>
                    <a:pt x="1434" y="302"/>
                    <a:pt x="1434" y="302"/>
                  </a:cubicBezTo>
                  <a:cubicBezTo>
                    <a:pt x="1432" y="302"/>
                    <a:pt x="1431" y="300"/>
                    <a:pt x="1431" y="298"/>
                  </a:cubicBezTo>
                  <a:cubicBezTo>
                    <a:pt x="1431" y="277"/>
                    <a:pt x="1431" y="277"/>
                    <a:pt x="1431" y="277"/>
                  </a:cubicBezTo>
                  <a:cubicBezTo>
                    <a:pt x="1431" y="275"/>
                    <a:pt x="1432" y="273"/>
                    <a:pt x="1434" y="273"/>
                  </a:cubicBezTo>
                  <a:cubicBezTo>
                    <a:pt x="1446" y="273"/>
                    <a:pt x="1446" y="273"/>
                    <a:pt x="1446" y="273"/>
                  </a:cubicBezTo>
                  <a:cubicBezTo>
                    <a:pt x="1448" y="273"/>
                    <a:pt x="1449" y="275"/>
                    <a:pt x="1449" y="277"/>
                  </a:cubicBezTo>
                  <a:lnTo>
                    <a:pt x="1449" y="298"/>
                  </a:lnTo>
                  <a:close/>
                  <a:moveTo>
                    <a:pt x="1479" y="298"/>
                  </a:moveTo>
                  <a:cubicBezTo>
                    <a:pt x="1479" y="300"/>
                    <a:pt x="1477" y="302"/>
                    <a:pt x="1476" y="302"/>
                  </a:cubicBezTo>
                  <a:cubicBezTo>
                    <a:pt x="1463" y="302"/>
                    <a:pt x="1463" y="302"/>
                    <a:pt x="1463" y="302"/>
                  </a:cubicBezTo>
                  <a:cubicBezTo>
                    <a:pt x="1462" y="302"/>
                    <a:pt x="1460" y="300"/>
                    <a:pt x="1460" y="298"/>
                  </a:cubicBezTo>
                  <a:cubicBezTo>
                    <a:pt x="1460" y="277"/>
                    <a:pt x="1460" y="277"/>
                    <a:pt x="1460" y="277"/>
                  </a:cubicBezTo>
                  <a:cubicBezTo>
                    <a:pt x="1460" y="275"/>
                    <a:pt x="1462" y="273"/>
                    <a:pt x="1463" y="273"/>
                  </a:cubicBezTo>
                  <a:cubicBezTo>
                    <a:pt x="1476" y="273"/>
                    <a:pt x="1476" y="273"/>
                    <a:pt x="1476" y="273"/>
                  </a:cubicBezTo>
                  <a:cubicBezTo>
                    <a:pt x="1477" y="273"/>
                    <a:pt x="1479" y="275"/>
                    <a:pt x="1479" y="277"/>
                  </a:cubicBezTo>
                  <a:lnTo>
                    <a:pt x="1479" y="298"/>
                  </a:lnTo>
                  <a:close/>
                  <a:moveTo>
                    <a:pt x="1508" y="298"/>
                  </a:moveTo>
                  <a:cubicBezTo>
                    <a:pt x="1508" y="300"/>
                    <a:pt x="1507" y="302"/>
                    <a:pt x="1505" y="302"/>
                  </a:cubicBezTo>
                  <a:cubicBezTo>
                    <a:pt x="1493" y="302"/>
                    <a:pt x="1493" y="302"/>
                    <a:pt x="1493" y="302"/>
                  </a:cubicBezTo>
                  <a:cubicBezTo>
                    <a:pt x="1491" y="302"/>
                    <a:pt x="1490" y="300"/>
                    <a:pt x="1490" y="298"/>
                  </a:cubicBezTo>
                  <a:cubicBezTo>
                    <a:pt x="1490" y="277"/>
                    <a:pt x="1490" y="277"/>
                    <a:pt x="1490" y="277"/>
                  </a:cubicBezTo>
                  <a:cubicBezTo>
                    <a:pt x="1490" y="275"/>
                    <a:pt x="1491" y="273"/>
                    <a:pt x="1493" y="273"/>
                  </a:cubicBezTo>
                  <a:cubicBezTo>
                    <a:pt x="1505" y="273"/>
                    <a:pt x="1505" y="273"/>
                    <a:pt x="1505" y="273"/>
                  </a:cubicBezTo>
                  <a:cubicBezTo>
                    <a:pt x="1507" y="273"/>
                    <a:pt x="1508" y="275"/>
                    <a:pt x="1508" y="277"/>
                  </a:cubicBezTo>
                  <a:lnTo>
                    <a:pt x="1508" y="298"/>
                  </a:lnTo>
                  <a:close/>
                  <a:moveTo>
                    <a:pt x="1538" y="298"/>
                  </a:moveTo>
                  <a:cubicBezTo>
                    <a:pt x="1538" y="300"/>
                    <a:pt x="1536" y="302"/>
                    <a:pt x="1534" y="302"/>
                  </a:cubicBezTo>
                  <a:cubicBezTo>
                    <a:pt x="1522" y="302"/>
                    <a:pt x="1522" y="302"/>
                    <a:pt x="1522" y="302"/>
                  </a:cubicBezTo>
                  <a:cubicBezTo>
                    <a:pt x="1521" y="302"/>
                    <a:pt x="1519" y="300"/>
                    <a:pt x="1519" y="298"/>
                  </a:cubicBezTo>
                  <a:cubicBezTo>
                    <a:pt x="1519" y="277"/>
                    <a:pt x="1519" y="277"/>
                    <a:pt x="1519" y="277"/>
                  </a:cubicBezTo>
                  <a:cubicBezTo>
                    <a:pt x="1519" y="275"/>
                    <a:pt x="1521" y="273"/>
                    <a:pt x="1522" y="273"/>
                  </a:cubicBezTo>
                  <a:cubicBezTo>
                    <a:pt x="1534" y="273"/>
                    <a:pt x="1534" y="273"/>
                    <a:pt x="1534" y="273"/>
                  </a:cubicBezTo>
                  <a:cubicBezTo>
                    <a:pt x="1536" y="273"/>
                    <a:pt x="1538" y="275"/>
                    <a:pt x="1538" y="277"/>
                  </a:cubicBezTo>
                  <a:lnTo>
                    <a:pt x="1538" y="298"/>
                  </a:lnTo>
                  <a:close/>
                  <a:moveTo>
                    <a:pt x="1567" y="298"/>
                  </a:moveTo>
                  <a:cubicBezTo>
                    <a:pt x="1567" y="300"/>
                    <a:pt x="1566" y="302"/>
                    <a:pt x="1564" y="302"/>
                  </a:cubicBezTo>
                  <a:cubicBezTo>
                    <a:pt x="1552" y="302"/>
                    <a:pt x="1552" y="302"/>
                    <a:pt x="1552" y="302"/>
                  </a:cubicBezTo>
                  <a:cubicBezTo>
                    <a:pt x="1550" y="302"/>
                    <a:pt x="1549" y="300"/>
                    <a:pt x="1549" y="298"/>
                  </a:cubicBezTo>
                  <a:cubicBezTo>
                    <a:pt x="1549" y="277"/>
                    <a:pt x="1549" y="277"/>
                    <a:pt x="1549" y="277"/>
                  </a:cubicBezTo>
                  <a:cubicBezTo>
                    <a:pt x="1549" y="275"/>
                    <a:pt x="1550" y="273"/>
                    <a:pt x="1552" y="273"/>
                  </a:cubicBezTo>
                  <a:cubicBezTo>
                    <a:pt x="1564" y="273"/>
                    <a:pt x="1564" y="273"/>
                    <a:pt x="1564" y="273"/>
                  </a:cubicBezTo>
                  <a:cubicBezTo>
                    <a:pt x="1566" y="273"/>
                    <a:pt x="1567" y="275"/>
                    <a:pt x="1567" y="277"/>
                  </a:cubicBezTo>
                  <a:lnTo>
                    <a:pt x="1567" y="298"/>
                  </a:lnTo>
                  <a:close/>
                  <a:moveTo>
                    <a:pt x="1596" y="298"/>
                  </a:moveTo>
                  <a:cubicBezTo>
                    <a:pt x="1596" y="300"/>
                    <a:pt x="1595" y="302"/>
                    <a:pt x="1593" y="302"/>
                  </a:cubicBezTo>
                  <a:cubicBezTo>
                    <a:pt x="1581" y="302"/>
                    <a:pt x="1581" y="302"/>
                    <a:pt x="1581" y="302"/>
                  </a:cubicBezTo>
                  <a:cubicBezTo>
                    <a:pt x="1580" y="302"/>
                    <a:pt x="1578" y="300"/>
                    <a:pt x="1578" y="298"/>
                  </a:cubicBezTo>
                  <a:cubicBezTo>
                    <a:pt x="1578" y="277"/>
                    <a:pt x="1578" y="277"/>
                    <a:pt x="1578" y="277"/>
                  </a:cubicBezTo>
                  <a:cubicBezTo>
                    <a:pt x="1578" y="275"/>
                    <a:pt x="1580" y="273"/>
                    <a:pt x="1581" y="273"/>
                  </a:cubicBezTo>
                  <a:cubicBezTo>
                    <a:pt x="1593" y="273"/>
                    <a:pt x="1593" y="273"/>
                    <a:pt x="1593" y="273"/>
                  </a:cubicBezTo>
                  <a:cubicBezTo>
                    <a:pt x="1595" y="273"/>
                    <a:pt x="1596" y="275"/>
                    <a:pt x="1596" y="277"/>
                  </a:cubicBezTo>
                  <a:lnTo>
                    <a:pt x="1596" y="298"/>
                  </a:lnTo>
                  <a:close/>
                  <a:moveTo>
                    <a:pt x="1626" y="298"/>
                  </a:moveTo>
                  <a:cubicBezTo>
                    <a:pt x="1626" y="300"/>
                    <a:pt x="1625" y="302"/>
                    <a:pt x="1623" y="302"/>
                  </a:cubicBezTo>
                  <a:cubicBezTo>
                    <a:pt x="1611" y="302"/>
                    <a:pt x="1611" y="302"/>
                    <a:pt x="1611" y="302"/>
                  </a:cubicBezTo>
                  <a:cubicBezTo>
                    <a:pt x="1609" y="302"/>
                    <a:pt x="1608" y="300"/>
                    <a:pt x="1608" y="298"/>
                  </a:cubicBezTo>
                  <a:cubicBezTo>
                    <a:pt x="1608" y="277"/>
                    <a:pt x="1608" y="277"/>
                    <a:pt x="1608" y="277"/>
                  </a:cubicBezTo>
                  <a:cubicBezTo>
                    <a:pt x="1608" y="275"/>
                    <a:pt x="1609" y="273"/>
                    <a:pt x="1611" y="273"/>
                  </a:cubicBezTo>
                  <a:cubicBezTo>
                    <a:pt x="1623" y="273"/>
                    <a:pt x="1623" y="273"/>
                    <a:pt x="1623" y="273"/>
                  </a:cubicBezTo>
                  <a:cubicBezTo>
                    <a:pt x="1625" y="273"/>
                    <a:pt x="1626" y="275"/>
                    <a:pt x="1626" y="277"/>
                  </a:cubicBezTo>
                  <a:lnTo>
                    <a:pt x="1626" y="298"/>
                  </a:lnTo>
                  <a:close/>
                  <a:moveTo>
                    <a:pt x="1370" y="262"/>
                  </a:moveTo>
                  <a:cubicBezTo>
                    <a:pt x="1364" y="262"/>
                    <a:pt x="1360" y="257"/>
                    <a:pt x="1360" y="251"/>
                  </a:cubicBezTo>
                  <a:cubicBezTo>
                    <a:pt x="1360" y="251"/>
                    <a:pt x="1360" y="251"/>
                    <a:pt x="1360" y="59"/>
                  </a:cubicBezTo>
                  <a:cubicBezTo>
                    <a:pt x="1360" y="53"/>
                    <a:pt x="1364" y="49"/>
                    <a:pt x="1370" y="49"/>
                  </a:cubicBezTo>
                  <a:cubicBezTo>
                    <a:pt x="1370" y="49"/>
                    <a:pt x="1370" y="49"/>
                    <a:pt x="1633" y="49"/>
                  </a:cubicBezTo>
                  <a:cubicBezTo>
                    <a:pt x="1639" y="49"/>
                    <a:pt x="1643" y="53"/>
                    <a:pt x="1643" y="59"/>
                  </a:cubicBezTo>
                  <a:cubicBezTo>
                    <a:pt x="1643" y="59"/>
                    <a:pt x="1643" y="59"/>
                    <a:pt x="1643" y="251"/>
                  </a:cubicBezTo>
                  <a:cubicBezTo>
                    <a:pt x="1643" y="257"/>
                    <a:pt x="1639" y="262"/>
                    <a:pt x="1633" y="262"/>
                  </a:cubicBezTo>
                  <a:cubicBezTo>
                    <a:pt x="1633" y="262"/>
                    <a:pt x="1633" y="262"/>
                    <a:pt x="1370" y="262"/>
                  </a:cubicBezTo>
                  <a:close/>
                  <a:moveTo>
                    <a:pt x="1655" y="298"/>
                  </a:moveTo>
                  <a:cubicBezTo>
                    <a:pt x="1655" y="300"/>
                    <a:pt x="1654" y="302"/>
                    <a:pt x="1652" y="302"/>
                  </a:cubicBezTo>
                  <a:cubicBezTo>
                    <a:pt x="1640" y="302"/>
                    <a:pt x="1640" y="302"/>
                    <a:pt x="1640" y="302"/>
                  </a:cubicBezTo>
                  <a:cubicBezTo>
                    <a:pt x="1639" y="302"/>
                    <a:pt x="1637" y="300"/>
                    <a:pt x="1637" y="298"/>
                  </a:cubicBezTo>
                  <a:cubicBezTo>
                    <a:pt x="1637" y="277"/>
                    <a:pt x="1637" y="277"/>
                    <a:pt x="1637" y="277"/>
                  </a:cubicBezTo>
                  <a:cubicBezTo>
                    <a:pt x="1637" y="275"/>
                    <a:pt x="1639" y="273"/>
                    <a:pt x="1640" y="273"/>
                  </a:cubicBezTo>
                  <a:cubicBezTo>
                    <a:pt x="1652" y="273"/>
                    <a:pt x="1652" y="273"/>
                    <a:pt x="1652" y="273"/>
                  </a:cubicBezTo>
                  <a:cubicBezTo>
                    <a:pt x="1654" y="273"/>
                    <a:pt x="1655" y="275"/>
                    <a:pt x="1655" y="277"/>
                  </a:cubicBezTo>
                  <a:lnTo>
                    <a:pt x="1655" y="298"/>
                  </a:lnTo>
                  <a:close/>
                  <a:moveTo>
                    <a:pt x="1655" y="33"/>
                  </a:moveTo>
                  <a:cubicBezTo>
                    <a:pt x="1655" y="35"/>
                    <a:pt x="1654" y="37"/>
                    <a:pt x="1652" y="37"/>
                  </a:cubicBezTo>
                  <a:cubicBezTo>
                    <a:pt x="1640" y="37"/>
                    <a:pt x="1640" y="37"/>
                    <a:pt x="1640" y="37"/>
                  </a:cubicBezTo>
                  <a:cubicBezTo>
                    <a:pt x="1639" y="37"/>
                    <a:pt x="1637" y="35"/>
                    <a:pt x="1637" y="33"/>
                  </a:cubicBezTo>
                  <a:cubicBezTo>
                    <a:pt x="1637" y="12"/>
                    <a:pt x="1637" y="12"/>
                    <a:pt x="1637" y="12"/>
                  </a:cubicBezTo>
                  <a:cubicBezTo>
                    <a:pt x="1637" y="10"/>
                    <a:pt x="1639" y="8"/>
                    <a:pt x="1640" y="8"/>
                  </a:cubicBezTo>
                  <a:cubicBezTo>
                    <a:pt x="1652" y="8"/>
                    <a:pt x="1652" y="8"/>
                    <a:pt x="1652" y="8"/>
                  </a:cubicBezTo>
                  <a:cubicBezTo>
                    <a:pt x="1654" y="8"/>
                    <a:pt x="1655" y="10"/>
                    <a:pt x="1655" y="12"/>
                  </a:cubicBezTo>
                  <a:lnTo>
                    <a:pt x="1655" y="33"/>
                  </a:lnTo>
                  <a:close/>
                  <a:moveTo>
                    <a:pt x="1685" y="298"/>
                  </a:moveTo>
                  <a:cubicBezTo>
                    <a:pt x="1685" y="300"/>
                    <a:pt x="1684" y="302"/>
                    <a:pt x="1682" y="302"/>
                  </a:cubicBezTo>
                  <a:cubicBezTo>
                    <a:pt x="1670" y="302"/>
                    <a:pt x="1670" y="302"/>
                    <a:pt x="1670" y="302"/>
                  </a:cubicBezTo>
                  <a:cubicBezTo>
                    <a:pt x="1668" y="302"/>
                    <a:pt x="1667" y="300"/>
                    <a:pt x="1667" y="298"/>
                  </a:cubicBezTo>
                  <a:cubicBezTo>
                    <a:pt x="1667" y="277"/>
                    <a:pt x="1667" y="277"/>
                    <a:pt x="1667" y="277"/>
                  </a:cubicBezTo>
                  <a:cubicBezTo>
                    <a:pt x="1667" y="275"/>
                    <a:pt x="1668" y="273"/>
                    <a:pt x="1670" y="273"/>
                  </a:cubicBezTo>
                  <a:cubicBezTo>
                    <a:pt x="1682" y="273"/>
                    <a:pt x="1682" y="273"/>
                    <a:pt x="1682" y="273"/>
                  </a:cubicBezTo>
                  <a:cubicBezTo>
                    <a:pt x="1684" y="273"/>
                    <a:pt x="1685" y="275"/>
                    <a:pt x="1685" y="277"/>
                  </a:cubicBezTo>
                  <a:lnTo>
                    <a:pt x="1685" y="298"/>
                  </a:lnTo>
                  <a:close/>
                  <a:moveTo>
                    <a:pt x="1685" y="33"/>
                  </a:moveTo>
                  <a:cubicBezTo>
                    <a:pt x="1685" y="35"/>
                    <a:pt x="1684" y="37"/>
                    <a:pt x="1682" y="37"/>
                  </a:cubicBezTo>
                  <a:cubicBezTo>
                    <a:pt x="1670" y="37"/>
                    <a:pt x="1670" y="37"/>
                    <a:pt x="1670" y="37"/>
                  </a:cubicBezTo>
                  <a:cubicBezTo>
                    <a:pt x="1668" y="37"/>
                    <a:pt x="1667" y="35"/>
                    <a:pt x="1667" y="33"/>
                  </a:cubicBezTo>
                  <a:cubicBezTo>
                    <a:pt x="1667" y="12"/>
                    <a:pt x="1667" y="12"/>
                    <a:pt x="1667" y="12"/>
                  </a:cubicBezTo>
                  <a:cubicBezTo>
                    <a:pt x="1667" y="10"/>
                    <a:pt x="1668" y="8"/>
                    <a:pt x="1670" y="8"/>
                  </a:cubicBezTo>
                  <a:cubicBezTo>
                    <a:pt x="1682" y="8"/>
                    <a:pt x="1682" y="8"/>
                    <a:pt x="1682" y="8"/>
                  </a:cubicBezTo>
                  <a:cubicBezTo>
                    <a:pt x="1684" y="8"/>
                    <a:pt x="1685" y="10"/>
                    <a:pt x="1685" y="12"/>
                  </a:cubicBezTo>
                  <a:lnTo>
                    <a:pt x="1685" y="33"/>
                  </a:lnTo>
                  <a:close/>
                  <a:moveTo>
                    <a:pt x="1714" y="298"/>
                  </a:moveTo>
                  <a:cubicBezTo>
                    <a:pt x="1714" y="300"/>
                    <a:pt x="1713" y="302"/>
                    <a:pt x="1711" y="302"/>
                  </a:cubicBezTo>
                  <a:cubicBezTo>
                    <a:pt x="1699" y="302"/>
                    <a:pt x="1699" y="302"/>
                    <a:pt x="1699" y="302"/>
                  </a:cubicBezTo>
                  <a:cubicBezTo>
                    <a:pt x="1698" y="302"/>
                    <a:pt x="1696" y="300"/>
                    <a:pt x="1696" y="298"/>
                  </a:cubicBezTo>
                  <a:cubicBezTo>
                    <a:pt x="1696" y="277"/>
                    <a:pt x="1696" y="277"/>
                    <a:pt x="1696" y="277"/>
                  </a:cubicBezTo>
                  <a:cubicBezTo>
                    <a:pt x="1696" y="275"/>
                    <a:pt x="1698" y="273"/>
                    <a:pt x="1699" y="273"/>
                  </a:cubicBezTo>
                  <a:cubicBezTo>
                    <a:pt x="1711" y="273"/>
                    <a:pt x="1711" y="273"/>
                    <a:pt x="1711" y="273"/>
                  </a:cubicBezTo>
                  <a:cubicBezTo>
                    <a:pt x="1713" y="273"/>
                    <a:pt x="1714" y="275"/>
                    <a:pt x="1714" y="277"/>
                  </a:cubicBezTo>
                  <a:lnTo>
                    <a:pt x="1714" y="298"/>
                  </a:lnTo>
                  <a:close/>
                  <a:moveTo>
                    <a:pt x="1744" y="298"/>
                  </a:moveTo>
                  <a:cubicBezTo>
                    <a:pt x="1744" y="300"/>
                    <a:pt x="1743" y="302"/>
                    <a:pt x="1741" y="302"/>
                  </a:cubicBezTo>
                  <a:cubicBezTo>
                    <a:pt x="1729" y="302"/>
                    <a:pt x="1729" y="302"/>
                    <a:pt x="1729" y="302"/>
                  </a:cubicBezTo>
                  <a:cubicBezTo>
                    <a:pt x="1727" y="302"/>
                    <a:pt x="1726" y="300"/>
                    <a:pt x="1726" y="298"/>
                  </a:cubicBezTo>
                  <a:cubicBezTo>
                    <a:pt x="1726" y="277"/>
                    <a:pt x="1726" y="277"/>
                    <a:pt x="1726" y="277"/>
                  </a:cubicBezTo>
                  <a:cubicBezTo>
                    <a:pt x="1726" y="275"/>
                    <a:pt x="1727" y="273"/>
                    <a:pt x="1729" y="273"/>
                  </a:cubicBezTo>
                  <a:cubicBezTo>
                    <a:pt x="1741" y="273"/>
                    <a:pt x="1741" y="273"/>
                    <a:pt x="1741" y="273"/>
                  </a:cubicBezTo>
                  <a:cubicBezTo>
                    <a:pt x="1743" y="273"/>
                    <a:pt x="1744" y="275"/>
                    <a:pt x="1744" y="277"/>
                  </a:cubicBezTo>
                  <a:lnTo>
                    <a:pt x="1744" y="298"/>
                  </a:lnTo>
                  <a:close/>
                  <a:moveTo>
                    <a:pt x="1773" y="298"/>
                  </a:moveTo>
                  <a:cubicBezTo>
                    <a:pt x="1773" y="300"/>
                    <a:pt x="1772" y="302"/>
                    <a:pt x="1770" y="302"/>
                  </a:cubicBezTo>
                  <a:cubicBezTo>
                    <a:pt x="1758" y="302"/>
                    <a:pt x="1758" y="302"/>
                    <a:pt x="1758" y="302"/>
                  </a:cubicBezTo>
                  <a:cubicBezTo>
                    <a:pt x="1757" y="302"/>
                    <a:pt x="1755" y="300"/>
                    <a:pt x="1755" y="298"/>
                  </a:cubicBezTo>
                  <a:cubicBezTo>
                    <a:pt x="1755" y="277"/>
                    <a:pt x="1755" y="277"/>
                    <a:pt x="1755" y="277"/>
                  </a:cubicBezTo>
                  <a:cubicBezTo>
                    <a:pt x="1755" y="275"/>
                    <a:pt x="1757" y="273"/>
                    <a:pt x="1758" y="273"/>
                  </a:cubicBezTo>
                  <a:cubicBezTo>
                    <a:pt x="1770" y="273"/>
                    <a:pt x="1770" y="273"/>
                    <a:pt x="1770" y="273"/>
                  </a:cubicBezTo>
                  <a:cubicBezTo>
                    <a:pt x="1772" y="273"/>
                    <a:pt x="1773" y="275"/>
                    <a:pt x="1773" y="277"/>
                  </a:cubicBezTo>
                  <a:lnTo>
                    <a:pt x="1773" y="298"/>
                  </a:lnTo>
                  <a:close/>
                  <a:moveTo>
                    <a:pt x="1803" y="298"/>
                  </a:moveTo>
                  <a:cubicBezTo>
                    <a:pt x="1803" y="300"/>
                    <a:pt x="1801" y="302"/>
                    <a:pt x="1800" y="302"/>
                  </a:cubicBezTo>
                  <a:cubicBezTo>
                    <a:pt x="1788" y="302"/>
                    <a:pt x="1788" y="302"/>
                    <a:pt x="1788" y="302"/>
                  </a:cubicBezTo>
                  <a:cubicBezTo>
                    <a:pt x="1786" y="302"/>
                    <a:pt x="1785" y="300"/>
                    <a:pt x="1785" y="298"/>
                  </a:cubicBezTo>
                  <a:cubicBezTo>
                    <a:pt x="1785" y="277"/>
                    <a:pt x="1785" y="277"/>
                    <a:pt x="1785" y="277"/>
                  </a:cubicBezTo>
                  <a:cubicBezTo>
                    <a:pt x="1785" y="275"/>
                    <a:pt x="1786" y="273"/>
                    <a:pt x="1788" y="273"/>
                  </a:cubicBezTo>
                  <a:cubicBezTo>
                    <a:pt x="1800" y="273"/>
                    <a:pt x="1800" y="273"/>
                    <a:pt x="1800" y="273"/>
                  </a:cubicBezTo>
                  <a:cubicBezTo>
                    <a:pt x="1801" y="273"/>
                    <a:pt x="1803" y="275"/>
                    <a:pt x="1803" y="277"/>
                  </a:cubicBezTo>
                  <a:lnTo>
                    <a:pt x="1803" y="298"/>
                  </a:lnTo>
                  <a:close/>
                  <a:moveTo>
                    <a:pt x="1832" y="298"/>
                  </a:moveTo>
                  <a:cubicBezTo>
                    <a:pt x="1832" y="300"/>
                    <a:pt x="1831" y="302"/>
                    <a:pt x="1829" y="302"/>
                  </a:cubicBezTo>
                  <a:cubicBezTo>
                    <a:pt x="1817" y="302"/>
                    <a:pt x="1817" y="302"/>
                    <a:pt x="1817" y="302"/>
                  </a:cubicBezTo>
                  <a:cubicBezTo>
                    <a:pt x="1816" y="302"/>
                    <a:pt x="1814" y="300"/>
                    <a:pt x="1814" y="298"/>
                  </a:cubicBezTo>
                  <a:cubicBezTo>
                    <a:pt x="1814" y="277"/>
                    <a:pt x="1814" y="277"/>
                    <a:pt x="1814" y="277"/>
                  </a:cubicBezTo>
                  <a:cubicBezTo>
                    <a:pt x="1814" y="275"/>
                    <a:pt x="1816" y="273"/>
                    <a:pt x="1817" y="273"/>
                  </a:cubicBezTo>
                  <a:cubicBezTo>
                    <a:pt x="1829" y="273"/>
                    <a:pt x="1829" y="273"/>
                    <a:pt x="1829" y="273"/>
                  </a:cubicBezTo>
                  <a:cubicBezTo>
                    <a:pt x="1831" y="273"/>
                    <a:pt x="1832" y="275"/>
                    <a:pt x="1832" y="277"/>
                  </a:cubicBezTo>
                  <a:lnTo>
                    <a:pt x="1832" y="298"/>
                  </a:lnTo>
                  <a:close/>
                  <a:moveTo>
                    <a:pt x="1862" y="298"/>
                  </a:moveTo>
                  <a:cubicBezTo>
                    <a:pt x="1862" y="300"/>
                    <a:pt x="1860" y="302"/>
                    <a:pt x="1859" y="302"/>
                  </a:cubicBezTo>
                  <a:cubicBezTo>
                    <a:pt x="1847" y="302"/>
                    <a:pt x="1847" y="302"/>
                    <a:pt x="1847" y="302"/>
                  </a:cubicBezTo>
                  <a:cubicBezTo>
                    <a:pt x="1845" y="302"/>
                    <a:pt x="1844" y="300"/>
                    <a:pt x="1844" y="298"/>
                  </a:cubicBezTo>
                  <a:cubicBezTo>
                    <a:pt x="1844" y="277"/>
                    <a:pt x="1844" y="277"/>
                    <a:pt x="1844" y="277"/>
                  </a:cubicBezTo>
                  <a:cubicBezTo>
                    <a:pt x="1844" y="275"/>
                    <a:pt x="1845" y="273"/>
                    <a:pt x="1847" y="273"/>
                  </a:cubicBezTo>
                  <a:cubicBezTo>
                    <a:pt x="1859" y="273"/>
                    <a:pt x="1859" y="273"/>
                    <a:pt x="1859" y="273"/>
                  </a:cubicBezTo>
                  <a:cubicBezTo>
                    <a:pt x="1860" y="273"/>
                    <a:pt x="1862" y="275"/>
                    <a:pt x="1862" y="277"/>
                  </a:cubicBezTo>
                  <a:lnTo>
                    <a:pt x="1862" y="298"/>
                  </a:lnTo>
                  <a:close/>
                  <a:moveTo>
                    <a:pt x="1891" y="298"/>
                  </a:moveTo>
                  <a:cubicBezTo>
                    <a:pt x="1891" y="300"/>
                    <a:pt x="1890" y="302"/>
                    <a:pt x="1888" y="302"/>
                  </a:cubicBezTo>
                  <a:cubicBezTo>
                    <a:pt x="1876" y="302"/>
                    <a:pt x="1876" y="302"/>
                    <a:pt x="1876" y="302"/>
                  </a:cubicBezTo>
                  <a:cubicBezTo>
                    <a:pt x="1875" y="302"/>
                    <a:pt x="1873" y="300"/>
                    <a:pt x="1873" y="298"/>
                  </a:cubicBezTo>
                  <a:cubicBezTo>
                    <a:pt x="1873" y="277"/>
                    <a:pt x="1873" y="277"/>
                    <a:pt x="1873" y="277"/>
                  </a:cubicBezTo>
                  <a:cubicBezTo>
                    <a:pt x="1873" y="275"/>
                    <a:pt x="1875" y="273"/>
                    <a:pt x="1876" y="273"/>
                  </a:cubicBezTo>
                  <a:cubicBezTo>
                    <a:pt x="1888" y="273"/>
                    <a:pt x="1888" y="273"/>
                    <a:pt x="1888" y="273"/>
                  </a:cubicBezTo>
                  <a:cubicBezTo>
                    <a:pt x="1890" y="273"/>
                    <a:pt x="1891" y="275"/>
                    <a:pt x="1891" y="277"/>
                  </a:cubicBezTo>
                  <a:lnTo>
                    <a:pt x="1891" y="298"/>
                  </a:lnTo>
                  <a:close/>
                  <a:moveTo>
                    <a:pt x="1921" y="298"/>
                  </a:moveTo>
                  <a:cubicBezTo>
                    <a:pt x="1921" y="300"/>
                    <a:pt x="1919" y="302"/>
                    <a:pt x="1918" y="302"/>
                  </a:cubicBezTo>
                  <a:cubicBezTo>
                    <a:pt x="1906" y="302"/>
                    <a:pt x="1906" y="302"/>
                    <a:pt x="1906" y="302"/>
                  </a:cubicBezTo>
                  <a:cubicBezTo>
                    <a:pt x="1904" y="302"/>
                    <a:pt x="1903" y="300"/>
                    <a:pt x="1903" y="298"/>
                  </a:cubicBezTo>
                  <a:cubicBezTo>
                    <a:pt x="1903" y="277"/>
                    <a:pt x="1903" y="277"/>
                    <a:pt x="1903" y="277"/>
                  </a:cubicBezTo>
                  <a:cubicBezTo>
                    <a:pt x="1903" y="275"/>
                    <a:pt x="1904" y="273"/>
                    <a:pt x="1906" y="273"/>
                  </a:cubicBezTo>
                  <a:cubicBezTo>
                    <a:pt x="1918" y="273"/>
                    <a:pt x="1918" y="273"/>
                    <a:pt x="1918" y="273"/>
                  </a:cubicBezTo>
                  <a:cubicBezTo>
                    <a:pt x="1919" y="273"/>
                    <a:pt x="1921" y="275"/>
                    <a:pt x="1921" y="277"/>
                  </a:cubicBezTo>
                  <a:lnTo>
                    <a:pt x="1921" y="298"/>
                  </a:lnTo>
                  <a:close/>
                  <a:moveTo>
                    <a:pt x="1950" y="298"/>
                  </a:moveTo>
                  <a:cubicBezTo>
                    <a:pt x="1950" y="300"/>
                    <a:pt x="1949" y="302"/>
                    <a:pt x="1947" y="302"/>
                  </a:cubicBezTo>
                  <a:cubicBezTo>
                    <a:pt x="1935" y="302"/>
                    <a:pt x="1935" y="302"/>
                    <a:pt x="1935" y="302"/>
                  </a:cubicBezTo>
                  <a:cubicBezTo>
                    <a:pt x="1933" y="302"/>
                    <a:pt x="1932" y="300"/>
                    <a:pt x="1932" y="298"/>
                  </a:cubicBezTo>
                  <a:cubicBezTo>
                    <a:pt x="1932" y="277"/>
                    <a:pt x="1932" y="277"/>
                    <a:pt x="1932" y="277"/>
                  </a:cubicBezTo>
                  <a:cubicBezTo>
                    <a:pt x="1932" y="275"/>
                    <a:pt x="1933" y="273"/>
                    <a:pt x="1935" y="273"/>
                  </a:cubicBezTo>
                  <a:cubicBezTo>
                    <a:pt x="1947" y="273"/>
                    <a:pt x="1947" y="273"/>
                    <a:pt x="1947" y="273"/>
                  </a:cubicBezTo>
                  <a:cubicBezTo>
                    <a:pt x="1949" y="273"/>
                    <a:pt x="1950" y="275"/>
                    <a:pt x="1950" y="277"/>
                  </a:cubicBezTo>
                  <a:lnTo>
                    <a:pt x="1950" y="298"/>
                  </a:lnTo>
                  <a:close/>
                  <a:moveTo>
                    <a:pt x="1699" y="262"/>
                  </a:moveTo>
                  <a:cubicBezTo>
                    <a:pt x="1693" y="262"/>
                    <a:pt x="1688" y="257"/>
                    <a:pt x="1688" y="251"/>
                  </a:cubicBezTo>
                  <a:cubicBezTo>
                    <a:pt x="1688" y="251"/>
                    <a:pt x="1688" y="251"/>
                    <a:pt x="1688" y="59"/>
                  </a:cubicBezTo>
                  <a:cubicBezTo>
                    <a:pt x="1688" y="53"/>
                    <a:pt x="1693" y="49"/>
                    <a:pt x="1699" y="49"/>
                  </a:cubicBezTo>
                  <a:cubicBezTo>
                    <a:pt x="1699" y="49"/>
                    <a:pt x="1699" y="49"/>
                    <a:pt x="1961" y="49"/>
                  </a:cubicBezTo>
                  <a:cubicBezTo>
                    <a:pt x="1967" y="49"/>
                    <a:pt x="1972" y="53"/>
                    <a:pt x="1972" y="59"/>
                  </a:cubicBezTo>
                  <a:cubicBezTo>
                    <a:pt x="1972" y="59"/>
                    <a:pt x="1972" y="59"/>
                    <a:pt x="1972" y="251"/>
                  </a:cubicBezTo>
                  <a:cubicBezTo>
                    <a:pt x="1972" y="257"/>
                    <a:pt x="1967" y="262"/>
                    <a:pt x="1961" y="262"/>
                  </a:cubicBezTo>
                  <a:cubicBezTo>
                    <a:pt x="1961" y="262"/>
                    <a:pt x="1961" y="262"/>
                    <a:pt x="1699" y="262"/>
                  </a:cubicBezTo>
                  <a:close/>
                  <a:moveTo>
                    <a:pt x="1980" y="298"/>
                  </a:moveTo>
                  <a:cubicBezTo>
                    <a:pt x="1980" y="300"/>
                    <a:pt x="1978" y="302"/>
                    <a:pt x="1977" y="302"/>
                  </a:cubicBezTo>
                  <a:cubicBezTo>
                    <a:pt x="1965" y="302"/>
                    <a:pt x="1965" y="302"/>
                    <a:pt x="1965" y="302"/>
                  </a:cubicBezTo>
                  <a:cubicBezTo>
                    <a:pt x="1963" y="302"/>
                    <a:pt x="1962" y="300"/>
                    <a:pt x="1962" y="298"/>
                  </a:cubicBezTo>
                  <a:cubicBezTo>
                    <a:pt x="1962" y="277"/>
                    <a:pt x="1962" y="277"/>
                    <a:pt x="1962" y="277"/>
                  </a:cubicBezTo>
                  <a:cubicBezTo>
                    <a:pt x="1962" y="275"/>
                    <a:pt x="1963" y="273"/>
                    <a:pt x="1965" y="273"/>
                  </a:cubicBezTo>
                  <a:cubicBezTo>
                    <a:pt x="1977" y="273"/>
                    <a:pt x="1977" y="273"/>
                    <a:pt x="1977" y="273"/>
                  </a:cubicBezTo>
                  <a:cubicBezTo>
                    <a:pt x="1978" y="273"/>
                    <a:pt x="1980" y="275"/>
                    <a:pt x="1980" y="277"/>
                  </a:cubicBezTo>
                  <a:lnTo>
                    <a:pt x="1980" y="298"/>
                  </a:lnTo>
                  <a:close/>
                  <a:moveTo>
                    <a:pt x="1980" y="33"/>
                  </a:moveTo>
                  <a:cubicBezTo>
                    <a:pt x="1980" y="35"/>
                    <a:pt x="1978" y="37"/>
                    <a:pt x="1977" y="37"/>
                  </a:cubicBezTo>
                  <a:cubicBezTo>
                    <a:pt x="1965" y="37"/>
                    <a:pt x="1965" y="37"/>
                    <a:pt x="1965" y="37"/>
                  </a:cubicBezTo>
                  <a:cubicBezTo>
                    <a:pt x="1963" y="37"/>
                    <a:pt x="1962" y="35"/>
                    <a:pt x="1962" y="33"/>
                  </a:cubicBezTo>
                  <a:cubicBezTo>
                    <a:pt x="1962" y="12"/>
                    <a:pt x="1962" y="12"/>
                    <a:pt x="1962" y="12"/>
                  </a:cubicBezTo>
                  <a:cubicBezTo>
                    <a:pt x="1962" y="10"/>
                    <a:pt x="1963" y="8"/>
                    <a:pt x="1965" y="8"/>
                  </a:cubicBezTo>
                  <a:cubicBezTo>
                    <a:pt x="1977" y="8"/>
                    <a:pt x="1977" y="8"/>
                    <a:pt x="1977" y="8"/>
                  </a:cubicBezTo>
                  <a:cubicBezTo>
                    <a:pt x="1978" y="8"/>
                    <a:pt x="1980" y="10"/>
                    <a:pt x="1980" y="12"/>
                  </a:cubicBezTo>
                  <a:lnTo>
                    <a:pt x="1980" y="33"/>
                  </a:lnTo>
                  <a:close/>
                  <a:moveTo>
                    <a:pt x="2009" y="298"/>
                  </a:moveTo>
                  <a:cubicBezTo>
                    <a:pt x="2009" y="300"/>
                    <a:pt x="2008" y="302"/>
                    <a:pt x="2006" y="302"/>
                  </a:cubicBezTo>
                  <a:cubicBezTo>
                    <a:pt x="1994" y="302"/>
                    <a:pt x="1994" y="302"/>
                    <a:pt x="1994" y="302"/>
                  </a:cubicBezTo>
                  <a:cubicBezTo>
                    <a:pt x="1992" y="302"/>
                    <a:pt x="1991" y="300"/>
                    <a:pt x="1991" y="298"/>
                  </a:cubicBezTo>
                  <a:cubicBezTo>
                    <a:pt x="1991" y="277"/>
                    <a:pt x="1991" y="277"/>
                    <a:pt x="1991" y="277"/>
                  </a:cubicBezTo>
                  <a:cubicBezTo>
                    <a:pt x="1991" y="275"/>
                    <a:pt x="1992" y="273"/>
                    <a:pt x="1994" y="273"/>
                  </a:cubicBezTo>
                  <a:cubicBezTo>
                    <a:pt x="2006" y="273"/>
                    <a:pt x="2006" y="273"/>
                    <a:pt x="2006" y="273"/>
                  </a:cubicBezTo>
                  <a:cubicBezTo>
                    <a:pt x="2008" y="273"/>
                    <a:pt x="2009" y="275"/>
                    <a:pt x="2009" y="277"/>
                  </a:cubicBezTo>
                  <a:lnTo>
                    <a:pt x="2009" y="298"/>
                  </a:lnTo>
                  <a:close/>
                  <a:moveTo>
                    <a:pt x="2009" y="33"/>
                  </a:moveTo>
                  <a:cubicBezTo>
                    <a:pt x="2009" y="35"/>
                    <a:pt x="2008" y="37"/>
                    <a:pt x="2006" y="37"/>
                  </a:cubicBezTo>
                  <a:cubicBezTo>
                    <a:pt x="1994" y="37"/>
                    <a:pt x="1994" y="37"/>
                    <a:pt x="1994" y="37"/>
                  </a:cubicBezTo>
                  <a:cubicBezTo>
                    <a:pt x="1992" y="37"/>
                    <a:pt x="1991" y="35"/>
                    <a:pt x="1991" y="33"/>
                  </a:cubicBezTo>
                  <a:cubicBezTo>
                    <a:pt x="1991" y="12"/>
                    <a:pt x="1991" y="12"/>
                    <a:pt x="1991" y="12"/>
                  </a:cubicBezTo>
                  <a:cubicBezTo>
                    <a:pt x="1991" y="10"/>
                    <a:pt x="1992" y="8"/>
                    <a:pt x="1994" y="8"/>
                  </a:cubicBezTo>
                  <a:cubicBezTo>
                    <a:pt x="2006" y="8"/>
                    <a:pt x="2006" y="8"/>
                    <a:pt x="2006" y="8"/>
                  </a:cubicBezTo>
                  <a:cubicBezTo>
                    <a:pt x="2008" y="8"/>
                    <a:pt x="2009" y="10"/>
                    <a:pt x="2009" y="12"/>
                  </a:cubicBezTo>
                  <a:lnTo>
                    <a:pt x="2009" y="33"/>
                  </a:lnTo>
                  <a:close/>
                  <a:moveTo>
                    <a:pt x="2017" y="251"/>
                  </a:moveTo>
                  <a:cubicBezTo>
                    <a:pt x="2017" y="251"/>
                    <a:pt x="2017" y="251"/>
                    <a:pt x="2017" y="59"/>
                  </a:cubicBezTo>
                  <a:cubicBezTo>
                    <a:pt x="2017" y="53"/>
                    <a:pt x="2022" y="49"/>
                    <a:pt x="2028" y="49"/>
                  </a:cubicBezTo>
                  <a:cubicBezTo>
                    <a:pt x="2028" y="49"/>
                    <a:pt x="2028" y="49"/>
                    <a:pt x="2290" y="49"/>
                  </a:cubicBezTo>
                  <a:cubicBezTo>
                    <a:pt x="2296" y="49"/>
                    <a:pt x="2300" y="53"/>
                    <a:pt x="2300" y="59"/>
                  </a:cubicBezTo>
                  <a:cubicBezTo>
                    <a:pt x="2300" y="59"/>
                    <a:pt x="2300" y="59"/>
                    <a:pt x="2300" y="251"/>
                  </a:cubicBezTo>
                  <a:cubicBezTo>
                    <a:pt x="2300" y="257"/>
                    <a:pt x="2296" y="262"/>
                    <a:pt x="2290" y="262"/>
                  </a:cubicBezTo>
                  <a:cubicBezTo>
                    <a:pt x="2290" y="262"/>
                    <a:pt x="2290" y="262"/>
                    <a:pt x="2028" y="262"/>
                  </a:cubicBezTo>
                  <a:cubicBezTo>
                    <a:pt x="2022" y="262"/>
                    <a:pt x="2017" y="257"/>
                    <a:pt x="2017" y="251"/>
                  </a:cubicBezTo>
                  <a:close/>
                  <a:moveTo>
                    <a:pt x="2039" y="298"/>
                  </a:moveTo>
                  <a:cubicBezTo>
                    <a:pt x="2039" y="300"/>
                    <a:pt x="2037" y="302"/>
                    <a:pt x="2036" y="302"/>
                  </a:cubicBezTo>
                  <a:cubicBezTo>
                    <a:pt x="2024" y="302"/>
                    <a:pt x="2024" y="302"/>
                    <a:pt x="2024" y="302"/>
                  </a:cubicBezTo>
                  <a:cubicBezTo>
                    <a:pt x="2022" y="302"/>
                    <a:pt x="2021" y="300"/>
                    <a:pt x="2021" y="298"/>
                  </a:cubicBezTo>
                  <a:cubicBezTo>
                    <a:pt x="2021" y="277"/>
                    <a:pt x="2021" y="277"/>
                    <a:pt x="2021" y="277"/>
                  </a:cubicBezTo>
                  <a:cubicBezTo>
                    <a:pt x="2021" y="275"/>
                    <a:pt x="2022" y="273"/>
                    <a:pt x="2024" y="273"/>
                  </a:cubicBezTo>
                  <a:cubicBezTo>
                    <a:pt x="2036" y="273"/>
                    <a:pt x="2036" y="273"/>
                    <a:pt x="2036" y="273"/>
                  </a:cubicBezTo>
                  <a:cubicBezTo>
                    <a:pt x="2037" y="273"/>
                    <a:pt x="2039" y="275"/>
                    <a:pt x="2039" y="277"/>
                  </a:cubicBezTo>
                  <a:lnTo>
                    <a:pt x="2039" y="298"/>
                  </a:lnTo>
                  <a:close/>
                  <a:moveTo>
                    <a:pt x="2068" y="298"/>
                  </a:moveTo>
                  <a:cubicBezTo>
                    <a:pt x="2068" y="300"/>
                    <a:pt x="2067" y="302"/>
                    <a:pt x="2065" y="302"/>
                  </a:cubicBezTo>
                  <a:cubicBezTo>
                    <a:pt x="2053" y="302"/>
                    <a:pt x="2053" y="302"/>
                    <a:pt x="2053" y="302"/>
                  </a:cubicBezTo>
                  <a:cubicBezTo>
                    <a:pt x="2051" y="302"/>
                    <a:pt x="2050" y="300"/>
                    <a:pt x="2050" y="298"/>
                  </a:cubicBezTo>
                  <a:cubicBezTo>
                    <a:pt x="2050" y="277"/>
                    <a:pt x="2050" y="277"/>
                    <a:pt x="2050" y="277"/>
                  </a:cubicBezTo>
                  <a:cubicBezTo>
                    <a:pt x="2050" y="275"/>
                    <a:pt x="2051" y="273"/>
                    <a:pt x="2053" y="273"/>
                  </a:cubicBezTo>
                  <a:cubicBezTo>
                    <a:pt x="2065" y="273"/>
                    <a:pt x="2065" y="273"/>
                    <a:pt x="2065" y="273"/>
                  </a:cubicBezTo>
                  <a:cubicBezTo>
                    <a:pt x="2067" y="273"/>
                    <a:pt x="2068" y="275"/>
                    <a:pt x="2068" y="277"/>
                  </a:cubicBezTo>
                  <a:lnTo>
                    <a:pt x="2068" y="298"/>
                  </a:lnTo>
                  <a:close/>
                  <a:moveTo>
                    <a:pt x="2098" y="298"/>
                  </a:moveTo>
                  <a:cubicBezTo>
                    <a:pt x="2098" y="300"/>
                    <a:pt x="2096" y="302"/>
                    <a:pt x="2095" y="302"/>
                  </a:cubicBezTo>
                  <a:cubicBezTo>
                    <a:pt x="2083" y="302"/>
                    <a:pt x="2083" y="302"/>
                    <a:pt x="2083" y="302"/>
                  </a:cubicBezTo>
                  <a:cubicBezTo>
                    <a:pt x="2081" y="302"/>
                    <a:pt x="2079" y="300"/>
                    <a:pt x="2079" y="298"/>
                  </a:cubicBezTo>
                  <a:cubicBezTo>
                    <a:pt x="2079" y="277"/>
                    <a:pt x="2079" y="277"/>
                    <a:pt x="2079" y="277"/>
                  </a:cubicBezTo>
                  <a:cubicBezTo>
                    <a:pt x="2079" y="275"/>
                    <a:pt x="2081" y="273"/>
                    <a:pt x="2083" y="273"/>
                  </a:cubicBezTo>
                  <a:cubicBezTo>
                    <a:pt x="2095" y="273"/>
                    <a:pt x="2095" y="273"/>
                    <a:pt x="2095" y="273"/>
                  </a:cubicBezTo>
                  <a:cubicBezTo>
                    <a:pt x="2096" y="273"/>
                    <a:pt x="2098" y="275"/>
                    <a:pt x="2098" y="277"/>
                  </a:cubicBezTo>
                  <a:lnTo>
                    <a:pt x="2098" y="298"/>
                  </a:lnTo>
                  <a:close/>
                  <a:moveTo>
                    <a:pt x="2127" y="298"/>
                  </a:moveTo>
                  <a:cubicBezTo>
                    <a:pt x="2127" y="300"/>
                    <a:pt x="2126" y="302"/>
                    <a:pt x="2124" y="302"/>
                  </a:cubicBezTo>
                  <a:cubicBezTo>
                    <a:pt x="2112" y="302"/>
                    <a:pt x="2112" y="302"/>
                    <a:pt x="2112" y="302"/>
                  </a:cubicBezTo>
                  <a:cubicBezTo>
                    <a:pt x="2110" y="302"/>
                    <a:pt x="2109" y="300"/>
                    <a:pt x="2109" y="298"/>
                  </a:cubicBezTo>
                  <a:cubicBezTo>
                    <a:pt x="2109" y="277"/>
                    <a:pt x="2109" y="277"/>
                    <a:pt x="2109" y="277"/>
                  </a:cubicBezTo>
                  <a:cubicBezTo>
                    <a:pt x="2109" y="275"/>
                    <a:pt x="2110" y="273"/>
                    <a:pt x="2112" y="273"/>
                  </a:cubicBezTo>
                  <a:cubicBezTo>
                    <a:pt x="2124" y="273"/>
                    <a:pt x="2124" y="273"/>
                    <a:pt x="2124" y="273"/>
                  </a:cubicBezTo>
                  <a:cubicBezTo>
                    <a:pt x="2126" y="273"/>
                    <a:pt x="2127" y="275"/>
                    <a:pt x="2127" y="277"/>
                  </a:cubicBezTo>
                  <a:lnTo>
                    <a:pt x="2127" y="298"/>
                  </a:lnTo>
                  <a:close/>
                  <a:moveTo>
                    <a:pt x="2157" y="298"/>
                  </a:moveTo>
                  <a:cubicBezTo>
                    <a:pt x="2157" y="300"/>
                    <a:pt x="2155" y="302"/>
                    <a:pt x="2154" y="302"/>
                  </a:cubicBezTo>
                  <a:cubicBezTo>
                    <a:pt x="2141" y="302"/>
                    <a:pt x="2141" y="302"/>
                    <a:pt x="2141" y="302"/>
                  </a:cubicBezTo>
                  <a:cubicBezTo>
                    <a:pt x="2140" y="302"/>
                    <a:pt x="2138" y="300"/>
                    <a:pt x="2138" y="298"/>
                  </a:cubicBezTo>
                  <a:cubicBezTo>
                    <a:pt x="2138" y="277"/>
                    <a:pt x="2138" y="277"/>
                    <a:pt x="2138" y="277"/>
                  </a:cubicBezTo>
                  <a:cubicBezTo>
                    <a:pt x="2138" y="275"/>
                    <a:pt x="2140" y="273"/>
                    <a:pt x="2141" y="273"/>
                  </a:cubicBezTo>
                  <a:cubicBezTo>
                    <a:pt x="2154" y="273"/>
                    <a:pt x="2154" y="273"/>
                    <a:pt x="2154" y="273"/>
                  </a:cubicBezTo>
                  <a:cubicBezTo>
                    <a:pt x="2155" y="273"/>
                    <a:pt x="2157" y="275"/>
                    <a:pt x="2157" y="277"/>
                  </a:cubicBezTo>
                  <a:lnTo>
                    <a:pt x="2157" y="298"/>
                  </a:lnTo>
                  <a:close/>
                  <a:moveTo>
                    <a:pt x="2186" y="298"/>
                  </a:moveTo>
                  <a:cubicBezTo>
                    <a:pt x="2186" y="300"/>
                    <a:pt x="2185" y="302"/>
                    <a:pt x="2183" y="302"/>
                  </a:cubicBezTo>
                  <a:cubicBezTo>
                    <a:pt x="2171" y="302"/>
                    <a:pt x="2171" y="302"/>
                    <a:pt x="2171" y="302"/>
                  </a:cubicBezTo>
                  <a:cubicBezTo>
                    <a:pt x="2169" y="302"/>
                    <a:pt x="2168" y="300"/>
                    <a:pt x="2168" y="298"/>
                  </a:cubicBezTo>
                  <a:cubicBezTo>
                    <a:pt x="2168" y="277"/>
                    <a:pt x="2168" y="277"/>
                    <a:pt x="2168" y="277"/>
                  </a:cubicBezTo>
                  <a:cubicBezTo>
                    <a:pt x="2168" y="275"/>
                    <a:pt x="2169" y="273"/>
                    <a:pt x="2171" y="273"/>
                  </a:cubicBezTo>
                  <a:cubicBezTo>
                    <a:pt x="2183" y="273"/>
                    <a:pt x="2183" y="273"/>
                    <a:pt x="2183" y="273"/>
                  </a:cubicBezTo>
                  <a:cubicBezTo>
                    <a:pt x="2185" y="273"/>
                    <a:pt x="2186" y="275"/>
                    <a:pt x="2186" y="277"/>
                  </a:cubicBezTo>
                  <a:lnTo>
                    <a:pt x="2186" y="298"/>
                  </a:lnTo>
                  <a:close/>
                  <a:moveTo>
                    <a:pt x="2216" y="298"/>
                  </a:moveTo>
                  <a:cubicBezTo>
                    <a:pt x="2216" y="300"/>
                    <a:pt x="2214" y="302"/>
                    <a:pt x="2212" y="302"/>
                  </a:cubicBezTo>
                  <a:cubicBezTo>
                    <a:pt x="2200" y="302"/>
                    <a:pt x="2200" y="302"/>
                    <a:pt x="2200" y="302"/>
                  </a:cubicBezTo>
                  <a:cubicBezTo>
                    <a:pt x="2199" y="302"/>
                    <a:pt x="2197" y="300"/>
                    <a:pt x="2197" y="298"/>
                  </a:cubicBezTo>
                  <a:cubicBezTo>
                    <a:pt x="2197" y="277"/>
                    <a:pt x="2197" y="277"/>
                    <a:pt x="2197" y="277"/>
                  </a:cubicBezTo>
                  <a:cubicBezTo>
                    <a:pt x="2197" y="275"/>
                    <a:pt x="2199" y="273"/>
                    <a:pt x="2200" y="273"/>
                  </a:cubicBezTo>
                  <a:cubicBezTo>
                    <a:pt x="2212" y="273"/>
                    <a:pt x="2212" y="273"/>
                    <a:pt x="2212" y="273"/>
                  </a:cubicBezTo>
                  <a:cubicBezTo>
                    <a:pt x="2214" y="273"/>
                    <a:pt x="2216" y="275"/>
                    <a:pt x="2216" y="277"/>
                  </a:cubicBezTo>
                  <a:lnTo>
                    <a:pt x="2216" y="298"/>
                  </a:lnTo>
                  <a:close/>
                  <a:moveTo>
                    <a:pt x="2245" y="298"/>
                  </a:moveTo>
                  <a:cubicBezTo>
                    <a:pt x="2245" y="300"/>
                    <a:pt x="2244" y="302"/>
                    <a:pt x="2242" y="302"/>
                  </a:cubicBezTo>
                  <a:cubicBezTo>
                    <a:pt x="2230" y="302"/>
                    <a:pt x="2230" y="302"/>
                    <a:pt x="2230" y="302"/>
                  </a:cubicBezTo>
                  <a:cubicBezTo>
                    <a:pt x="2228" y="302"/>
                    <a:pt x="2227" y="300"/>
                    <a:pt x="2227" y="298"/>
                  </a:cubicBezTo>
                  <a:cubicBezTo>
                    <a:pt x="2227" y="277"/>
                    <a:pt x="2227" y="277"/>
                    <a:pt x="2227" y="277"/>
                  </a:cubicBezTo>
                  <a:cubicBezTo>
                    <a:pt x="2227" y="275"/>
                    <a:pt x="2228" y="273"/>
                    <a:pt x="2230" y="273"/>
                  </a:cubicBezTo>
                  <a:cubicBezTo>
                    <a:pt x="2242" y="273"/>
                    <a:pt x="2242" y="273"/>
                    <a:pt x="2242" y="273"/>
                  </a:cubicBezTo>
                  <a:cubicBezTo>
                    <a:pt x="2244" y="273"/>
                    <a:pt x="2245" y="275"/>
                    <a:pt x="2245" y="277"/>
                  </a:cubicBezTo>
                  <a:lnTo>
                    <a:pt x="2245" y="298"/>
                  </a:lnTo>
                  <a:close/>
                  <a:moveTo>
                    <a:pt x="2274" y="298"/>
                  </a:moveTo>
                  <a:cubicBezTo>
                    <a:pt x="2274" y="300"/>
                    <a:pt x="2273" y="302"/>
                    <a:pt x="2271" y="302"/>
                  </a:cubicBezTo>
                  <a:cubicBezTo>
                    <a:pt x="2259" y="302"/>
                    <a:pt x="2259" y="302"/>
                    <a:pt x="2259" y="302"/>
                  </a:cubicBezTo>
                  <a:cubicBezTo>
                    <a:pt x="2258" y="302"/>
                    <a:pt x="2256" y="300"/>
                    <a:pt x="2256" y="298"/>
                  </a:cubicBezTo>
                  <a:cubicBezTo>
                    <a:pt x="2256" y="277"/>
                    <a:pt x="2256" y="277"/>
                    <a:pt x="2256" y="277"/>
                  </a:cubicBezTo>
                  <a:cubicBezTo>
                    <a:pt x="2256" y="275"/>
                    <a:pt x="2258" y="273"/>
                    <a:pt x="2259" y="273"/>
                  </a:cubicBezTo>
                  <a:cubicBezTo>
                    <a:pt x="2271" y="273"/>
                    <a:pt x="2271" y="273"/>
                    <a:pt x="2271" y="273"/>
                  </a:cubicBezTo>
                  <a:cubicBezTo>
                    <a:pt x="2273" y="273"/>
                    <a:pt x="2274" y="275"/>
                    <a:pt x="2274" y="277"/>
                  </a:cubicBezTo>
                  <a:lnTo>
                    <a:pt x="2274" y="298"/>
                  </a:lnTo>
                  <a:close/>
                  <a:moveTo>
                    <a:pt x="2304" y="298"/>
                  </a:moveTo>
                  <a:cubicBezTo>
                    <a:pt x="2304" y="300"/>
                    <a:pt x="2303" y="302"/>
                    <a:pt x="2301" y="302"/>
                  </a:cubicBezTo>
                  <a:cubicBezTo>
                    <a:pt x="2289" y="302"/>
                    <a:pt x="2289" y="302"/>
                    <a:pt x="2289" y="302"/>
                  </a:cubicBezTo>
                  <a:cubicBezTo>
                    <a:pt x="2287" y="302"/>
                    <a:pt x="2286" y="300"/>
                    <a:pt x="2286" y="298"/>
                  </a:cubicBezTo>
                  <a:cubicBezTo>
                    <a:pt x="2286" y="277"/>
                    <a:pt x="2286" y="277"/>
                    <a:pt x="2286" y="277"/>
                  </a:cubicBezTo>
                  <a:cubicBezTo>
                    <a:pt x="2286" y="275"/>
                    <a:pt x="2287" y="273"/>
                    <a:pt x="2289" y="273"/>
                  </a:cubicBezTo>
                  <a:cubicBezTo>
                    <a:pt x="2301" y="273"/>
                    <a:pt x="2301" y="273"/>
                    <a:pt x="2301" y="273"/>
                  </a:cubicBezTo>
                  <a:cubicBezTo>
                    <a:pt x="2303" y="273"/>
                    <a:pt x="2304" y="275"/>
                    <a:pt x="2304" y="277"/>
                  </a:cubicBezTo>
                  <a:lnTo>
                    <a:pt x="2304" y="298"/>
                  </a:lnTo>
                  <a:close/>
                  <a:moveTo>
                    <a:pt x="2304" y="33"/>
                  </a:moveTo>
                  <a:cubicBezTo>
                    <a:pt x="2304" y="35"/>
                    <a:pt x="2303" y="37"/>
                    <a:pt x="2301" y="37"/>
                  </a:cubicBezTo>
                  <a:cubicBezTo>
                    <a:pt x="2289" y="37"/>
                    <a:pt x="2289" y="37"/>
                    <a:pt x="2289" y="37"/>
                  </a:cubicBezTo>
                  <a:cubicBezTo>
                    <a:pt x="2287" y="37"/>
                    <a:pt x="2286" y="35"/>
                    <a:pt x="2286" y="33"/>
                  </a:cubicBezTo>
                  <a:cubicBezTo>
                    <a:pt x="2286" y="12"/>
                    <a:pt x="2286" y="12"/>
                    <a:pt x="2286" y="12"/>
                  </a:cubicBezTo>
                  <a:cubicBezTo>
                    <a:pt x="2286" y="10"/>
                    <a:pt x="2287" y="8"/>
                    <a:pt x="2289" y="8"/>
                  </a:cubicBezTo>
                  <a:cubicBezTo>
                    <a:pt x="2301" y="8"/>
                    <a:pt x="2301" y="8"/>
                    <a:pt x="2301" y="8"/>
                  </a:cubicBezTo>
                  <a:cubicBezTo>
                    <a:pt x="2303" y="8"/>
                    <a:pt x="2304" y="10"/>
                    <a:pt x="2304" y="12"/>
                  </a:cubicBezTo>
                  <a:lnTo>
                    <a:pt x="2304" y="33"/>
                  </a:lnTo>
                  <a:close/>
                  <a:moveTo>
                    <a:pt x="2333" y="298"/>
                  </a:moveTo>
                  <a:cubicBezTo>
                    <a:pt x="2333" y="300"/>
                    <a:pt x="2332" y="302"/>
                    <a:pt x="2330" y="302"/>
                  </a:cubicBezTo>
                  <a:cubicBezTo>
                    <a:pt x="2318" y="302"/>
                    <a:pt x="2318" y="302"/>
                    <a:pt x="2318" y="302"/>
                  </a:cubicBezTo>
                  <a:cubicBezTo>
                    <a:pt x="2317" y="302"/>
                    <a:pt x="2315" y="300"/>
                    <a:pt x="2315" y="298"/>
                  </a:cubicBezTo>
                  <a:cubicBezTo>
                    <a:pt x="2315" y="277"/>
                    <a:pt x="2315" y="277"/>
                    <a:pt x="2315" y="277"/>
                  </a:cubicBezTo>
                  <a:cubicBezTo>
                    <a:pt x="2315" y="275"/>
                    <a:pt x="2317" y="273"/>
                    <a:pt x="2318" y="273"/>
                  </a:cubicBezTo>
                  <a:cubicBezTo>
                    <a:pt x="2330" y="273"/>
                    <a:pt x="2330" y="273"/>
                    <a:pt x="2330" y="273"/>
                  </a:cubicBezTo>
                  <a:cubicBezTo>
                    <a:pt x="2332" y="273"/>
                    <a:pt x="2333" y="275"/>
                    <a:pt x="2333" y="277"/>
                  </a:cubicBezTo>
                  <a:lnTo>
                    <a:pt x="2333" y="298"/>
                  </a:lnTo>
                  <a:close/>
                  <a:moveTo>
                    <a:pt x="2333" y="33"/>
                  </a:moveTo>
                  <a:cubicBezTo>
                    <a:pt x="2333" y="35"/>
                    <a:pt x="2332" y="37"/>
                    <a:pt x="2330" y="37"/>
                  </a:cubicBezTo>
                  <a:cubicBezTo>
                    <a:pt x="2318" y="37"/>
                    <a:pt x="2318" y="37"/>
                    <a:pt x="2318" y="37"/>
                  </a:cubicBezTo>
                  <a:cubicBezTo>
                    <a:pt x="2317" y="37"/>
                    <a:pt x="2315" y="35"/>
                    <a:pt x="2315" y="33"/>
                  </a:cubicBezTo>
                  <a:cubicBezTo>
                    <a:pt x="2315" y="12"/>
                    <a:pt x="2315" y="12"/>
                    <a:pt x="2315" y="12"/>
                  </a:cubicBezTo>
                  <a:cubicBezTo>
                    <a:pt x="2315" y="10"/>
                    <a:pt x="2317" y="8"/>
                    <a:pt x="2318" y="8"/>
                  </a:cubicBezTo>
                  <a:cubicBezTo>
                    <a:pt x="2330" y="8"/>
                    <a:pt x="2330" y="8"/>
                    <a:pt x="2330" y="8"/>
                  </a:cubicBezTo>
                  <a:cubicBezTo>
                    <a:pt x="2332" y="8"/>
                    <a:pt x="2333" y="10"/>
                    <a:pt x="2333" y="12"/>
                  </a:cubicBezTo>
                  <a:lnTo>
                    <a:pt x="2333" y="33"/>
                  </a:lnTo>
                  <a:close/>
                  <a:moveTo>
                    <a:pt x="2363" y="298"/>
                  </a:moveTo>
                  <a:cubicBezTo>
                    <a:pt x="2363" y="300"/>
                    <a:pt x="2362" y="302"/>
                    <a:pt x="2360" y="302"/>
                  </a:cubicBezTo>
                  <a:cubicBezTo>
                    <a:pt x="2348" y="302"/>
                    <a:pt x="2348" y="302"/>
                    <a:pt x="2348" y="302"/>
                  </a:cubicBezTo>
                  <a:cubicBezTo>
                    <a:pt x="2346" y="302"/>
                    <a:pt x="2345" y="300"/>
                    <a:pt x="2345" y="298"/>
                  </a:cubicBezTo>
                  <a:cubicBezTo>
                    <a:pt x="2345" y="277"/>
                    <a:pt x="2345" y="277"/>
                    <a:pt x="2345" y="277"/>
                  </a:cubicBezTo>
                  <a:cubicBezTo>
                    <a:pt x="2345" y="275"/>
                    <a:pt x="2346" y="273"/>
                    <a:pt x="2348" y="273"/>
                  </a:cubicBezTo>
                  <a:cubicBezTo>
                    <a:pt x="2360" y="273"/>
                    <a:pt x="2360" y="273"/>
                    <a:pt x="2360" y="273"/>
                  </a:cubicBezTo>
                  <a:cubicBezTo>
                    <a:pt x="2362" y="273"/>
                    <a:pt x="2363" y="275"/>
                    <a:pt x="2363" y="277"/>
                  </a:cubicBezTo>
                  <a:lnTo>
                    <a:pt x="2363" y="298"/>
                  </a:lnTo>
                  <a:close/>
                  <a:moveTo>
                    <a:pt x="2392" y="298"/>
                  </a:moveTo>
                  <a:cubicBezTo>
                    <a:pt x="2392" y="300"/>
                    <a:pt x="2391" y="302"/>
                    <a:pt x="2389" y="302"/>
                  </a:cubicBezTo>
                  <a:cubicBezTo>
                    <a:pt x="2377" y="302"/>
                    <a:pt x="2377" y="302"/>
                    <a:pt x="2377" y="302"/>
                  </a:cubicBezTo>
                  <a:cubicBezTo>
                    <a:pt x="2376" y="302"/>
                    <a:pt x="2374" y="300"/>
                    <a:pt x="2374" y="298"/>
                  </a:cubicBezTo>
                  <a:cubicBezTo>
                    <a:pt x="2374" y="277"/>
                    <a:pt x="2374" y="277"/>
                    <a:pt x="2374" y="277"/>
                  </a:cubicBezTo>
                  <a:cubicBezTo>
                    <a:pt x="2374" y="275"/>
                    <a:pt x="2376" y="273"/>
                    <a:pt x="2377" y="273"/>
                  </a:cubicBezTo>
                  <a:cubicBezTo>
                    <a:pt x="2389" y="273"/>
                    <a:pt x="2389" y="273"/>
                    <a:pt x="2389" y="273"/>
                  </a:cubicBezTo>
                  <a:cubicBezTo>
                    <a:pt x="2391" y="273"/>
                    <a:pt x="2392" y="275"/>
                    <a:pt x="2392" y="277"/>
                  </a:cubicBezTo>
                  <a:lnTo>
                    <a:pt x="2392" y="298"/>
                  </a:lnTo>
                  <a:close/>
                  <a:moveTo>
                    <a:pt x="2422" y="298"/>
                  </a:moveTo>
                  <a:cubicBezTo>
                    <a:pt x="2422" y="300"/>
                    <a:pt x="2420" y="302"/>
                    <a:pt x="2419" y="302"/>
                  </a:cubicBezTo>
                  <a:cubicBezTo>
                    <a:pt x="2407" y="302"/>
                    <a:pt x="2407" y="302"/>
                    <a:pt x="2407" y="302"/>
                  </a:cubicBezTo>
                  <a:cubicBezTo>
                    <a:pt x="2405" y="302"/>
                    <a:pt x="2404" y="300"/>
                    <a:pt x="2404" y="298"/>
                  </a:cubicBezTo>
                  <a:cubicBezTo>
                    <a:pt x="2404" y="277"/>
                    <a:pt x="2404" y="277"/>
                    <a:pt x="2404" y="277"/>
                  </a:cubicBezTo>
                  <a:cubicBezTo>
                    <a:pt x="2404" y="275"/>
                    <a:pt x="2405" y="273"/>
                    <a:pt x="2407" y="273"/>
                  </a:cubicBezTo>
                  <a:cubicBezTo>
                    <a:pt x="2419" y="273"/>
                    <a:pt x="2419" y="273"/>
                    <a:pt x="2419" y="273"/>
                  </a:cubicBezTo>
                  <a:cubicBezTo>
                    <a:pt x="2420" y="273"/>
                    <a:pt x="2422" y="275"/>
                    <a:pt x="2422" y="277"/>
                  </a:cubicBezTo>
                  <a:lnTo>
                    <a:pt x="2422" y="298"/>
                  </a:lnTo>
                  <a:close/>
                  <a:moveTo>
                    <a:pt x="2451" y="298"/>
                  </a:moveTo>
                  <a:cubicBezTo>
                    <a:pt x="2451" y="300"/>
                    <a:pt x="2450" y="302"/>
                    <a:pt x="2448" y="302"/>
                  </a:cubicBezTo>
                  <a:cubicBezTo>
                    <a:pt x="2436" y="302"/>
                    <a:pt x="2436" y="302"/>
                    <a:pt x="2436" y="302"/>
                  </a:cubicBezTo>
                  <a:cubicBezTo>
                    <a:pt x="2435" y="302"/>
                    <a:pt x="2433" y="300"/>
                    <a:pt x="2433" y="298"/>
                  </a:cubicBezTo>
                  <a:cubicBezTo>
                    <a:pt x="2433" y="277"/>
                    <a:pt x="2433" y="277"/>
                    <a:pt x="2433" y="277"/>
                  </a:cubicBezTo>
                  <a:cubicBezTo>
                    <a:pt x="2433" y="275"/>
                    <a:pt x="2435" y="273"/>
                    <a:pt x="2436" y="273"/>
                  </a:cubicBezTo>
                  <a:cubicBezTo>
                    <a:pt x="2448" y="273"/>
                    <a:pt x="2448" y="273"/>
                    <a:pt x="2448" y="273"/>
                  </a:cubicBezTo>
                  <a:cubicBezTo>
                    <a:pt x="2450" y="273"/>
                    <a:pt x="2451" y="275"/>
                    <a:pt x="2451" y="277"/>
                  </a:cubicBezTo>
                  <a:lnTo>
                    <a:pt x="2451" y="298"/>
                  </a:lnTo>
                  <a:close/>
                  <a:moveTo>
                    <a:pt x="2481" y="298"/>
                  </a:moveTo>
                  <a:cubicBezTo>
                    <a:pt x="2481" y="300"/>
                    <a:pt x="2479" y="302"/>
                    <a:pt x="2478" y="302"/>
                  </a:cubicBezTo>
                  <a:cubicBezTo>
                    <a:pt x="2466" y="302"/>
                    <a:pt x="2466" y="302"/>
                    <a:pt x="2466" y="302"/>
                  </a:cubicBezTo>
                  <a:cubicBezTo>
                    <a:pt x="2464" y="302"/>
                    <a:pt x="2463" y="300"/>
                    <a:pt x="2463" y="298"/>
                  </a:cubicBezTo>
                  <a:cubicBezTo>
                    <a:pt x="2463" y="277"/>
                    <a:pt x="2463" y="277"/>
                    <a:pt x="2463" y="277"/>
                  </a:cubicBezTo>
                  <a:cubicBezTo>
                    <a:pt x="2463" y="275"/>
                    <a:pt x="2464" y="273"/>
                    <a:pt x="2466" y="273"/>
                  </a:cubicBezTo>
                  <a:cubicBezTo>
                    <a:pt x="2478" y="273"/>
                    <a:pt x="2478" y="273"/>
                    <a:pt x="2478" y="273"/>
                  </a:cubicBezTo>
                  <a:cubicBezTo>
                    <a:pt x="2479" y="273"/>
                    <a:pt x="2481" y="275"/>
                    <a:pt x="2481" y="277"/>
                  </a:cubicBezTo>
                  <a:lnTo>
                    <a:pt x="2481" y="298"/>
                  </a:lnTo>
                  <a:close/>
                  <a:moveTo>
                    <a:pt x="2510" y="298"/>
                  </a:moveTo>
                  <a:cubicBezTo>
                    <a:pt x="2510" y="300"/>
                    <a:pt x="2509" y="302"/>
                    <a:pt x="2507" y="302"/>
                  </a:cubicBezTo>
                  <a:cubicBezTo>
                    <a:pt x="2495" y="302"/>
                    <a:pt x="2495" y="302"/>
                    <a:pt x="2495" y="302"/>
                  </a:cubicBezTo>
                  <a:cubicBezTo>
                    <a:pt x="2494" y="302"/>
                    <a:pt x="2492" y="300"/>
                    <a:pt x="2492" y="298"/>
                  </a:cubicBezTo>
                  <a:cubicBezTo>
                    <a:pt x="2492" y="277"/>
                    <a:pt x="2492" y="277"/>
                    <a:pt x="2492" y="277"/>
                  </a:cubicBezTo>
                  <a:cubicBezTo>
                    <a:pt x="2492" y="275"/>
                    <a:pt x="2494" y="273"/>
                    <a:pt x="2495" y="273"/>
                  </a:cubicBezTo>
                  <a:cubicBezTo>
                    <a:pt x="2507" y="273"/>
                    <a:pt x="2507" y="273"/>
                    <a:pt x="2507" y="273"/>
                  </a:cubicBezTo>
                  <a:cubicBezTo>
                    <a:pt x="2509" y="273"/>
                    <a:pt x="2510" y="275"/>
                    <a:pt x="2510" y="277"/>
                  </a:cubicBezTo>
                  <a:lnTo>
                    <a:pt x="2510" y="298"/>
                  </a:lnTo>
                  <a:close/>
                  <a:moveTo>
                    <a:pt x="2540" y="298"/>
                  </a:moveTo>
                  <a:cubicBezTo>
                    <a:pt x="2540" y="300"/>
                    <a:pt x="2538" y="302"/>
                    <a:pt x="2537" y="302"/>
                  </a:cubicBezTo>
                  <a:cubicBezTo>
                    <a:pt x="2525" y="302"/>
                    <a:pt x="2525" y="302"/>
                    <a:pt x="2525" y="302"/>
                  </a:cubicBezTo>
                  <a:cubicBezTo>
                    <a:pt x="2523" y="302"/>
                    <a:pt x="2522" y="300"/>
                    <a:pt x="2522" y="298"/>
                  </a:cubicBezTo>
                  <a:cubicBezTo>
                    <a:pt x="2522" y="277"/>
                    <a:pt x="2522" y="277"/>
                    <a:pt x="2522" y="277"/>
                  </a:cubicBezTo>
                  <a:cubicBezTo>
                    <a:pt x="2522" y="275"/>
                    <a:pt x="2523" y="273"/>
                    <a:pt x="2525" y="273"/>
                  </a:cubicBezTo>
                  <a:cubicBezTo>
                    <a:pt x="2537" y="273"/>
                    <a:pt x="2537" y="273"/>
                    <a:pt x="2537" y="273"/>
                  </a:cubicBezTo>
                  <a:cubicBezTo>
                    <a:pt x="2538" y="273"/>
                    <a:pt x="2540" y="275"/>
                    <a:pt x="2540" y="277"/>
                  </a:cubicBezTo>
                  <a:lnTo>
                    <a:pt x="2540" y="298"/>
                  </a:lnTo>
                  <a:close/>
                  <a:moveTo>
                    <a:pt x="2569" y="298"/>
                  </a:moveTo>
                  <a:cubicBezTo>
                    <a:pt x="2569" y="300"/>
                    <a:pt x="2568" y="302"/>
                    <a:pt x="2566" y="302"/>
                  </a:cubicBezTo>
                  <a:cubicBezTo>
                    <a:pt x="2554" y="302"/>
                    <a:pt x="2554" y="302"/>
                    <a:pt x="2554" y="302"/>
                  </a:cubicBezTo>
                  <a:cubicBezTo>
                    <a:pt x="2552" y="302"/>
                    <a:pt x="2551" y="300"/>
                    <a:pt x="2551" y="298"/>
                  </a:cubicBezTo>
                  <a:cubicBezTo>
                    <a:pt x="2551" y="277"/>
                    <a:pt x="2551" y="277"/>
                    <a:pt x="2551" y="277"/>
                  </a:cubicBezTo>
                  <a:cubicBezTo>
                    <a:pt x="2551" y="275"/>
                    <a:pt x="2552" y="273"/>
                    <a:pt x="2554" y="273"/>
                  </a:cubicBezTo>
                  <a:cubicBezTo>
                    <a:pt x="2566" y="273"/>
                    <a:pt x="2566" y="273"/>
                    <a:pt x="2566" y="273"/>
                  </a:cubicBezTo>
                  <a:cubicBezTo>
                    <a:pt x="2568" y="273"/>
                    <a:pt x="2569" y="275"/>
                    <a:pt x="2569" y="277"/>
                  </a:cubicBezTo>
                  <a:lnTo>
                    <a:pt x="2569" y="298"/>
                  </a:lnTo>
                  <a:close/>
                  <a:moveTo>
                    <a:pt x="2599" y="298"/>
                  </a:moveTo>
                  <a:cubicBezTo>
                    <a:pt x="2599" y="300"/>
                    <a:pt x="2597" y="302"/>
                    <a:pt x="2596" y="302"/>
                  </a:cubicBezTo>
                  <a:cubicBezTo>
                    <a:pt x="2584" y="302"/>
                    <a:pt x="2584" y="302"/>
                    <a:pt x="2584" y="302"/>
                  </a:cubicBezTo>
                  <a:cubicBezTo>
                    <a:pt x="2582" y="302"/>
                    <a:pt x="2581" y="300"/>
                    <a:pt x="2581" y="298"/>
                  </a:cubicBezTo>
                  <a:cubicBezTo>
                    <a:pt x="2581" y="277"/>
                    <a:pt x="2581" y="277"/>
                    <a:pt x="2581" y="277"/>
                  </a:cubicBezTo>
                  <a:cubicBezTo>
                    <a:pt x="2581" y="275"/>
                    <a:pt x="2582" y="273"/>
                    <a:pt x="2584" y="273"/>
                  </a:cubicBezTo>
                  <a:cubicBezTo>
                    <a:pt x="2596" y="273"/>
                    <a:pt x="2596" y="273"/>
                    <a:pt x="2596" y="273"/>
                  </a:cubicBezTo>
                  <a:cubicBezTo>
                    <a:pt x="2597" y="273"/>
                    <a:pt x="2599" y="275"/>
                    <a:pt x="2599" y="277"/>
                  </a:cubicBezTo>
                  <a:lnTo>
                    <a:pt x="2599" y="298"/>
                  </a:lnTo>
                  <a:close/>
                  <a:moveTo>
                    <a:pt x="2628" y="298"/>
                  </a:moveTo>
                  <a:cubicBezTo>
                    <a:pt x="2628" y="300"/>
                    <a:pt x="2627" y="302"/>
                    <a:pt x="2625" y="302"/>
                  </a:cubicBezTo>
                  <a:cubicBezTo>
                    <a:pt x="2613" y="302"/>
                    <a:pt x="2613" y="302"/>
                    <a:pt x="2613" y="302"/>
                  </a:cubicBezTo>
                  <a:cubicBezTo>
                    <a:pt x="2611" y="302"/>
                    <a:pt x="2610" y="300"/>
                    <a:pt x="2610" y="298"/>
                  </a:cubicBezTo>
                  <a:cubicBezTo>
                    <a:pt x="2610" y="277"/>
                    <a:pt x="2610" y="277"/>
                    <a:pt x="2610" y="277"/>
                  </a:cubicBezTo>
                  <a:cubicBezTo>
                    <a:pt x="2610" y="275"/>
                    <a:pt x="2611" y="273"/>
                    <a:pt x="2613" y="273"/>
                  </a:cubicBezTo>
                  <a:cubicBezTo>
                    <a:pt x="2625" y="273"/>
                    <a:pt x="2625" y="273"/>
                    <a:pt x="2625" y="273"/>
                  </a:cubicBezTo>
                  <a:cubicBezTo>
                    <a:pt x="2627" y="273"/>
                    <a:pt x="2628" y="275"/>
                    <a:pt x="2628" y="277"/>
                  </a:cubicBezTo>
                  <a:lnTo>
                    <a:pt x="2628" y="298"/>
                  </a:lnTo>
                  <a:close/>
                  <a:moveTo>
                    <a:pt x="2629" y="251"/>
                  </a:moveTo>
                  <a:cubicBezTo>
                    <a:pt x="2629" y="257"/>
                    <a:pt x="2625" y="262"/>
                    <a:pt x="2619" y="262"/>
                  </a:cubicBezTo>
                  <a:cubicBezTo>
                    <a:pt x="2619" y="262"/>
                    <a:pt x="2619" y="262"/>
                    <a:pt x="2357" y="262"/>
                  </a:cubicBezTo>
                  <a:cubicBezTo>
                    <a:pt x="2351" y="262"/>
                    <a:pt x="2346" y="257"/>
                    <a:pt x="2346" y="251"/>
                  </a:cubicBezTo>
                  <a:cubicBezTo>
                    <a:pt x="2346" y="251"/>
                    <a:pt x="2346" y="251"/>
                    <a:pt x="2346" y="59"/>
                  </a:cubicBezTo>
                  <a:cubicBezTo>
                    <a:pt x="2346" y="53"/>
                    <a:pt x="2351" y="49"/>
                    <a:pt x="2357" y="49"/>
                  </a:cubicBezTo>
                  <a:cubicBezTo>
                    <a:pt x="2357" y="49"/>
                    <a:pt x="2357" y="49"/>
                    <a:pt x="2619" y="49"/>
                  </a:cubicBezTo>
                  <a:cubicBezTo>
                    <a:pt x="2625" y="49"/>
                    <a:pt x="2629" y="53"/>
                    <a:pt x="2629" y="59"/>
                  </a:cubicBezTo>
                  <a:cubicBezTo>
                    <a:pt x="2629" y="59"/>
                    <a:pt x="2629" y="59"/>
                    <a:pt x="2629" y="251"/>
                  </a:cubicBezTo>
                  <a:close/>
                  <a:moveTo>
                    <a:pt x="2658" y="298"/>
                  </a:moveTo>
                  <a:cubicBezTo>
                    <a:pt x="2658" y="300"/>
                    <a:pt x="2656" y="302"/>
                    <a:pt x="2655" y="302"/>
                  </a:cubicBezTo>
                  <a:cubicBezTo>
                    <a:pt x="2643" y="302"/>
                    <a:pt x="2643" y="302"/>
                    <a:pt x="2643" y="302"/>
                  </a:cubicBezTo>
                  <a:cubicBezTo>
                    <a:pt x="2641" y="302"/>
                    <a:pt x="2640" y="300"/>
                    <a:pt x="2640" y="298"/>
                  </a:cubicBezTo>
                  <a:cubicBezTo>
                    <a:pt x="2640" y="277"/>
                    <a:pt x="2640" y="277"/>
                    <a:pt x="2640" y="277"/>
                  </a:cubicBezTo>
                  <a:cubicBezTo>
                    <a:pt x="2640" y="275"/>
                    <a:pt x="2641" y="273"/>
                    <a:pt x="2643" y="273"/>
                  </a:cubicBezTo>
                  <a:cubicBezTo>
                    <a:pt x="2655" y="273"/>
                    <a:pt x="2655" y="273"/>
                    <a:pt x="2655" y="273"/>
                  </a:cubicBezTo>
                  <a:cubicBezTo>
                    <a:pt x="2656" y="273"/>
                    <a:pt x="2658" y="275"/>
                    <a:pt x="2658" y="277"/>
                  </a:cubicBezTo>
                  <a:lnTo>
                    <a:pt x="2658" y="298"/>
                  </a:lnTo>
                  <a:close/>
                  <a:moveTo>
                    <a:pt x="2658" y="33"/>
                  </a:moveTo>
                  <a:cubicBezTo>
                    <a:pt x="2658" y="35"/>
                    <a:pt x="2656" y="37"/>
                    <a:pt x="2655" y="37"/>
                  </a:cubicBezTo>
                  <a:cubicBezTo>
                    <a:pt x="2643" y="37"/>
                    <a:pt x="2643" y="37"/>
                    <a:pt x="2643" y="37"/>
                  </a:cubicBezTo>
                  <a:cubicBezTo>
                    <a:pt x="2641" y="37"/>
                    <a:pt x="2640" y="35"/>
                    <a:pt x="2640" y="33"/>
                  </a:cubicBezTo>
                  <a:cubicBezTo>
                    <a:pt x="2640" y="12"/>
                    <a:pt x="2640" y="12"/>
                    <a:pt x="2640" y="12"/>
                  </a:cubicBezTo>
                  <a:cubicBezTo>
                    <a:pt x="2640" y="10"/>
                    <a:pt x="2641" y="8"/>
                    <a:pt x="2643" y="8"/>
                  </a:cubicBezTo>
                  <a:cubicBezTo>
                    <a:pt x="2655" y="8"/>
                    <a:pt x="2655" y="8"/>
                    <a:pt x="2655" y="8"/>
                  </a:cubicBezTo>
                  <a:cubicBezTo>
                    <a:pt x="2656" y="8"/>
                    <a:pt x="2658" y="10"/>
                    <a:pt x="2658" y="12"/>
                  </a:cubicBezTo>
                  <a:lnTo>
                    <a:pt x="2658" y="33"/>
                  </a:lnTo>
                  <a:close/>
                </a:path>
              </a:pathLst>
            </a:custGeom>
            <a:gradFill>
              <a:gsLst>
                <a:gs pos="39000">
                  <a:srgbClr val="000000"/>
                </a:gs>
                <a:gs pos="50000">
                  <a:srgbClr val="646464"/>
                </a:gs>
                <a:gs pos="82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32" name="Gruppieren 56"/>
            <p:cNvGrpSpPr>
              <a:grpSpLocks/>
            </p:cNvGrpSpPr>
            <p:nvPr/>
          </p:nvGrpSpPr>
          <p:grpSpPr bwMode="auto">
            <a:xfrm>
              <a:off x="890656" y="4187066"/>
              <a:ext cx="1519169" cy="1628775"/>
              <a:chOff x="890656" y="4187066"/>
              <a:chExt cx="1519169" cy="1628775"/>
            </a:xfrm>
          </p:grpSpPr>
          <p:sp>
            <p:nvSpPr>
              <p:cNvPr id="54" name="Line 27"/>
              <p:cNvSpPr>
                <a:spLocks noChangeShapeType="1"/>
              </p:cNvSpPr>
              <p:nvPr/>
            </p:nvSpPr>
            <p:spPr bwMode="gray">
              <a:xfrm flipV="1">
                <a:off x="2410384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5" name="Text Box 28"/>
              <p:cNvSpPr txBox="1">
                <a:spLocks noChangeArrowheads="1"/>
              </p:cNvSpPr>
              <p:nvPr/>
            </p:nvSpPr>
            <p:spPr bwMode="gray">
              <a:xfrm>
                <a:off x="891079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2010</a:t>
                </a:r>
                <a:endParaRPr lang="en-GB" sz="2000" kern="0" noProof="1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3" name="Gruppieren 57"/>
            <p:cNvGrpSpPr>
              <a:grpSpLocks/>
            </p:cNvGrpSpPr>
            <p:nvPr/>
          </p:nvGrpSpPr>
          <p:grpSpPr bwMode="auto">
            <a:xfrm>
              <a:off x="2976631" y="4187066"/>
              <a:ext cx="1519169" cy="1628775"/>
              <a:chOff x="2976631" y="4187066"/>
              <a:chExt cx="1519169" cy="1628775"/>
            </a:xfrm>
          </p:grpSpPr>
          <p:sp>
            <p:nvSpPr>
              <p:cNvPr id="57" name="Line 29"/>
              <p:cNvSpPr>
                <a:spLocks noChangeShapeType="1"/>
              </p:cNvSpPr>
              <p:nvPr/>
            </p:nvSpPr>
            <p:spPr bwMode="gray">
              <a:xfrm flipV="1">
                <a:off x="4495246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58" name="Text Box 30"/>
              <p:cNvSpPr txBox="1">
                <a:spLocks noChangeArrowheads="1"/>
              </p:cNvSpPr>
              <p:nvPr/>
            </p:nvSpPr>
            <p:spPr bwMode="gray">
              <a:xfrm>
                <a:off x="2975941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2012</a:t>
                </a:r>
              </a:p>
            </p:txBody>
          </p:sp>
        </p:grpSp>
        <p:grpSp>
          <p:nvGrpSpPr>
            <p:cNvPr id="9234" name="Gruppieren 58"/>
            <p:cNvGrpSpPr>
              <a:grpSpLocks/>
            </p:cNvGrpSpPr>
            <p:nvPr/>
          </p:nvGrpSpPr>
          <p:grpSpPr bwMode="auto">
            <a:xfrm>
              <a:off x="4595529" y="4187066"/>
              <a:ext cx="1987834" cy="1628775"/>
              <a:chOff x="4595529" y="4187066"/>
              <a:chExt cx="1987834" cy="1628775"/>
            </a:xfrm>
          </p:grpSpPr>
          <p:sp>
            <p:nvSpPr>
              <p:cNvPr id="60" name="Line 31"/>
              <p:cNvSpPr>
                <a:spLocks noChangeShapeType="1"/>
              </p:cNvSpPr>
              <p:nvPr/>
            </p:nvSpPr>
            <p:spPr bwMode="gray">
              <a:xfrm flipV="1">
                <a:off x="6583453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1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634623"/>
                <a:ext cx="1798737" cy="3647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gray">
              <a:xfrm>
                <a:off x="4595640" y="4898975"/>
                <a:ext cx="1798737" cy="36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Mô tả ngắn gọn</a:t>
                </a:r>
                <a:endParaRPr lang="en-GB" sz="1100" i="1" kern="0" noProof="1"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9235" name="Gruppieren 59"/>
            <p:cNvGrpSpPr>
              <a:grpSpLocks/>
            </p:cNvGrpSpPr>
            <p:nvPr/>
          </p:nvGrpSpPr>
          <p:grpSpPr bwMode="auto">
            <a:xfrm>
              <a:off x="7150169" y="4187066"/>
              <a:ext cx="1519169" cy="1628775"/>
              <a:chOff x="7150169" y="4187066"/>
              <a:chExt cx="1519169" cy="1628775"/>
            </a:xfrm>
          </p:grpSpPr>
          <p:sp>
            <p:nvSpPr>
              <p:cNvPr id="63" name="Line 33"/>
              <p:cNvSpPr>
                <a:spLocks noChangeShapeType="1"/>
              </p:cNvSpPr>
              <p:nvPr/>
            </p:nvSpPr>
            <p:spPr bwMode="gray">
              <a:xfrm flipV="1">
                <a:off x="8669988" y="4187902"/>
                <a:ext cx="0" cy="162793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schemeClr val="bg1">
                      <a:lumMod val="95000"/>
                    </a:schemeClr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gray">
              <a:xfrm>
                <a:off x="7150683" y="4238095"/>
                <a:ext cx="1505919" cy="424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2016</a:t>
                </a:r>
              </a:p>
            </p:txBody>
          </p:sp>
        </p:grpSp>
        <p:sp>
          <p:nvSpPr>
            <p:cNvPr id="65" name="Freeform 6"/>
            <p:cNvSpPr>
              <a:spLocks/>
            </p:cNvSpPr>
            <p:nvPr/>
          </p:nvSpPr>
          <p:spPr bwMode="gray">
            <a:xfrm>
              <a:off x="466075" y="3346325"/>
              <a:ext cx="898532" cy="674266"/>
            </a:xfrm>
            <a:custGeom>
              <a:avLst/>
              <a:gdLst/>
              <a:ahLst/>
              <a:cxnLst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</a:cxnLst>
              <a:rect l="0" t="0" r="r" b="b"/>
              <a:pathLst>
                <a:path w="283" h="213">
                  <a:moveTo>
                    <a:pt x="10" y="213"/>
                  </a:move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lose/>
                </a:path>
              </a:pathLst>
            </a:custGeom>
            <a:blipFill dpi="0" rotWithShape="0">
              <a:blip r:embed="rId3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gray">
            <a:xfrm>
              <a:off x="1511853" y="3346325"/>
              <a:ext cx="898531" cy="674266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2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2" y="0"/>
                </a:cxn>
              </a:cxnLst>
              <a:rect l="0" t="0" r="r" b="b"/>
              <a:pathLst>
                <a:path w="283" h="213">
                  <a:moveTo>
                    <a:pt x="2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8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8" y="0"/>
                    <a:pt x="272" y="0"/>
                  </a:cubicBezTo>
                  <a:close/>
                </a:path>
              </a:pathLst>
            </a:custGeom>
            <a:blipFill dpi="0" rotWithShape="0">
              <a:blip r:embed="rId4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gray">
            <a:xfrm>
              <a:off x="2552610" y="3346325"/>
              <a:ext cx="900205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</a:cxnLst>
              <a:rect l="0" t="0" r="r" b="b"/>
              <a:pathLst>
                <a:path w="284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5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gray">
            <a:xfrm>
              <a:off x="3596714" y="3346325"/>
              <a:ext cx="898531" cy="674266"/>
            </a:xfrm>
            <a:custGeom>
              <a:avLst/>
              <a:gdLst/>
              <a:ahLst/>
              <a:cxnLst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</a:cxnLst>
              <a:rect l="0" t="0" r="r" b="b"/>
              <a:pathLst>
                <a:path w="283" h="213">
                  <a:moveTo>
                    <a:pt x="283" y="10"/>
                  </a:move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lose/>
                </a:path>
              </a:pathLst>
            </a:custGeom>
            <a:blipFill dpi="0" rotWithShape="0">
              <a:blip r:embed="rId6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gray">
            <a:xfrm>
              <a:off x="4640818" y="3346325"/>
              <a:ext cx="898531" cy="674266"/>
            </a:xfrm>
            <a:custGeom>
              <a:avLst/>
              <a:gdLst/>
              <a:ahLst/>
              <a:cxnLst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0" y="213"/>
                </a:cxn>
                <a:cxn ang="0">
                  <a:pos x="273" y="213"/>
                </a:cxn>
                <a:cxn ang="0">
                  <a:pos x="283" y="202"/>
                </a:cxn>
              </a:cxnLst>
              <a:rect l="0" t="0" r="r" b="b"/>
              <a:pathLst>
                <a:path w="283" h="213">
                  <a:moveTo>
                    <a:pt x="283" y="202"/>
                  </a:move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4" y="213"/>
                    <a:pt x="10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lose/>
                </a:path>
              </a:pathLst>
            </a:custGeom>
            <a:blipFill dpi="0" rotWithShape="0">
              <a:blip r:embed="rId7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gray">
            <a:xfrm>
              <a:off x="5683248" y="3346325"/>
              <a:ext cx="900205" cy="674266"/>
            </a:xfrm>
            <a:custGeom>
              <a:avLst/>
              <a:gdLst/>
              <a:ahLst/>
              <a:cxnLst>
                <a:cxn ang="0">
                  <a:pos x="284" y="202"/>
                </a:cxn>
                <a:cxn ang="0">
                  <a:pos x="284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4" y="202"/>
                </a:cxn>
              </a:cxnLst>
              <a:rect l="0" t="0" r="r" b="b"/>
              <a:pathLst>
                <a:path w="284" h="213">
                  <a:moveTo>
                    <a:pt x="284" y="202"/>
                  </a:moveTo>
                  <a:cubicBezTo>
                    <a:pt x="284" y="10"/>
                    <a:pt x="284" y="10"/>
                    <a:pt x="284" y="10"/>
                  </a:cubicBezTo>
                  <a:cubicBezTo>
                    <a:pt x="284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4" y="208"/>
                    <a:pt x="284" y="202"/>
                  </a:cubicBezTo>
                  <a:close/>
                </a:path>
              </a:pathLst>
            </a:custGeom>
            <a:blipFill dpi="0" rotWithShape="0">
              <a:blip r:embed="rId8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gray">
            <a:xfrm>
              <a:off x="6725679" y="3346325"/>
              <a:ext cx="898531" cy="674266"/>
            </a:xfrm>
            <a:custGeom>
              <a:avLst/>
              <a:gdLst/>
              <a:ahLst/>
              <a:cxnLst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</a:cxnLst>
              <a:rect l="0" t="0" r="r" b="b"/>
              <a:pathLst>
                <a:path w="283" h="213">
                  <a:moveTo>
                    <a:pt x="273" y="213"/>
                  </a:move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lose/>
                </a:path>
              </a:pathLst>
            </a:custGeom>
            <a:blipFill dpi="0" rotWithShape="0">
              <a:blip r:embed="rId9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gray">
            <a:xfrm>
              <a:off x="7771456" y="3346325"/>
              <a:ext cx="898532" cy="674266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02"/>
                </a:cxn>
                <a:cxn ang="0">
                  <a:pos x="11" y="213"/>
                </a:cxn>
                <a:cxn ang="0">
                  <a:pos x="273" y="213"/>
                </a:cxn>
                <a:cxn ang="0">
                  <a:pos x="283" y="202"/>
                </a:cxn>
                <a:cxn ang="0">
                  <a:pos x="283" y="10"/>
                </a:cxn>
                <a:cxn ang="0">
                  <a:pos x="273" y="0"/>
                </a:cxn>
              </a:cxnLst>
              <a:rect l="0" t="0" r="r" b="b"/>
              <a:pathLst>
                <a:path w="283" h="213">
                  <a:moveTo>
                    <a:pt x="27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8"/>
                    <a:pt x="5" y="213"/>
                    <a:pt x="11" y="213"/>
                  </a:cubicBezTo>
                  <a:cubicBezTo>
                    <a:pt x="273" y="213"/>
                    <a:pt x="273" y="213"/>
                    <a:pt x="273" y="213"/>
                  </a:cubicBezTo>
                  <a:cubicBezTo>
                    <a:pt x="279" y="213"/>
                    <a:pt x="283" y="208"/>
                    <a:pt x="283" y="202"/>
                  </a:cubicBezTo>
                  <a:cubicBezTo>
                    <a:pt x="283" y="10"/>
                    <a:pt x="283" y="10"/>
                    <a:pt x="283" y="10"/>
                  </a:cubicBezTo>
                  <a:cubicBezTo>
                    <a:pt x="283" y="4"/>
                    <a:pt x="279" y="0"/>
                    <a:pt x="273" y="0"/>
                  </a:cubicBezTo>
                  <a:close/>
                </a:path>
              </a:pathLst>
            </a:custGeom>
            <a:blipFill dpi="0" rotWithShape="0">
              <a:blip r:embed="rId10" cstate="print">
                <a:extLst/>
              </a:blip>
              <a:srcRect/>
              <a:stretch>
                <a:fillRect/>
              </a:stretch>
            </a:blipFill>
            <a:ln w="63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grpSp>
          <p:nvGrpSpPr>
            <p:cNvPr id="9244" name="Gruppieren 52"/>
            <p:cNvGrpSpPr>
              <a:grpSpLocks/>
            </p:cNvGrpSpPr>
            <p:nvPr/>
          </p:nvGrpSpPr>
          <p:grpSpPr bwMode="auto">
            <a:xfrm>
              <a:off x="487363" y="1549400"/>
              <a:ext cx="1908242" cy="1612550"/>
              <a:chOff x="487363" y="1549400"/>
              <a:chExt cx="1908242" cy="1612550"/>
            </a:xfrm>
          </p:grpSpPr>
          <p:sp>
            <p:nvSpPr>
              <p:cNvPr id="74" name="Text Box 55"/>
              <p:cNvSpPr txBox="1">
                <a:spLocks noChangeArrowheads="1"/>
              </p:cNvSpPr>
              <p:nvPr/>
            </p:nvSpPr>
            <p:spPr bwMode="gray">
              <a:xfrm>
                <a:off x="489501" y="1549400"/>
                <a:ext cx="1905825" cy="1273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8000" tIns="64800" rIns="126000">
                <a:spAutoFit/>
              </a:bodyPr>
              <a:lstStyle/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2000" b="1" kern="0" noProof="1">
                    <a:solidFill>
                      <a:schemeClr val="bg1">
                        <a:lumMod val="95000"/>
                      </a:schemeClr>
                    </a:solidFill>
                    <a:latin typeface="+mn-lt"/>
                    <a:cs typeface="+mn-cs"/>
                  </a:rPr>
                  <a:t>2009</a:t>
                </a:r>
              </a:p>
              <a:p>
                <a:pPr eaLnBrk="0" fontAlgn="auto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GB" sz="1600" i="1" kern="0" noProof="1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+mn-cs"/>
                  </a:rPr>
                  <a:t>Thay thế văn bản này bằng văn bản của bạn.</a:t>
                </a:r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gray">
              <a:xfrm flipV="1">
                <a:off x="487828" y="1654807"/>
                <a:ext cx="0" cy="1507475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kern="0">
                  <a:solidFill>
                    <a:prstClr val="black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ình chữ nhật 1"/>
          <p:cNvSpPr/>
          <p:nvPr/>
        </p:nvSpPr>
        <p:spPr>
          <a:xfrm>
            <a:off x="2641600" y="2527300"/>
            <a:ext cx="1625600" cy="560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6580188" y="5068888"/>
            <a:ext cx="1725612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42" name="Hình chữ nhật 41"/>
          <p:cNvSpPr/>
          <p:nvPr/>
        </p:nvSpPr>
        <p:spPr>
          <a:xfrm>
            <a:off x="642938" y="5068888"/>
            <a:ext cx="1625600" cy="5603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nội dung quan trọng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gray">
          <a:xfrm>
            <a:off x="6615113" y="2533650"/>
            <a:ext cx="17049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9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gray">
          <a:xfrm>
            <a:off x="6615113" y="2784475"/>
            <a:ext cx="17049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64800" rIns="126000"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Mô tả ngắn gọn</a:t>
            </a:r>
            <a:endParaRPr lang="en-GB" sz="1100" i="1" kern="0" noProof="1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9" name="Hình chữ nhật 78"/>
          <p:cNvSpPr/>
          <p:nvPr/>
        </p:nvSpPr>
        <p:spPr>
          <a:xfrm>
            <a:off x="4659313" y="2516188"/>
            <a:ext cx="1725612" cy="795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  <p:sp>
        <p:nvSpPr>
          <p:cNvPr id="80" name="Hình chữ nhật 79"/>
          <p:cNvSpPr/>
          <p:nvPr/>
        </p:nvSpPr>
        <p:spPr>
          <a:xfrm>
            <a:off x="2592388" y="5068888"/>
            <a:ext cx="1724025" cy="793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auto" hangingPunct="0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600" i="1" kern="0" noProof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Thay thế văn bản này bằng văn bản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342"/>
          <p:cNvSpPr>
            <a:spLocks noChangeArrowheads="1"/>
          </p:cNvSpPr>
          <p:nvPr/>
        </p:nvSpPr>
        <p:spPr bwMode="auto">
          <a:xfrm>
            <a:off x="3244850" y="2693988"/>
            <a:ext cx="2576513" cy="2576512"/>
          </a:xfrm>
          <a:prstGeom prst="ellipse">
            <a:avLst/>
          </a:prstGeom>
          <a:solidFill>
            <a:srgbClr val="000000">
              <a:alpha val="50195"/>
            </a:srgbClr>
          </a:solidFill>
          <a:ln w="1905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ulim" pitchFamily="34" charset="-127"/>
              <a:ea typeface="Gulim" pitchFamily="34" charset="-127"/>
              <a:sym typeface="Gulim" pitchFamily="34" charset="-127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700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grpSp>
        <p:nvGrpSpPr>
          <p:cNvPr id="10244" name="Nhóm 20"/>
          <p:cNvGrpSpPr>
            <a:grpSpLocks/>
          </p:cNvGrpSpPr>
          <p:nvPr/>
        </p:nvGrpSpPr>
        <p:grpSpPr bwMode="auto">
          <a:xfrm>
            <a:off x="3830638" y="2144713"/>
            <a:ext cx="1404937" cy="1404937"/>
            <a:chOff x="3662355" y="2042380"/>
            <a:chExt cx="1465276" cy="1465276"/>
          </a:xfrm>
        </p:grpSpPr>
        <p:sp>
          <p:nvSpPr>
            <p:cNvPr id="6" name="Oval 343"/>
            <p:cNvSpPr>
              <a:spLocks noChangeArrowheads="1"/>
            </p:cNvSpPr>
            <p:nvPr/>
          </p:nvSpPr>
          <p:spPr bwMode="auto">
            <a:xfrm>
              <a:off x="3662355" y="2042380"/>
              <a:ext cx="1465276" cy="1465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9" name="Oval 346"/>
            <p:cNvSpPr>
              <a:spLocks noChangeArrowheads="1"/>
            </p:cNvSpPr>
            <p:nvPr/>
          </p:nvSpPr>
          <p:spPr bwMode="auto">
            <a:xfrm>
              <a:off x="3791504" y="2172004"/>
              <a:ext cx="1206978" cy="120697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50000"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274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4083417" y="2641158"/>
              <a:ext cx="590232" cy="222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400" b="1" kern="10" spc="-7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8100" algn="l" rotWithShape="0">
                      <a:srgbClr val="000000"/>
                    </a:outerShdw>
                  </a:effectLst>
                  <a:latin typeface="Arial"/>
                  <a:cs typeface="Arial"/>
                </a:rPr>
                <a:t>CHỮ</a:t>
              </a:r>
            </a:p>
          </p:txBody>
        </p:sp>
      </p:grpSp>
      <p:grpSp>
        <p:nvGrpSpPr>
          <p:cNvPr id="10245" name="Nhóm 21"/>
          <p:cNvGrpSpPr>
            <a:grpSpLocks/>
          </p:cNvGrpSpPr>
          <p:nvPr/>
        </p:nvGrpSpPr>
        <p:grpSpPr bwMode="auto">
          <a:xfrm>
            <a:off x="2552700" y="3908425"/>
            <a:ext cx="1404938" cy="1403350"/>
            <a:chOff x="2672843" y="3723222"/>
            <a:chExt cx="1464327" cy="1464327"/>
          </a:xfrm>
        </p:grpSpPr>
        <p:sp>
          <p:nvSpPr>
            <p:cNvPr id="7" name="Oval 344"/>
            <p:cNvSpPr>
              <a:spLocks noChangeArrowheads="1"/>
            </p:cNvSpPr>
            <p:nvPr/>
          </p:nvSpPr>
          <p:spPr bwMode="auto">
            <a:xfrm>
              <a:off x="2672843" y="3723222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0" name="Oval 347"/>
            <p:cNvSpPr>
              <a:spLocks noChangeArrowheads="1"/>
            </p:cNvSpPr>
            <p:nvPr/>
          </p:nvSpPr>
          <p:spPr bwMode="auto">
            <a:xfrm>
              <a:off x="2800900" y="385094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grpSp>
        <p:nvGrpSpPr>
          <p:cNvPr id="10246" name="Nhóm 22"/>
          <p:cNvGrpSpPr>
            <a:grpSpLocks/>
          </p:cNvGrpSpPr>
          <p:nvPr/>
        </p:nvGrpSpPr>
        <p:grpSpPr bwMode="auto">
          <a:xfrm>
            <a:off x="5092700" y="3908425"/>
            <a:ext cx="1404938" cy="1403350"/>
            <a:chOff x="4653768" y="3722273"/>
            <a:chExt cx="1464327" cy="1464327"/>
          </a:xfrm>
        </p:grpSpPr>
        <p:sp>
          <p:nvSpPr>
            <p:cNvPr id="8" name="Oval 345"/>
            <p:cNvSpPr>
              <a:spLocks noChangeArrowheads="1"/>
            </p:cNvSpPr>
            <p:nvPr/>
          </p:nvSpPr>
          <p:spPr bwMode="auto">
            <a:xfrm>
              <a:off x="4653768" y="3722273"/>
              <a:ext cx="1464327" cy="146432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575757"/>
                </a:gs>
              </a:gsLst>
              <a:lin ang="540000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woPt" dir="t">
                <a:rot lat="0" lon="0" rev="4200000"/>
              </a:lightRig>
            </a:scene3d>
            <a:sp3d prstMaterial="metal">
              <a:bevelT w="762000" h="203200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  <p:sp>
          <p:nvSpPr>
            <p:cNvPr id="11" name="Oval 348"/>
            <p:cNvSpPr>
              <a:spLocks noChangeArrowheads="1"/>
            </p:cNvSpPr>
            <p:nvPr/>
          </p:nvSpPr>
          <p:spPr bwMode="auto">
            <a:xfrm>
              <a:off x="4781967" y="3851897"/>
              <a:ext cx="1206978" cy="1206978"/>
            </a:xfrm>
            <a:prstGeom prst="ellipse">
              <a:avLst/>
            </a:prstGeom>
            <a:gradFill flip="none" rotWithShape="1">
              <a:gsLst>
                <a:gs pos="0">
                  <a:srgbClr val="743700"/>
                </a:gs>
                <a:gs pos="100000">
                  <a:srgbClr val="FF7800"/>
                </a:gs>
              </a:gsLst>
              <a:lin ang="5400000" scaled="1"/>
              <a:tileRect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flat" dir="t">
                <a:rot lat="0" lon="0" rev="13800000"/>
              </a:lightRig>
            </a:scene3d>
            <a:sp3d prstMaterial="softEdge"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Gulim" pitchFamily="34" charset="-127"/>
                <a:ea typeface="Gulim" pitchFamily="34" charset="-127"/>
                <a:cs typeface="+mn-cs"/>
                <a:sym typeface="Gulim" pitchFamily="34" charset="-127"/>
              </a:endParaRPr>
            </a:p>
          </p:txBody>
        </p:sp>
      </p:grpSp>
      <p:sp>
        <p:nvSpPr>
          <p:cNvPr id="40" name="Hộp_Văn_Bản 39"/>
          <p:cNvSpPr txBox="1"/>
          <p:nvPr/>
        </p:nvSpPr>
        <p:spPr>
          <a:xfrm>
            <a:off x="12700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1" name="Hộp_Văn_Bản 40"/>
          <p:cNvSpPr txBox="1"/>
          <p:nvPr/>
        </p:nvSpPr>
        <p:spPr>
          <a:xfrm>
            <a:off x="5918200" y="29829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2" name="Hộp_Văn_Bản 41"/>
          <p:cNvSpPr txBox="1"/>
          <p:nvPr/>
        </p:nvSpPr>
        <p:spPr>
          <a:xfrm>
            <a:off x="5918200" y="3409950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6" name="Hộp_Văn_Bản 45"/>
          <p:cNvSpPr txBox="1"/>
          <p:nvPr/>
        </p:nvSpPr>
        <p:spPr>
          <a:xfrm>
            <a:off x="3695700" y="5451475"/>
            <a:ext cx="1900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47" name="Hộp_Văn_Bản 46"/>
          <p:cNvSpPr txBox="1"/>
          <p:nvPr/>
        </p:nvSpPr>
        <p:spPr>
          <a:xfrm>
            <a:off x="3695700" y="5878513"/>
            <a:ext cx="19002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Thêm chú thích</a:t>
            </a:r>
          </a:p>
        </p:txBody>
      </p:sp>
      <p:sp>
        <p:nvSpPr>
          <p:cNvPr id="10252" name="WordArt 359"/>
          <p:cNvSpPr>
            <a:spLocks noChangeArrowheads="1" noChangeShapeType="1" noTextEdit="1"/>
          </p:cNvSpPr>
          <p:nvPr/>
        </p:nvSpPr>
        <p:spPr bwMode="auto">
          <a:xfrm>
            <a:off x="5511800" y="4502150"/>
            <a:ext cx="565150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10253" name="WordArt 359"/>
          <p:cNvSpPr>
            <a:spLocks noChangeArrowheads="1" noChangeShapeType="1" noTextEdit="1"/>
          </p:cNvSpPr>
          <p:nvPr/>
        </p:nvSpPr>
        <p:spPr bwMode="auto">
          <a:xfrm>
            <a:off x="2971800" y="4502150"/>
            <a:ext cx="566738" cy="214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 spc="-7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8100" algn="l" rotWithShape="0">
                    <a:srgbClr val="000000"/>
                  </a:outerShdw>
                </a:effectLst>
                <a:latin typeface="Arial"/>
                <a:cs typeface="Arial"/>
              </a:rPr>
              <a:t>CHỮ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Đường kết nối Thẳng 63"/>
          <p:cNvCxnSpPr/>
          <p:nvPr/>
        </p:nvCxnSpPr>
        <p:spPr>
          <a:xfrm>
            <a:off x="5684838" y="2963863"/>
            <a:ext cx="27876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 Thẳng 67"/>
          <p:cNvCxnSpPr/>
          <p:nvPr/>
        </p:nvCxnSpPr>
        <p:spPr>
          <a:xfrm>
            <a:off x="5738813" y="4760913"/>
            <a:ext cx="23622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kết nối Thẳng 70"/>
          <p:cNvCxnSpPr/>
          <p:nvPr/>
        </p:nvCxnSpPr>
        <p:spPr>
          <a:xfrm flipH="1">
            <a:off x="1066800" y="2960688"/>
            <a:ext cx="230981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grpSp>
        <p:nvGrpSpPr>
          <p:cNvPr id="42" name="Group 23"/>
          <p:cNvGrpSpPr/>
          <p:nvPr/>
        </p:nvGrpSpPr>
        <p:grpSpPr>
          <a:xfrm>
            <a:off x="3716192" y="3007992"/>
            <a:ext cx="1764792" cy="1764792"/>
            <a:chOff x="6019800" y="3276599"/>
            <a:chExt cx="533400" cy="533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Oval 24"/>
            <p:cNvSpPr/>
            <p:nvPr/>
          </p:nvSpPr>
          <p:spPr>
            <a:xfrm>
              <a:off x="6019800" y="3276599"/>
              <a:ext cx="533400" cy="533400"/>
            </a:xfrm>
            <a:prstGeom prst="ellipse">
              <a:avLst/>
            </a:prstGeom>
            <a:gradFill>
              <a:gsLst>
                <a:gs pos="35000">
                  <a:srgbClr val="00297A"/>
                </a:gs>
                <a:gs pos="7000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  <p:sp>
          <p:nvSpPr>
            <p:cNvPr id="44" name="Oval 25"/>
            <p:cNvSpPr/>
            <p:nvPr/>
          </p:nvSpPr>
          <p:spPr>
            <a:xfrm>
              <a:off x="6076474" y="3294184"/>
              <a:ext cx="420053" cy="369339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11271" name="Group 21"/>
          <p:cNvGrpSpPr>
            <a:grpSpLocks/>
          </p:cNvGrpSpPr>
          <p:nvPr/>
        </p:nvGrpSpPr>
        <p:grpSpPr bwMode="auto">
          <a:xfrm>
            <a:off x="2833688" y="2451100"/>
            <a:ext cx="3289300" cy="2978150"/>
            <a:chOff x="2656546" y="2008795"/>
            <a:chExt cx="3830909" cy="3467764"/>
          </a:xfrm>
        </p:grpSpPr>
        <p:sp>
          <p:nvSpPr>
            <p:cNvPr id="46" name="Donut 13"/>
            <p:cNvSpPr/>
            <p:nvPr/>
          </p:nvSpPr>
          <p:spPr>
            <a:xfrm rot="267487">
              <a:off x="4622038" y="2008795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7" name="Donut 13"/>
            <p:cNvSpPr/>
            <p:nvPr/>
          </p:nvSpPr>
          <p:spPr>
            <a:xfrm rot="10680000">
              <a:off x="2993653" y="3373320"/>
              <a:ext cx="1903797" cy="2103239"/>
            </a:xfrm>
            <a:custGeom>
              <a:avLst/>
              <a:gdLst/>
              <a:ahLst/>
              <a:cxnLst/>
              <a:rect l="l" t="t" r="r" b="b"/>
              <a:pathLst>
                <a:path w="1903797" h="2103239">
                  <a:moveTo>
                    <a:pt x="1651489" y="1817409"/>
                  </a:moveTo>
                  <a:lnTo>
                    <a:pt x="1408194" y="1573498"/>
                  </a:lnTo>
                  <a:cubicBezTo>
                    <a:pt x="1322635" y="960503"/>
                    <a:pt x="795860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lnTo>
                    <a:pt x="0" y="8030"/>
                  </a:lnTo>
                  <a:lnTo>
                    <a:pt x="159028" y="0"/>
                  </a:lnTo>
                  <a:cubicBezTo>
                    <a:pt x="1074672" y="0"/>
                    <a:pt x="1826314" y="702176"/>
                    <a:pt x="1903797" y="1597521"/>
                  </a:cubicBezTo>
                  <a:close/>
                  <a:moveTo>
                    <a:pt x="1374645" y="2103239"/>
                  </a:moveTo>
                  <a:lnTo>
                    <a:pt x="1371400" y="2092516"/>
                  </a:lnTo>
                  <a:lnTo>
                    <a:pt x="1375661" y="2074150"/>
                  </a:lnTo>
                  <a:close/>
                </a:path>
              </a:pathLst>
            </a:cu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8" name="Donut 13"/>
            <p:cNvSpPr/>
            <p:nvPr/>
          </p:nvSpPr>
          <p:spPr>
            <a:xfrm rot="14667487">
              <a:off x="3180234" y="1733771"/>
              <a:ext cx="1260828" cy="2308204"/>
            </a:xfrm>
            <a:custGeom>
              <a:avLst/>
              <a:gdLst/>
              <a:ahLst/>
              <a:cxnLst/>
              <a:rect l="l" t="t" r="r" b="b"/>
              <a:pathLst>
                <a:path w="1260828" h="2308204">
                  <a:moveTo>
                    <a:pt x="1146334" y="2234615"/>
                  </a:moveTo>
                  <a:lnTo>
                    <a:pt x="838482" y="2308204"/>
                  </a:lnTo>
                  <a:lnTo>
                    <a:pt x="728791" y="1939226"/>
                  </a:lnTo>
                  <a:cubicBezTo>
                    <a:pt x="757047" y="1836418"/>
                    <a:pt x="771537" y="1728126"/>
                    <a:pt x="771537" y="1616449"/>
                  </a:cubicBezTo>
                  <a:cubicBezTo>
                    <a:pt x="771537" y="1093183"/>
                    <a:pt x="453402" y="644221"/>
                    <a:pt x="0" y="452434"/>
                  </a:cubicBezTo>
                  <a:lnTo>
                    <a:pt x="292806" y="337768"/>
                  </a:lnTo>
                  <a:lnTo>
                    <a:pt x="186110" y="0"/>
                  </a:lnTo>
                  <a:cubicBezTo>
                    <a:pt x="817477" y="264850"/>
                    <a:pt x="1260828" y="888875"/>
                    <a:pt x="1260828" y="1616449"/>
                  </a:cubicBezTo>
                  <a:cubicBezTo>
                    <a:pt x="1260828" y="1834342"/>
                    <a:pt x="1221065" y="2042949"/>
                    <a:pt x="1146334" y="2234615"/>
                  </a:cubicBezTo>
                  <a:close/>
                </a:path>
              </a:pathLst>
            </a:cu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sysClr val="windowText" lastClr="000000"/>
                </a:solidFill>
                <a:latin typeface="Century Gothic"/>
                <a:cs typeface="+mn-cs"/>
              </a:endParaRPr>
            </a:p>
          </p:txBody>
        </p:sp>
        <p:sp>
          <p:nvSpPr>
            <p:cNvPr id="49" name="Donut 13"/>
            <p:cNvSpPr/>
            <p:nvPr/>
          </p:nvSpPr>
          <p:spPr>
            <a:xfrm rot="5460000">
              <a:off x="4700905" y="3692056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gradFill rotWithShape="1">
              <a:gsLst>
                <a:gs pos="0">
                  <a:srgbClr val="AD1D19"/>
                </a:gs>
                <a:gs pos="80000">
                  <a:srgbClr val="E22924"/>
                </a:gs>
                <a:gs pos="100000">
                  <a:srgbClr val="DF2B27"/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  <a:cs typeface="+mn-cs"/>
              </a:endParaRPr>
            </a:p>
          </p:txBody>
        </p:sp>
      </p:grpSp>
      <p:sp>
        <p:nvSpPr>
          <p:cNvPr id="50" name="TextBox 8"/>
          <p:cNvSpPr txBox="1"/>
          <p:nvPr/>
        </p:nvSpPr>
        <p:spPr>
          <a:xfrm>
            <a:off x="3843338" y="3516313"/>
            <a:ext cx="1547812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ysClr val="window" lastClr="FFFFFF"/>
                </a:solidFill>
                <a:effectLst>
                  <a:outerShdw blurRad="50800" dist="38100" algn="l" rotWithShape="0">
                    <a:prstClr val="black">
                      <a:alpha val="87000"/>
                    </a:prstClr>
                  </a:outerShdw>
                </a:effectLst>
                <a:latin typeface="Century Gothic"/>
                <a:cs typeface="+mn-cs"/>
              </a:rPr>
              <a:t>CHẤT LƯỢNG</a:t>
            </a:r>
            <a:endParaRPr lang="en-US" sz="2400" b="1" kern="0" dirty="0">
              <a:solidFill>
                <a:sysClr val="window" lastClr="FFFFFF"/>
              </a:solidFill>
              <a:effectLst>
                <a:outerShdw blurRad="50800" dist="38100" algn="l" rotWithShape="0">
                  <a:prstClr val="black">
                    <a:alpha val="87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984250" y="2560638"/>
            <a:ext cx="1263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81D55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+mn-cs"/>
              </a:rPr>
              <a:t>Hiệu suất</a:t>
            </a:r>
            <a:endParaRPr lang="en-US" sz="2000" b="1" kern="0" dirty="0">
              <a:solidFill>
                <a:srgbClr val="81D55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3" name="TextBox 11"/>
          <p:cNvSpPr txBox="1"/>
          <p:nvPr/>
        </p:nvSpPr>
        <p:spPr>
          <a:xfrm>
            <a:off x="984250" y="3032125"/>
            <a:ext cx="234632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Biện pháp thực hiện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đích quản lý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181725" y="2517775"/>
            <a:ext cx="12366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Cam kết</a:t>
            </a:r>
            <a:endParaRPr lang="en-US" sz="2000" b="1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6" name="TextBox 14"/>
          <p:cNvSpPr txBox="1"/>
          <p:nvPr/>
        </p:nvSpPr>
        <p:spPr>
          <a:xfrm>
            <a:off x="6172200" y="3032125"/>
            <a:ext cx="26590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Nhận thức cạnh tranh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Mục tiêu chung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984250" y="4360863"/>
            <a:ext cx="1336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4BACC6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Quá trình</a:t>
            </a:r>
            <a:endParaRPr lang="en-US" sz="2000" b="1" kern="0" dirty="0">
              <a:solidFill>
                <a:srgbClr val="4BACC6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59" name="TextBox 17"/>
          <p:cNvSpPr txBox="1"/>
          <p:nvPr/>
        </p:nvSpPr>
        <p:spPr>
          <a:xfrm>
            <a:off x="984250" y="4886325"/>
            <a:ext cx="232886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Bản đồ quy trình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tích quy trình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6194425" y="4360863"/>
            <a:ext cx="1560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F862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+mn-cs"/>
              </a:rPr>
              <a:t>Chiến lược</a:t>
            </a:r>
            <a:endParaRPr lang="en-US" sz="2000" b="1" kern="0" dirty="0">
              <a:solidFill>
                <a:srgbClr val="F862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+mn-cs"/>
            </a:endParaRPr>
          </a:p>
        </p:txBody>
      </p:sp>
      <p:sp>
        <p:nvSpPr>
          <p:cNvPr id="62" name="TextBox 20"/>
          <p:cNvSpPr txBox="1"/>
          <p:nvPr/>
        </p:nvSpPr>
        <p:spPr>
          <a:xfrm>
            <a:off x="6162675" y="4886325"/>
            <a:ext cx="2309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Tầm nhìn, sứ mệnh</a:t>
            </a:r>
          </a:p>
          <a:p>
            <a:pPr marL="236538" indent="-23653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1500" i="1" kern="0">
                <a:solidFill>
                  <a:schemeClr val="bg1">
                    <a:lumMod val="75000"/>
                  </a:schemeClr>
                </a:solidFill>
                <a:latin typeface="Century Gothic"/>
                <a:cs typeface="+mn-cs"/>
              </a:rPr>
              <a:t>Phân phối chủ lực</a:t>
            </a:r>
            <a:endParaRPr lang="en-US" sz="1500" i="1" kern="0" dirty="0">
              <a:solidFill>
                <a:schemeClr val="bg1">
                  <a:lumMod val="75000"/>
                </a:schemeClr>
              </a:solidFill>
              <a:latin typeface="Century Gothic"/>
              <a:cs typeface="+mn-cs"/>
            </a:endParaRPr>
          </a:p>
        </p:txBody>
      </p:sp>
      <p:cxnSp>
        <p:nvCxnSpPr>
          <p:cNvPr id="66" name="Đường kết nối Thẳng 65"/>
          <p:cNvCxnSpPr/>
          <p:nvPr/>
        </p:nvCxnSpPr>
        <p:spPr>
          <a:xfrm flipH="1">
            <a:off x="1066800" y="4760913"/>
            <a:ext cx="2309813" cy="11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4825" y="4800600"/>
            <a:ext cx="4516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1"/>
          <p:cNvGrpSpPr/>
          <p:nvPr/>
        </p:nvGrpSpPr>
        <p:grpSpPr bwMode="gray">
          <a:xfrm>
            <a:off x="4658490" y="2014119"/>
            <a:ext cx="3641565" cy="3723897"/>
            <a:chOff x="4787343" y="1798491"/>
            <a:chExt cx="3732841" cy="3817238"/>
          </a:xfrm>
          <a:effectLst>
            <a:outerShdw blurRad="4572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9" name="_color1"/>
            <p:cNvSpPr>
              <a:spLocks/>
            </p:cNvSpPr>
            <p:nvPr/>
          </p:nvSpPr>
          <p:spPr bwMode="gray">
            <a:xfrm rot="18900000">
              <a:off x="6424988" y="2688341"/>
              <a:ext cx="2095196" cy="1680662"/>
            </a:xfrm>
            <a:custGeom>
              <a:avLst/>
              <a:gdLst/>
              <a:ahLst/>
              <a:cxnLst>
                <a:cxn ang="0">
                  <a:pos x="447" y="448"/>
                </a:cxn>
                <a:cxn ang="0">
                  <a:pos x="891" y="448"/>
                </a:cxn>
                <a:cxn ang="0">
                  <a:pos x="891" y="448"/>
                </a:cxn>
                <a:cxn ang="0">
                  <a:pos x="893" y="448"/>
                </a:cxn>
                <a:cxn ang="0">
                  <a:pos x="975" y="366"/>
                </a:cxn>
                <a:cxn ang="0">
                  <a:pos x="951" y="308"/>
                </a:cxn>
                <a:cxn ang="0">
                  <a:pos x="920" y="201"/>
                </a:cxn>
                <a:cxn ang="0">
                  <a:pos x="1121" y="0"/>
                </a:cxn>
                <a:cxn ang="0">
                  <a:pos x="1323" y="201"/>
                </a:cxn>
                <a:cxn ang="0">
                  <a:pos x="1289" y="312"/>
                </a:cxn>
                <a:cxn ang="0">
                  <a:pos x="1270" y="366"/>
                </a:cxn>
                <a:cxn ang="0">
                  <a:pos x="1335" y="446"/>
                </a:cxn>
                <a:cxn ang="0">
                  <a:pos x="1352" y="448"/>
                </a:cxn>
                <a:cxn ang="0">
                  <a:pos x="1798" y="448"/>
                </a:cxn>
                <a:cxn ang="0">
                  <a:pos x="1798" y="894"/>
                </a:cxn>
                <a:cxn ang="0">
                  <a:pos x="1798" y="894"/>
                </a:cxn>
                <a:cxn ang="0">
                  <a:pos x="1798" y="895"/>
                </a:cxn>
                <a:cxn ang="0">
                  <a:pos x="1799" y="908"/>
                </a:cxn>
                <a:cxn ang="0">
                  <a:pos x="1880" y="977"/>
                </a:cxn>
                <a:cxn ang="0">
                  <a:pos x="1938" y="953"/>
                </a:cxn>
                <a:cxn ang="0">
                  <a:pos x="2044" y="923"/>
                </a:cxn>
                <a:cxn ang="0">
                  <a:pos x="2245" y="1124"/>
                </a:cxn>
                <a:cxn ang="0">
                  <a:pos x="2044" y="1325"/>
                </a:cxn>
                <a:cxn ang="0">
                  <a:pos x="1933" y="1292"/>
                </a:cxn>
                <a:cxn ang="0">
                  <a:pos x="1880" y="1272"/>
                </a:cxn>
                <a:cxn ang="0">
                  <a:pos x="1799" y="1338"/>
                </a:cxn>
                <a:cxn ang="0">
                  <a:pos x="1799" y="1341"/>
                </a:cxn>
                <a:cxn ang="0">
                  <a:pos x="1798" y="1354"/>
                </a:cxn>
                <a:cxn ang="0">
                  <a:pos x="1798" y="1800"/>
                </a:cxn>
                <a:cxn ang="0">
                  <a:pos x="1352" y="1800"/>
                </a:cxn>
                <a:cxn ang="0">
                  <a:pos x="1335" y="1799"/>
                </a:cxn>
                <a:cxn ang="0">
                  <a:pos x="1270" y="1718"/>
                </a:cxn>
                <a:cxn ang="0">
                  <a:pos x="1290" y="1665"/>
                </a:cxn>
                <a:cxn ang="0">
                  <a:pos x="1323" y="1554"/>
                </a:cxn>
                <a:cxn ang="0">
                  <a:pos x="1122" y="1352"/>
                </a:cxn>
                <a:cxn ang="0">
                  <a:pos x="920" y="1554"/>
                </a:cxn>
                <a:cxn ang="0">
                  <a:pos x="951" y="1660"/>
                </a:cxn>
                <a:cxn ang="0">
                  <a:pos x="975" y="1718"/>
                </a:cxn>
                <a:cxn ang="0">
                  <a:pos x="893" y="1800"/>
                </a:cxn>
                <a:cxn ang="0">
                  <a:pos x="891" y="1800"/>
                </a:cxn>
                <a:cxn ang="0">
                  <a:pos x="891" y="1800"/>
                </a:cxn>
                <a:cxn ang="0">
                  <a:pos x="447" y="1800"/>
                </a:cxn>
                <a:cxn ang="0">
                  <a:pos x="447" y="1354"/>
                </a:cxn>
                <a:cxn ang="0">
                  <a:pos x="447" y="1354"/>
                </a:cxn>
                <a:cxn ang="0">
                  <a:pos x="447" y="1353"/>
                </a:cxn>
                <a:cxn ang="0">
                  <a:pos x="365" y="1271"/>
                </a:cxn>
                <a:cxn ang="0">
                  <a:pos x="307" y="1295"/>
                </a:cxn>
                <a:cxn ang="0">
                  <a:pos x="201" y="1325"/>
                </a:cxn>
                <a:cxn ang="0">
                  <a:pos x="0" y="1124"/>
                </a:cxn>
                <a:cxn ang="0">
                  <a:pos x="201" y="923"/>
                </a:cxn>
                <a:cxn ang="0">
                  <a:pos x="312" y="956"/>
                </a:cxn>
                <a:cxn ang="0">
                  <a:pos x="365" y="976"/>
                </a:cxn>
                <a:cxn ang="0">
                  <a:pos x="446" y="910"/>
                </a:cxn>
                <a:cxn ang="0">
                  <a:pos x="447" y="894"/>
                </a:cxn>
                <a:cxn ang="0">
                  <a:pos x="447" y="448"/>
                </a:cxn>
              </a:cxnLst>
              <a:rect l="0" t="0" r="r" b="b"/>
              <a:pathLst>
                <a:path w="2245" h="1800">
                  <a:moveTo>
                    <a:pt x="447" y="448"/>
                  </a:moveTo>
                  <a:cubicBezTo>
                    <a:pt x="891" y="448"/>
                    <a:pt x="891" y="448"/>
                    <a:pt x="891" y="448"/>
                  </a:cubicBezTo>
                  <a:cubicBezTo>
                    <a:pt x="891" y="448"/>
                    <a:pt x="891" y="448"/>
                    <a:pt x="891" y="448"/>
                  </a:cubicBezTo>
                  <a:cubicBezTo>
                    <a:pt x="892" y="448"/>
                    <a:pt x="892" y="448"/>
                    <a:pt x="893" y="448"/>
                  </a:cubicBezTo>
                  <a:cubicBezTo>
                    <a:pt x="938" y="448"/>
                    <a:pt x="975" y="411"/>
                    <a:pt x="975" y="366"/>
                  </a:cubicBezTo>
                  <a:cubicBezTo>
                    <a:pt x="975" y="343"/>
                    <a:pt x="965" y="322"/>
                    <a:pt x="951" y="308"/>
                  </a:cubicBezTo>
                  <a:cubicBezTo>
                    <a:pt x="931" y="277"/>
                    <a:pt x="920" y="240"/>
                    <a:pt x="920" y="201"/>
                  </a:cubicBezTo>
                  <a:cubicBezTo>
                    <a:pt x="920" y="90"/>
                    <a:pt x="1010" y="0"/>
                    <a:pt x="1121" y="0"/>
                  </a:cubicBezTo>
                  <a:cubicBezTo>
                    <a:pt x="1233" y="0"/>
                    <a:pt x="1323" y="90"/>
                    <a:pt x="1323" y="201"/>
                  </a:cubicBezTo>
                  <a:cubicBezTo>
                    <a:pt x="1323" y="242"/>
                    <a:pt x="1311" y="280"/>
                    <a:pt x="1289" y="312"/>
                  </a:cubicBezTo>
                  <a:cubicBezTo>
                    <a:pt x="1277" y="326"/>
                    <a:pt x="1270" y="345"/>
                    <a:pt x="1270" y="366"/>
                  </a:cubicBezTo>
                  <a:cubicBezTo>
                    <a:pt x="1270" y="405"/>
                    <a:pt x="1298" y="439"/>
                    <a:pt x="1335" y="446"/>
                  </a:cubicBezTo>
                  <a:cubicBezTo>
                    <a:pt x="1341" y="447"/>
                    <a:pt x="1346" y="448"/>
                    <a:pt x="1352" y="448"/>
                  </a:cubicBezTo>
                  <a:cubicBezTo>
                    <a:pt x="1798" y="448"/>
                    <a:pt x="1798" y="448"/>
                    <a:pt x="1798" y="448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4"/>
                    <a:pt x="1798" y="894"/>
                  </a:cubicBezTo>
                  <a:cubicBezTo>
                    <a:pt x="1798" y="894"/>
                    <a:pt x="1798" y="895"/>
                    <a:pt x="1798" y="895"/>
                  </a:cubicBezTo>
                  <a:cubicBezTo>
                    <a:pt x="1798" y="900"/>
                    <a:pt x="1798" y="904"/>
                    <a:pt x="1799" y="908"/>
                  </a:cubicBezTo>
                  <a:cubicBezTo>
                    <a:pt x="1805" y="947"/>
                    <a:pt x="1839" y="977"/>
                    <a:pt x="1880" y="977"/>
                  </a:cubicBezTo>
                  <a:cubicBezTo>
                    <a:pt x="1902" y="977"/>
                    <a:pt x="1923" y="968"/>
                    <a:pt x="1938" y="953"/>
                  </a:cubicBezTo>
                  <a:cubicBezTo>
                    <a:pt x="1969" y="934"/>
                    <a:pt x="2005" y="923"/>
                    <a:pt x="2044" y="923"/>
                  </a:cubicBezTo>
                  <a:cubicBezTo>
                    <a:pt x="2155" y="923"/>
                    <a:pt x="2245" y="1013"/>
                    <a:pt x="2245" y="1124"/>
                  </a:cubicBezTo>
                  <a:cubicBezTo>
                    <a:pt x="2245" y="1235"/>
                    <a:pt x="2155" y="1325"/>
                    <a:pt x="2044" y="1325"/>
                  </a:cubicBezTo>
                  <a:cubicBezTo>
                    <a:pt x="2003" y="1325"/>
                    <a:pt x="1965" y="1313"/>
                    <a:pt x="1933" y="1292"/>
                  </a:cubicBezTo>
                  <a:cubicBezTo>
                    <a:pt x="1919" y="1280"/>
                    <a:pt x="1900" y="1272"/>
                    <a:pt x="1880" y="1272"/>
                  </a:cubicBezTo>
                  <a:cubicBezTo>
                    <a:pt x="1840" y="1272"/>
                    <a:pt x="1807" y="1300"/>
                    <a:pt x="1799" y="1338"/>
                  </a:cubicBezTo>
                  <a:cubicBezTo>
                    <a:pt x="1799" y="1339"/>
                    <a:pt x="1799" y="1340"/>
                    <a:pt x="1799" y="1341"/>
                  </a:cubicBezTo>
                  <a:cubicBezTo>
                    <a:pt x="1798" y="1345"/>
                    <a:pt x="1798" y="1350"/>
                    <a:pt x="1798" y="1354"/>
                  </a:cubicBezTo>
                  <a:cubicBezTo>
                    <a:pt x="1798" y="1800"/>
                    <a:pt x="1798" y="1800"/>
                    <a:pt x="1798" y="1800"/>
                  </a:cubicBezTo>
                  <a:cubicBezTo>
                    <a:pt x="1352" y="1800"/>
                    <a:pt x="1352" y="1800"/>
                    <a:pt x="1352" y="1800"/>
                  </a:cubicBezTo>
                  <a:cubicBezTo>
                    <a:pt x="1346" y="1800"/>
                    <a:pt x="1341" y="1800"/>
                    <a:pt x="1335" y="1799"/>
                  </a:cubicBezTo>
                  <a:cubicBezTo>
                    <a:pt x="1298" y="1791"/>
                    <a:pt x="1270" y="1758"/>
                    <a:pt x="1270" y="1718"/>
                  </a:cubicBezTo>
                  <a:cubicBezTo>
                    <a:pt x="1270" y="1698"/>
                    <a:pt x="1277" y="1679"/>
                    <a:pt x="1290" y="1665"/>
                  </a:cubicBezTo>
                  <a:cubicBezTo>
                    <a:pt x="1311" y="1633"/>
                    <a:pt x="1323" y="1595"/>
                    <a:pt x="1323" y="1554"/>
                  </a:cubicBezTo>
                  <a:cubicBezTo>
                    <a:pt x="1323" y="1443"/>
                    <a:pt x="1233" y="1352"/>
                    <a:pt x="1122" y="1352"/>
                  </a:cubicBezTo>
                  <a:cubicBezTo>
                    <a:pt x="1010" y="1352"/>
                    <a:pt x="920" y="1443"/>
                    <a:pt x="920" y="1554"/>
                  </a:cubicBezTo>
                  <a:cubicBezTo>
                    <a:pt x="920" y="1593"/>
                    <a:pt x="931" y="1629"/>
                    <a:pt x="951" y="1660"/>
                  </a:cubicBezTo>
                  <a:cubicBezTo>
                    <a:pt x="965" y="1675"/>
                    <a:pt x="975" y="1695"/>
                    <a:pt x="975" y="1718"/>
                  </a:cubicBezTo>
                  <a:cubicBezTo>
                    <a:pt x="975" y="1763"/>
                    <a:pt x="938" y="1800"/>
                    <a:pt x="893" y="1800"/>
                  </a:cubicBezTo>
                  <a:cubicBezTo>
                    <a:pt x="892" y="1800"/>
                    <a:pt x="892" y="1800"/>
                    <a:pt x="891" y="1800"/>
                  </a:cubicBezTo>
                  <a:cubicBezTo>
                    <a:pt x="891" y="1800"/>
                    <a:pt x="891" y="1800"/>
                    <a:pt x="891" y="1800"/>
                  </a:cubicBezTo>
                  <a:cubicBezTo>
                    <a:pt x="447" y="1800"/>
                    <a:pt x="447" y="1800"/>
                    <a:pt x="447" y="1800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4"/>
                    <a:pt x="447" y="1354"/>
                  </a:cubicBezTo>
                  <a:cubicBezTo>
                    <a:pt x="447" y="1354"/>
                    <a:pt x="447" y="1353"/>
                    <a:pt x="447" y="1353"/>
                  </a:cubicBezTo>
                  <a:cubicBezTo>
                    <a:pt x="447" y="1308"/>
                    <a:pt x="411" y="1271"/>
                    <a:pt x="365" y="1271"/>
                  </a:cubicBezTo>
                  <a:cubicBezTo>
                    <a:pt x="343" y="1271"/>
                    <a:pt x="322" y="1280"/>
                    <a:pt x="307" y="1295"/>
                  </a:cubicBezTo>
                  <a:cubicBezTo>
                    <a:pt x="276" y="1314"/>
                    <a:pt x="240" y="1325"/>
                    <a:pt x="201" y="1325"/>
                  </a:cubicBezTo>
                  <a:cubicBezTo>
                    <a:pt x="90" y="1325"/>
                    <a:pt x="0" y="1235"/>
                    <a:pt x="0" y="1124"/>
                  </a:cubicBezTo>
                  <a:cubicBezTo>
                    <a:pt x="0" y="1013"/>
                    <a:pt x="90" y="923"/>
                    <a:pt x="201" y="923"/>
                  </a:cubicBezTo>
                  <a:cubicBezTo>
                    <a:pt x="242" y="923"/>
                    <a:pt x="280" y="935"/>
                    <a:pt x="312" y="956"/>
                  </a:cubicBezTo>
                  <a:cubicBezTo>
                    <a:pt x="326" y="968"/>
                    <a:pt x="345" y="976"/>
                    <a:pt x="365" y="976"/>
                  </a:cubicBezTo>
                  <a:cubicBezTo>
                    <a:pt x="405" y="976"/>
                    <a:pt x="438" y="948"/>
                    <a:pt x="446" y="910"/>
                  </a:cubicBezTo>
                  <a:cubicBezTo>
                    <a:pt x="447" y="905"/>
                    <a:pt x="447" y="899"/>
                    <a:pt x="447" y="894"/>
                  </a:cubicBezTo>
                  <a:lnTo>
                    <a:pt x="447" y="44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/>
                </a:gs>
                <a:gs pos="100000">
                  <a:srgbClr val="2A79FF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18000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FFFFFF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Place</a:t>
              </a:r>
            </a:p>
          </p:txBody>
        </p:sp>
        <p:sp>
          <p:nvSpPr>
            <p:cNvPr id="10" name="_color1"/>
            <p:cNvSpPr>
              <a:spLocks/>
            </p:cNvSpPr>
            <p:nvPr/>
          </p:nvSpPr>
          <p:spPr bwMode="gray">
            <a:xfrm rot="18900000">
              <a:off x="6094309" y="3520533"/>
              <a:ext cx="1263877" cy="2095196"/>
            </a:xfrm>
            <a:custGeom>
              <a:avLst/>
              <a:gdLst/>
              <a:ahLst/>
              <a:cxnLst>
                <a:cxn ang="0">
                  <a:pos x="877" y="2045"/>
                </a:cxn>
                <a:cxn ang="0">
                  <a:pos x="847" y="1938"/>
                </a:cxn>
                <a:cxn ang="0">
                  <a:pos x="823" y="1880"/>
                </a:cxn>
                <a:cxn ang="0">
                  <a:pos x="905" y="1798"/>
                </a:cxn>
                <a:cxn ang="0">
                  <a:pos x="906" y="1798"/>
                </a:cxn>
                <a:cxn ang="0">
                  <a:pos x="906" y="1798"/>
                </a:cxn>
                <a:cxn ang="0">
                  <a:pos x="1352" y="1798"/>
                </a:cxn>
                <a:cxn ang="0">
                  <a:pos x="1352" y="1354"/>
                </a:cxn>
                <a:cxn ang="0">
                  <a:pos x="1352" y="1354"/>
                </a:cxn>
                <a:cxn ang="0">
                  <a:pos x="1352" y="1353"/>
                </a:cxn>
                <a:cxn ang="0">
                  <a:pos x="1270" y="1271"/>
                </a:cxn>
                <a:cxn ang="0">
                  <a:pos x="1212" y="1295"/>
                </a:cxn>
                <a:cxn ang="0">
                  <a:pos x="1106" y="1325"/>
                </a:cxn>
                <a:cxn ang="0">
                  <a:pos x="905" y="1124"/>
                </a:cxn>
                <a:cxn ang="0">
                  <a:pos x="1106" y="923"/>
                </a:cxn>
                <a:cxn ang="0">
                  <a:pos x="1217" y="956"/>
                </a:cxn>
                <a:cxn ang="0">
                  <a:pos x="1270" y="976"/>
                </a:cxn>
                <a:cxn ang="0">
                  <a:pos x="1351" y="910"/>
                </a:cxn>
                <a:cxn ang="0">
                  <a:pos x="1352" y="894"/>
                </a:cxn>
                <a:cxn ang="0">
                  <a:pos x="1352" y="448"/>
                </a:cxn>
                <a:cxn ang="0">
                  <a:pos x="906" y="448"/>
                </a:cxn>
                <a:cxn ang="0">
                  <a:pos x="893" y="447"/>
                </a:cxn>
                <a:cxn ang="0">
                  <a:pos x="890" y="446"/>
                </a:cxn>
                <a:cxn ang="0">
                  <a:pos x="824" y="366"/>
                </a:cxn>
                <a:cxn ang="0">
                  <a:pos x="844" y="312"/>
                </a:cxn>
                <a:cxn ang="0">
                  <a:pos x="877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5" y="308"/>
                </a:cxn>
                <a:cxn ang="0">
                  <a:pos x="529" y="366"/>
                </a:cxn>
                <a:cxn ang="0">
                  <a:pos x="460" y="447"/>
                </a:cxn>
                <a:cxn ang="0">
                  <a:pos x="447" y="448"/>
                </a:cxn>
                <a:cxn ang="0">
                  <a:pos x="446" y="448"/>
                </a:cxn>
                <a:cxn ang="0">
                  <a:pos x="446" y="448"/>
                </a:cxn>
                <a:cxn ang="0">
                  <a:pos x="0" y="448"/>
                </a:cxn>
                <a:cxn ang="0">
                  <a:pos x="0" y="892"/>
                </a:cxn>
                <a:cxn ang="0">
                  <a:pos x="0" y="892"/>
                </a:cxn>
                <a:cxn ang="0">
                  <a:pos x="0" y="893"/>
                </a:cxn>
                <a:cxn ang="0">
                  <a:pos x="82" y="975"/>
                </a:cxn>
                <a:cxn ang="0">
                  <a:pos x="140" y="951"/>
                </a:cxn>
                <a:cxn ang="0">
                  <a:pos x="246" y="921"/>
                </a:cxn>
                <a:cxn ang="0">
                  <a:pos x="447" y="1122"/>
                </a:cxn>
                <a:cxn ang="0">
                  <a:pos x="246" y="1323"/>
                </a:cxn>
                <a:cxn ang="0">
                  <a:pos x="135" y="1290"/>
                </a:cxn>
                <a:cxn ang="0">
                  <a:pos x="82" y="1270"/>
                </a:cxn>
                <a:cxn ang="0">
                  <a:pos x="1" y="1336"/>
                </a:cxn>
                <a:cxn ang="0">
                  <a:pos x="0" y="1352"/>
                </a:cxn>
                <a:cxn ang="0">
                  <a:pos x="0" y="1798"/>
                </a:cxn>
                <a:cxn ang="0">
                  <a:pos x="446" y="1798"/>
                </a:cxn>
                <a:cxn ang="0">
                  <a:pos x="462" y="1800"/>
                </a:cxn>
                <a:cxn ang="0">
                  <a:pos x="528" y="1880"/>
                </a:cxn>
                <a:cxn ang="0">
                  <a:pos x="508" y="1934"/>
                </a:cxn>
                <a:cxn ang="0">
                  <a:pos x="475" y="2045"/>
                </a:cxn>
                <a:cxn ang="0">
                  <a:pos x="676" y="2246"/>
                </a:cxn>
                <a:cxn ang="0">
                  <a:pos x="877" y="2045"/>
                </a:cxn>
              </a:cxnLst>
              <a:rect l="0" t="0" r="r" b="b"/>
              <a:pathLst>
                <a:path w="1352" h="2246">
                  <a:moveTo>
                    <a:pt x="877" y="2045"/>
                  </a:moveTo>
                  <a:cubicBezTo>
                    <a:pt x="877" y="2005"/>
                    <a:pt x="866" y="1969"/>
                    <a:pt x="847" y="1938"/>
                  </a:cubicBezTo>
                  <a:cubicBezTo>
                    <a:pt x="832" y="1923"/>
                    <a:pt x="823" y="1903"/>
                    <a:pt x="823" y="1880"/>
                  </a:cubicBezTo>
                  <a:cubicBezTo>
                    <a:pt x="823" y="1835"/>
                    <a:pt x="860" y="1798"/>
                    <a:pt x="905" y="1798"/>
                  </a:cubicBezTo>
                  <a:cubicBezTo>
                    <a:pt x="905" y="1798"/>
                    <a:pt x="906" y="1798"/>
                    <a:pt x="906" y="1798"/>
                  </a:cubicBezTo>
                  <a:cubicBezTo>
                    <a:pt x="906" y="1798"/>
                    <a:pt x="906" y="1798"/>
                    <a:pt x="906" y="1798"/>
                  </a:cubicBezTo>
                  <a:cubicBezTo>
                    <a:pt x="1352" y="1798"/>
                    <a:pt x="1352" y="1798"/>
                    <a:pt x="1352" y="1798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4"/>
                    <a:pt x="1352" y="1354"/>
                  </a:cubicBezTo>
                  <a:cubicBezTo>
                    <a:pt x="1352" y="1354"/>
                    <a:pt x="1352" y="1353"/>
                    <a:pt x="1352" y="1353"/>
                  </a:cubicBezTo>
                  <a:cubicBezTo>
                    <a:pt x="1352" y="1308"/>
                    <a:pt x="1316" y="1271"/>
                    <a:pt x="1270" y="1271"/>
                  </a:cubicBezTo>
                  <a:cubicBezTo>
                    <a:pt x="1248" y="1271"/>
                    <a:pt x="1227" y="1280"/>
                    <a:pt x="1212" y="1295"/>
                  </a:cubicBezTo>
                  <a:cubicBezTo>
                    <a:pt x="1181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4"/>
                  </a:cubicBezTo>
                  <a:cubicBezTo>
                    <a:pt x="905" y="1013"/>
                    <a:pt x="995" y="923"/>
                    <a:pt x="1106" y="923"/>
                  </a:cubicBezTo>
                  <a:cubicBezTo>
                    <a:pt x="1147" y="923"/>
                    <a:pt x="1185" y="935"/>
                    <a:pt x="1217" y="956"/>
                  </a:cubicBezTo>
                  <a:cubicBezTo>
                    <a:pt x="1231" y="968"/>
                    <a:pt x="1250" y="976"/>
                    <a:pt x="1270" y="976"/>
                  </a:cubicBezTo>
                  <a:cubicBezTo>
                    <a:pt x="1310" y="976"/>
                    <a:pt x="1343" y="948"/>
                    <a:pt x="1351" y="910"/>
                  </a:cubicBezTo>
                  <a:cubicBezTo>
                    <a:pt x="1352" y="905"/>
                    <a:pt x="1352" y="899"/>
                    <a:pt x="1352" y="894"/>
                  </a:cubicBezTo>
                  <a:cubicBezTo>
                    <a:pt x="1352" y="448"/>
                    <a:pt x="1352" y="448"/>
                    <a:pt x="1352" y="448"/>
                  </a:cubicBezTo>
                  <a:cubicBezTo>
                    <a:pt x="906" y="448"/>
                    <a:pt x="906" y="448"/>
                    <a:pt x="906" y="448"/>
                  </a:cubicBezTo>
                  <a:cubicBezTo>
                    <a:pt x="902" y="448"/>
                    <a:pt x="897" y="447"/>
                    <a:pt x="893" y="447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2" y="438"/>
                    <a:pt x="824" y="405"/>
                    <a:pt x="824" y="366"/>
                  </a:cubicBezTo>
                  <a:cubicBezTo>
                    <a:pt x="824" y="345"/>
                    <a:pt x="832" y="326"/>
                    <a:pt x="844" y="312"/>
                  </a:cubicBezTo>
                  <a:cubicBezTo>
                    <a:pt x="865" y="280"/>
                    <a:pt x="877" y="242"/>
                    <a:pt x="877" y="201"/>
                  </a:cubicBezTo>
                  <a:cubicBezTo>
                    <a:pt x="877" y="90"/>
                    <a:pt x="787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7"/>
                    <a:pt x="505" y="308"/>
                  </a:cubicBezTo>
                  <a:cubicBezTo>
                    <a:pt x="520" y="322"/>
                    <a:pt x="529" y="343"/>
                    <a:pt x="529" y="366"/>
                  </a:cubicBezTo>
                  <a:cubicBezTo>
                    <a:pt x="529" y="406"/>
                    <a:pt x="499" y="440"/>
                    <a:pt x="460" y="447"/>
                  </a:cubicBezTo>
                  <a:cubicBezTo>
                    <a:pt x="456" y="447"/>
                    <a:pt x="452" y="448"/>
                    <a:pt x="447" y="448"/>
                  </a:cubicBezTo>
                  <a:cubicBezTo>
                    <a:pt x="447" y="448"/>
                    <a:pt x="446" y="448"/>
                    <a:pt x="446" y="448"/>
                  </a:cubicBezTo>
                  <a:cubicBezTo>
                    <a:pt x="446" y="448"/>
                    <a:pt x="446" y="448"/>
                    <a:pt x="446" y="448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0" y="893"/>
                    <a:pt x="0" y="893"/>
                  </a:cubicBezTo>
                  <a:cubicBezTo>
                    <a:pt x="0" y="938"/>
                    <a:pt x="36" y="975"/>
                    <a:pt x="82" y="975"/>
                  </a:cubicBezTo>
                  <a:cubicBezTo>
                    <a:pt x="104" y="975"/>
                    <a:pt x="125" y="966"/>
                    <a:pt x="140" y="951"/>
                  </a:cubicBezTo>
                  <a:cubicBezTo>
                    <a:pt x="171" y="932"/>
                    <a:pt x="207" y="921"/>
                    <a:pt x="246" y="921"/>
                  </a:cubicBezTo>
                  <a:cubicBezTo>
                    <a:pt x="357" y="921"/>
                    <a:pt x="447" y="1011"/>
                    <a:pt x="447" y="1122"/>
                  </a:cubicBezTo>
                  <a:cubicBezTo>
                    <a:pt x="447" y="1233"/>
                    <a:pt x="357" y="1323"/>
                    <a:pt x="246" y="1323"/>
                  </a:cubicBezTo>
                  <a:cubicBezTo>
                    <a:pt x="205" y="1323"/>
                    <a:pt x="167" y="1311"/>
                    <a:pt x="135" y="1290"/>
                  </a:cubicBezTo>
                  <a:cubicBezTo>
                    <a:pt x="121" y="1277"/>
                    <a:pt x="102" y="1270"/>
                    <a:pt x="82" y="1270"/>
                  </a:cubicBezTo>
                  <a:cubicBezTo>
                    <a:pt x="42" y="1270"/>
                    <a:pt x="9" y="1298"/>
                    <a:pt x="1" y="1336"/>
                  </a:cubicBezTo>
                  <a:cubicBezTo>
                    <a:pt x="0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51" y="1798"/>
                    <a:pt x="457" y="1799"/>
                    <a:pt x="462" y="1800"/>
                  </a:cubicBezTo>
                  <a:cubicBezTo>
                    <a:pt x="500" y="1807"/>
                    <a:pt x="528" y="1840"/>
                    <a:pt x="528" y="1880"/>
                  </a:cubicBezTo>
                  <a:cubicBezTo>
                    <a:pt x="528" y="1901"/>
                    <a:pt x="520" y="1919"/>
                    <a:pt x="508" y="1934"/>
                  </a:cubicBezTo>
                  <a:cubicBezTo>
                    <a:pt x="487" y="1965"/>
                    <a:pt x="475" y="2004"/>
                    <a:pt x="475" y="2045"/>
                  </a:cubicBezTo>
                  <a:cubicBezTo>
                    <a:pt x="475" y="2156"/>
                    <a:pt x="565" y="2246"/>
                    <a:pt x="676" y="2246"/>
                  </a:cubicBezTo>
                  <a:cubicBezTo>
                    <a:pt x="787" y="2246"/>
                    <a:pt x="877" y="2156"/>
                    <a:pt x="877" y="20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Promotion</a:t>
              </a:r>
            </a:p>
          </p:txBody>
        </p:sp>
        <p:sp>
          <p:nvSpPr>
            <p:cNvPr id="11" name="_color1"/>
            <p:cNvSpPr>
              <a:spLocks/>
            </p:cNvSpPr>
            <p:nvPr/>
          </p:nvSpPr>
          <p:spPr bwMode="gray">
            <a:xfrm rot="18900000">
              <a:off x="5949672" y="1798491"/>
              <a:ext cx="1261623" cy="1676157"/>
            </a:xfrm>
            <a:custGeom>
              <a:avLst/>
              <a:gdLst/>
              <a:ahLst/>
              <a:cxnLst>
                <a:cxn ang="0">
                  <a:pos x="0" y="1798"/>
                </a:cxn>
                <a:cxn ang="0">
                  <a:pos x="446" y="1798"/>
                </a:cxn>
                <a:cxn ang="0">
                  <a:pos x="446" y="1798"/>
                </a:cxn>
                <a:cxn ang="0">
                  <a:pos x="448" y="1798"/>
                </a:cxn>
                <a:cxn ang="0">
                  <a:pos x="530" y="1716"/>
                </a:cxn>
                <a:cxn ang="0">
                  <a:pos x="506" y="1658"/>
                </a:cxn>
                <a:cxn ang="0">
                  <a:pos x="475" y="1551"/>
                </a:cxn>
                <a:cxn ang="0">
                  <a:pos x="676" y="1350"/>
                </a:cxn>
                <a:cxn ang="0">
                  <a:pos x="878" y="1551"/>
                </a:cxn>
                <a:cxn ang="0">
                  <a:pos x="844" y="1662"/>
                </a:cxn>
                <a:cxn ang="0">
                  <a:pos x="825" y="1716"/>
                </a:cxn>
                <a:cxn ang="0">
                  <a:pos x="890" y="1796"/>
                </a:cxn>
                <a:cxn ang="0">
                  <a:pos x="907" y="1798"/>
                </a:cxn>
                <a:cxn ang="0">
                  <a:pos x="1353" y="1798"/>
                </a:cxn>
                <a:cxn ang="0">
                  <a:pos x="1353" y="1354"/>
                </a:cxn>
                <a:cxn ang="0">
                  <a:pos x="1353" y="1354"/>
                </a:cxn>
                <a:cxn ang="0">
                  <a:pos x="1353" y="1352"/>
                </a:cxn>
                <a:cxn ang="0">
                  <a:pos x="1271" y="1270"/>
                </a:cxn>
                <a:cxn ang="0">
                  <a:pos x="1213" y="1294"/>
                </a:cxn>
                <a:cxn ang="0">
                  <a:pos x="1106" y="1325"/>
                </a:cxn>
                <a:cxn ang="0">
                  <a:pos x="905" y="1123"/>
                </a:cxn>
                <a:cxn ang="0">
                  <a:pos x="1106" y="922"/>
                </a:cxn>
                <a:cxn ang="0">
                  <a:pos x="1217" y="955"/>
                </a:cxn>
                <a:cxn ang="0">
                  <a:pos x="1271" y="975"/>
                </a:cxn>
                <a:cxn ang="0">
                  <a:pos x="1351" y="910"/>
                </a:cxn>
                <a:cxn ang="0">
                  <a:pos x="1353" y="893"/>
                </a:cxn>
                <a:cxn ang="0">
                  <a:pos x="1353" y="447"/>
                </a:cxn>
                <a:cxn ang="0">
                  <a:pos x="907" y="447"/>
                </a:cxn>
                <a:cxn ang="0">
                  <a:pos x="893" y="446"/>
                </a:cxn>
                <a:cxn ang="0">
                  <a:pos x="890" y="446"/>
                </a:cxn>
                <a:cxn ang="0">
                  <a:pos x="825" y="365"/>
                </a:cxn>
                <a:cxn ang="0">
                  <a:pos x="844" y="312"/>
                </a:cxn>
                <a:cxn ang="0">
                  <a:pos x="878" y="201"/>
                </a:cxn>
                <a:cxn ang="0">
                  <a:pos x="676" y="0"/>
                </a:cxn>
                <a:cxn ang="0">
                  <a:pos x="475" y="201"/>
                </a:cxn>
                <a:cxn ang="0">
                  <a:pos x="506" y="307"/>
                </a:cxn>
                <a:cxn ang="0">
                  <a:pos x="530" y="365"/>
                </a:cxn>
                <a:cxn ang="0">
                  <a:pos x="461" y="446"/>
                </a:cxn>
                <a:cxn ang="0">
                  <a:pos x="448" y="447"/>
                </a:cxn>
                <a:cxn ang="0">
                  <a:pos x="446" y="447"/>
                </a:cxn>
                <a:cxn ang="0">
                  <a:pos x="446" y="447"/>
                </a:cxn>
                <a:cxn ang="0">
                  <a:pos x="0" y="447"/>
                </a:cxn>
                <a:cxn ang="0">
                  <a:pos x="0" y="891"/>
                </a:cxn>
                <a:cxn ang="0">
                  <a:pos x="0" y="891"/>
                </a:cxn>
                <a:cxn ang="0">
                  <a:pos x="0" y="892"/>
                </a:cxn>
                <a:cxn ang="0">
                  <a:pos x="82" y="975"/>
                </a:cxn>
                <a:cxn ang="0">
                  <a:pos x="140" y="950"/>
                </a:cxn>
                <a:cxn ang="0">
                  <a:pos x="247" y="920"/>
                </a:cxn>
                <a:cxn ang="0">
                  <a:pos x="448" y="1121"/>
                </a:cxn>
                <a:cxn ang="0">
                  <a:pos x="247" y="1323"/>
                </a:cxn>
                <a:cxn ang="0">
                  <a:pos x="136" y="1289"/>
                </a:cxn>
                <a:cxn ang="0">
                  <a:pos x="82" y="1269"/>
                </a:cxn>
                <a:cxn ang="0">
                  <a:pos x="2" y="1335"/>
                </a:cxn>
                <a:cxn ang="0">
                  <a:pos x="0" y="1352"/>
                </a:cxn>
                <a:cxn ang="0">
                  <a:pos x="0" y="1798"/>
                </a:cxn>
              </a:cxnLst>
              <a:rect l="0" t="0" r="r" b="b"/>
              <a:pathLst>
                <a:path w="1353" h="1798">
                  <a:moveTo>
                    <a:pt x="0" y="1798"/>
                  </a:moveTo>
                  <a:cubicBezTo>
                    <a:pt x="446" y="1798"/>
                    <a:pt x="446" y="1798"/>
                    <a:pt x="446" y="1798"/>
                  </a:cubicBezTo>
                  <a:cubicBezTo>
                    <a:pt x="446" y="1798"/>
                    <a:pt x="446" y="1798"/>
                    <a:pt x="446" y="1798"/>
                  </a:cubicBezTo>
                  <a:cubicBezTo>
                    <a:pt x="447" y="1798"/>
                    <a:pt x="447" y="1798"/>
                    <a:pt x="448" y="1798"/>
                  </a:cubicBezTo>
                  <a:cubicBezTo>
                    <a:pt x="493" y="1798"/>
                    <a:pt x="530" y="1761"/>
                    <a:pt x="530" y="1716"/>
                  </a:cubicBezTo>
                  <a:cubicBezTo>
                    <a:pt x="530" y="1693"/>
                    <a:pt x="520" y="1672"/>
                    <a:pt x="506" y="1658"/>
                  </a:cubicBezTo>
                  <a:cubicBezTo>
                    <a:pt x="486" y="1627"/>
                    <a:pt x="475" y="1590"/>
                    <a:pt x="475" y="1551"/>
                  </a:cubicBezTo>
                  <a:cubicBezTo>
                    <a:pt x="475" y="1440"/>
                    <a:pt x="565" y="1350"/>
                    <a:pt x="676" y="1350"/>
                  </a:cubicBezTo>
                  <a:cubicBezTo>
                    <a:pt x="788" y="1350"/>
                    <a:pt x="878" y="1440"/>
                    <a:pt x="878" y="1551"/>
                  </a:cubicBezTo>
                  <a:cubicBezTo>
                    <a:pt x="878" y="1592"/>
                    <a:pt x="866" y="1630"/>
                    <a:pt x="844" y="1662"/>
                  </a:cubicBezTo>
                  <a:cubicBezTo>
                    <a:pt x="832" y="1676"/>
                    <a:pt x="825" y="1695"/>
                    <a:pt x="825" y="1716"/>
                  </a:cubicBezTo>
                  <a:cubicBezTo>
                    <a:pt x="825" y="1755"/>
                    <a:pt x="853" y="1789"/>
                    <a:pt x="890" y="1796"/>
                  </a:cubicBezTo>
                  <a:cubicBezTo>
                    <a:pt x="896" y="1797"/>
                    <a:pt x="901" y="1798"/>
                    <a:pt x="907" y="1798"/>
                  </a:cubicBezTo>
                  <a:cubicBezTo>
                    <a:pt x="1353" y="1798"/>
                    <a:pt x="1353" y="1798"/>
                    <a:pt x="1353" y="1798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4"/>
                    <a:pt x="1353" y="1354"/>
                    <a:pt x="1353" y="1354"/>
                  </a:cubicBezTo>
                  <a:cubicBezTo>
                    <a:pt x="1353" y="1353"/>
                    <a:pt x="1353" y="1353"/>
                    <a:pt x="1353" y="1352"/>
                  </a:cubicBezTo>
                  <a:cubicBezTo>
                    <a:pt x="1353" y="1307"/>
                    <a:pt x="1316" y="1270"/>
                    <a:pt x="1271" y="1270"/>
                  </a:cubicBezTo>
                  <a:cubicBezTo>
                    <a:pt x="1248" y="1270"/>
                    <a:pt x="1228" y="1280"/>
                    <a:pt x="1213" y="1294"/>
                  </a:cubicBezTo>
                  <a:cubicBezTo>
                    <a:pt x="1182" y="1314"/>
                    <a:pt x="1145" y="1325"/>
                    <a:pt x="1106" y="1325"/>
                  </a:cubicBezTo>
                  <a:cubicBezTo>
                    <a:pt x="995" y="1325"/>
                    <a:pt x="905" y="1235"/>
                    <a:pt x="905" y="1123"/>
                  </a:cubicBezTo>
                  <a:cubicBezTo>
                    <a:pt x="905" y="1012"/>
                    <a:pt x="995" y="922"/>
                    <a:pt x="1106" y="922"/>
                  </a:cubicBezTo>
                  <a:cubicBezTo>
                    <a:pt x="1147" y="922"/>
                    <a:pt x="1185" y="934"/>
                    <a:pt x="1217" y="955"/>
                  </a:cubicBezTo>
                  <a:cubicBezTo>
                    <a:pt x="1232" y="968"/>
                    <a:pt x="1250" y="975"/>
                    <a:pt x="1271" y="975"/>
                  </a:cubicBezTo>
                  <a:cubicBezTo>
                    <a:pt x="1310" y="975"/>
                    <a:pt x="1344" y="947"/>
                    <a:pt x="1351" y="910"/>
                  </a:cubicBezTo>
                  <a:cubicBezTo>
                    <a:pt x="1352" y="904"/>
                    <a:pt x="1353" y="899"/>
                    <a:pt x="1353" y="893"/>
                  </a:cubicBezTo>
                  <a:cubicBezTo>
                    <a:pt x="1353" y="447"/>
                    <a:pt x="1353" y="447"/>
                    <a:pt x="1353" y="447"/>
                  </a:cubicBezTo>
                  <a:cubicBezTo>
                    <a:pt x="907" y="447"/>
                    <a:pt x="907" y="447"/>
                    <a:pt x="907" y="447"/>
                  </a:cubicBezTo>
                  <a:cubicBezTo>
                    <a:pt x="902" y="447"/>
                    <a:pt x="898" y="447"/>
                    <a:pt x="893" y="446"/>
                  </a:cubicBezTo>
                  <a:cubicBezTo>
                    <a:pt x="892" y="446"/>
                    <a:pt x="891" y="446"/>
                    <a:pt x="890" y="446"/>
                  </a:cubicBezTo>
                  <a:cubicBezTo>
                    <a:pt x="853" y="438"/>
                    <a:pt x="825" y="405"/>
                    <a:pt x="825" y="365"/>
                  </a:cubicBezTo>
                  <a:cubicBezTo>
                    <a:pt x="825" y="345"/>
                    <a:pt x="832" y="326"/>
                    <a:pt x="844" y="312"/>
                  </a:cubicBezTo>
                  <a:cubicBezTo>
                    <a:pt x="866" y="280"/>
                    <a:pt x="878" y="242"/>
                    <a:pt x="878" y="201"/>
                  </a:cubicBezTo>
                  <a:cubicBezTo>
                    <a:pt x="878" y="90"/>
                    <a:pt x="788" y="0"/>
                    <a:pt x="676" y="0"/>
                  </a:cubicBezTo>
                  <a:cubicBezTo>
                    <a:pt x="565" y="0"/>
                    <a:pt x="475" y="90"/>
                    <a:pt x="475" y="201"/>
                  </a:cubicBezTo>
                  <a:cubicBezTo>
                    <a:pt x="475" y="240"/>
                    <a:pt x="486" y="276"/>
                    <a:pt x="506" y="307"/>
                  </a:cubicBezTo>
                  <a:cubicBezTo>
                    <a:pt x="520" y="322"/>
                    <a:pt x="530" y="343"/>
                    <a:pt x="530" y="365"/>
                  </a:cubicBezTo>
                  <a:cubicBezTo>
                    <a:pt x="530" y="406"/>
                    <a:pt x="500" y="440"/>
                    <a:pt x="461" y="446"/>
                  </a:cubicBezTo>
                  <a:cubicBezTo>
                    <a:pt x="456" y="447"/>
                    <a:pt x="452" y="447"/>
                    <a:pt x="448" y="447"/>
                  </a:cubicBezTo>
                  <a:cubicBezTo>
                    <a:pt x="447" y="447"/>
                    <a:pt x="447" y="447"/>
                    <a:pt x="446" y="447"/>
                  </a:cubicBezTo>
                  <a:cubicBezTo>
                    <a:pt x="446" y="447"/>
                    <a:pt x="446" y="447"/>
                    <a:pt x="446" y="447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938"/>
                    <a:pt x="37" y="975"/>
                    <a:pt x="82" y="975"/>
                  </a:cubicBezTo>
                  <a:cubicBezTo>
                    <a:pt x="105" y="975"/>
                    <a:pt x="125" y="965"/>
                    <a:pt x="140" y="950"/>
                  </a:cubicBezTo>
                  <a:cubicBezTo>
                    <a:pt x="171" y="931"/>
                    <a:pt x="208" y="920"/>
                    <a:pt x="247" y="920"/>
                  </a:cubicBezTo>
                  <a:cubicBezTo>
                    <a:pt x="358" y="920"/>
                    <a:pt x="448" y="1010"/>
                    <a:pt x="448" y="1121"/>
                  </a:cubicBezTo>
                  <a:cubicBezTo>
                    <a:pt x="448" y="1233"/>
                    <a:pt x="358" y="1323"/>
                    <a:pt x="247" y="1323"/>
                  </a:cubicBezTo>
                  <a:cubicBezTo>
                    <a:pt x="206" y="1323"/>
                    <a:pt x="168" y="1310"/>
                    <a:pt x="136" y="1289"/>
                  </a:cubicBezTo>
                  <a:cubicBezTo>
                    <a:pt x="121" y="1277"/>
                    <a:pt x="103" y="1269"/>
                    <a:pt x="82" y="1269"/>
                  </a:cubicBezTo>
                  <a:cubicBezTo>
                    <a:pt x="43" y="1269"/>
                    <a:pt x="9" y="1298"/>
                    <a:pt x="2" y="1335"/>
                  </a:cubicBezTo>
                  <a:cubicBezTo>
                    <a:pt x="1" y="1341"/>
                    <a:pt x="0" y="1346"/>
                    <a:pt x="0" y="1352"/>
                  </a:cubicBezTo>
                  <a:cubicBezTo>
                    <a:pt x="0" y="1798"/>
                    <a:pt x="0" y="1798"/>
                    <a:pt x="0" y="17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vert="vert"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Price</a:t>
              </a:r>
            </a:p>
          </p:txBody>
        </p:sp>
        <p:sp>
          <p:nvSpPr>
            <p:cNvPr id="12" name="_color1"/>
            <p:cNvSpPr>
              <a:spLocks/>
            </p:cNvSpPr>
            <p:nvPr/>
          </p:nvSpPr>
          <p:spPr bwMode="gray">
            <a:xfrm rot="18900000">
              <a:off x="4787343" y="3044420"/>
              <a:ext cx="2095196" cy="1261623"/>
            </a:xfrm>
            <a:custGeom>
              <a:avLst/>
              <a:gdLst/>
              <a:ahLst/>
              <a:cxnLst>
                <a:cxn ang="0">
                  <a:pos x="2045" y="475"/>
                </a:cxn>
                <a:cxn ang="0">
                  <a:pos x="1938" y="505"/>
                </a:cxn>
                <a:cxn ang="0">
                  <a:pos x="1880" y="530"/>
                </a:cxn>
                <a:cxn ang="0">
                  <a:pos x="1798" y="447"/>
                </a:cxn>
                <a:cxn ang="0">
                  <a:pos x="1798" y="446"/>
                </a:cxn>
                <a:cxn ang="0">
                  <a:pos x="1798" y="446"/>
                </a:cxn>
                <a:cxn ang="0">
                  <a:pos x="1798" y="0"/>
                </a:cxn>
                <a:cxn ang="0">
                  <a:pos x="1354" y="0"/>
                </a:cxn>
                <a:cxn ang="0">
                  <a:pos x="1354" y="0"/>
                </a:cxn>
                <a:cxn ang="0">
                  <a:pos x="1353" y="0"/>
                </a:cxn>
                <a:cxn ang="0">
                  <a:pos x="1271" y="82"/>
                </a:cxn>
                <a:cxn ang="0">
                  <a:pos x="1295" y="140"/>
                </a:cxn>
                <a:cxn ang="0">
                  <a:pos x="1325" y="247"/>
                </a:cxn>
                <a:cxn ang="0">
                  <a:pos x="1124" y="448"/>
                </a:cxn>
                <a:cxn ang="0">
                  <a:pos x="923" y="247"/>
                </a:cxn>
                <a:cxn ang="0">
                  <a:pos x="956" y="136"/>
                </a:cxn>
                <a:cxn ang="0">
                  <a:pos x="976" y="82"/>
                </a:cxn>
                <a:cxn ang="0">
                  <a:pos x="910" y="2"/>
                </a:cxn>
                <a:cxn ang="0">
                  <a:pos x="894" y="0"/>
                </a:cxn>
                <a:cxn ang="0">
                  <a:pos x="448" y="0"/>
                </a:cxn>
                <a:cxn ang="0">
                  <a:pos x="448" y="446"/>
                </a:cxn>
                <a:cxn ang="0">
                  <a:pos x="447" y="459"/>
                </a:cxn>
                <a:cxn ang="0">
                  <a:pos x="446" y="463"/>
                </a:cxn>
                <a:cxn ang="0">
                  <a:pos x="366" y="528"/>
                </a:cxn>
                <a:cxn ang="0">
                  <a:pos x="312" y="508"/>
                </a:cxn>
                <a:cxn ang="0">
                  <a:pos x="201" y="475"/>
                </a:cxn>
                <a:cxn ang="0">
                  <a:pos x="0" y="676"/>
                </a:cxn>
                <a:cxn ang="0">
                  <a:pos x="201" y="878"/>
                </a:cxn>
                <a:cxn ang="0">
                  <a:pos x="308" y="847"/>
                </a:cxn>
                <a:cxn ang="0">
                  <a:pos x="366" y="823"/>
                </a:cxn>
                <a:cxn ang="0">
                  <a:pos x="447" y="892"/>
                </a:cxn>
                <a:cxn ang="0">
                  <a:pos x="448" y="905"/>
                </a:cxn>
                <a:cxn ang="0">
                  <a:pos x="448" y="906"/>
                </a:cxn>
                <a:cxn ang="0">
                  <a:pos x="448" y="906"/>
                </a:cxn>
                <a:cxn ang="0">
                  <a:pos x="448" y="1353"/>
                </a:cxn>
                <a:cxn ang="0">
                  <a:pos x="892" y="1353"/>
                </a:cxn>
                <a:cxn ang="0">
                  <a:pos x="892" y="1353"/>
                </a:cxn>
                <a:cxn ang="0">
                  <a:pos x="893" y="1353"/>
                </a:cxn>
                <a:cxn ang="0">
                  <a:pos x="975" y="1271"/>
                </a:cxn>
                <a:cxn ang="0">
                  <a:pos x="951" y="1213"/>
                </a:cxn>
                <a:cxn ang="0">
                  <a:pos x="921" y="1106"/>
                </a:cxn>
                <a:cxn ang="0">
                  <a:pos x="1122" y="905"/>
                </a:cxn>
                <a:cxn ang="0">
                  <a:pos x="1323" y="1106"/>
                </a:cxn>
                <a:cxn ang="0">
                  <a:pos x="1290" y="1217"/>
                </a:cxn>
                <a:cxn ang="0">
                  <a:pos x="1270" y="1271"/>
                </a:cxn>
                <a:cxn ang="0">
                  <a:pos x="1336" y="1351"/>
                </a:cxn>
                <a:cxn ang="0">
                  <a:pos x="1352" y="1353"/>
                </a:cxn>
                <a:cxn ang="0">
                  <a:pos x="1798" y="1353"/>
                </a:cxn>
                <a:cxn ang="0">
                  <a:pos x="1798" y="907"/>
                </a:cxn>
                <a:cxn ang="0">
                  <a:pos x="1800" y="890"/>
                </a:cxn>
                <a:cxn ang="0">
                  <a:pos x="1880" y="824"/>
                </a:cxn>
                <a:cxn ang="0">
                  <a:pos x="1934" y="844"/>
                </a:cxn>
                <a:cxn ang="0">
                  <a:pos x="2045" y="878"/>
                </a:cxn>
                <a:cxn ang="0">
                  <a:pos x="2246" y="676"/>
                </a:cxn>
                <a:cxn ang="0">
                  <a:pos x="2045" y="475"/>
                </a:cxn>
              </a:cxnLst>
              <a:rect l="0" t="0" r="r" b="b"/>
              <a:pathLst>
                <a:path w="2246" h="1353">
                  <a:moveTo>
                    <a:pt x="2045" y="475"/>
                  </a:moveTo>
                  <a:cubicBezTo>
                    <a:pt x="2006" y="475"/>
                    <a:pt x="1969" y="486"/>
                    <a:pt x="1938" y="505"/>
                  </a:cubicBezTo>
                  <a:cubicBezTo>
                    <a:pt x="1923" y="520"/>
                    <a:pt x="1903" y="530"/>
                    <a:pt x="1880" y="530"/>
                  </a:cubicBezTo>
                  <a:cubicBezTo>
                    <a:pt x="1835" y="530"/>
                    <a:pt x="1798" y="493"/>
                    <a:pt x="1798" y="447"/>
                  </a:cubicBezTo>
                  <a:cubicBezTo>
                    <a:pt x="1798" y="447"/>
                    <a:pt x="1798" y="447"/>
                    <a:pt x="1798" y="446"/>
                  </a:cubicBezTo>
                  <a:cubicBezTo>
                    <a:pt x="1798" y="446"/>
                    <a:pt x="1798" y="446"/>
                    <a:pt x="1798" y="446"/>
                  </a:cubicBezTo>
                  <a:cubicBezTo>
                    <a:pt x="1798" y="0"/>
                    <a:pt x="1798" y="0"/>
                    <a:pt x="1798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ubicBezTo>
                    <a:pt x="1354" y="0"/>
                    <a:pt x="1353" y="0"/>
                    <a:pt x="1353" y="0"/>
                  </a:cubicBezTo>
                  <a:cubicBezTo>
                    <a:pt x="1308" y="0"/>
                    <a:pt x="1271" y="37"/>
                    <a:pt x="1271" y="82"/>
                  </a:cubicBezTo>
                  <a:cubicBezTo>
                    <a:pt x="1271" y="105"/>
                    <a:pt x="1280" y="125"/>
                    <a:pt x="1295" y="140"/>
                  </a:cubicBezTo>
                  <a:cubicBezTo>
                    <a:pt x="1314" y="171"/>
                    <a:pt x="1325" y="208"/>
                    <a:pt x="1325" y="247"/>
                  </a:cubicBezTo>
                  <a:cubicBezTo>
                    <a:pt x="1325" y="358"/>
                    <a:pt x="1235" y="448"/>
                    <a:pt x="1124" y="448"/>
                  </a:cubicBezTo>
                  <a:cubicBezTo>
                    <a:pt x="1013" y="448"/>
                    <a:pt x="923" y="358"/>
                    <a:pt x="923" y="247"/>
                  </a:cubicBezTo>
                  <a:cubicBezTo>
                    <a:pt x="923" y="206"/>
                    <a:pt x="935" y="168"/>
                    <a:pt x="956" y="136"/>
                  </a:cubicBezTo>
                  <a:cubicBezTo>
                    <a:pt x="968" y="121"/>
                    <a:pt x="976" y="103"/>
                    <a:pt x="976" y="82"/>
                  </a:cubicBezTo>
                  <a:cubicBezTo>
                    <a:pt x="976" y="42"/>
                    <a:pt x="948" y="9"/>
                    <a:pt x="910" y="2"/>
                  </a:cubicBezTo>
                  <a:cubicBezTo>
                    <a:pt x="905" y="1"/>
                    <a:pt x="900" y="0"/>
                    <a:pt x="894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446"/>
                    <a:pt x="448" y="446"/>
                    <a:pt x="448" y="446"/>
                  </a:cubicBezTo>
                  <a:cubicBezTo>
                    <a:pt x="448" y="451"/>
                    <a:pt x="447" y="455"/>
                    <a:pt x="447" y="459"/>
                  </a:cubicBezTo>
                  <a:cubicBezTo>
                    <a:pt x="446" y="461"/>
                    <a:pt x="446" y="462"/>
                    <a:pt x="446" y="463"/>
                  </a:cubicBezTo>
                  <a:cubicBezTo>
                    <a:pt x="439" y="500"/>
                    <a:pt x="405" y="528"/>
                    <a:pt x="366" y="528"/>
                  </a:cubicBezTo>
                  <a:cubicBezTo>
                    <a:pt x="345" y="528"/>
                    <a:pt x="327" y="521"/>
                    <a:pt x="312" y="508"/>
                  </a:cubicBezTo>
                  <a:cubicBezTo>
                    <a:pt x="280" y="487"/>
                    <a:pt x="242" y="475"/>
                    <a:pt x="201" y="475"/>
                  </a:cubicBezTo>
                  <a:cubicBezTo>
                    <a:pt x="90" y="475"/>
                    <a:pt x="0" y="565"/>
                    <a:pt x="0" y="676"/>
                  </a:cubicBezTo>
                  <a:cubicBezTo>
                    <a:pt x="0" y="788"/>
                    <a:pt x="90" y="878"/>
                    <a:pt x="201" y="878"/>
                  </a:cubicBezTo>
                  <a:cubicBezTo>
                    <a:pt x="240" y="878"/>
                    <a:pt x="277" y="867"/>
                    <a:pt x="308" y="847"/>
                  </a:cubicBezTo>
                  <a:cubicBezTo>
                    <a:pt x="323" y="832"/>
                    <a:pt x="343" y="823"/>
                    <a:pt x="366" y="823"/>
                  </a:cubicBezTo>
                  <a:cubicBezTo>
                    <a:pt x="407" y="823"/>
                    <a:pt x="440" y="853"/>
                    <a:pt x="447" y="892"/>
                  </a:cubicBezTo>
                  <a:cubicBezTo>
                    <a:pt x="447" y="896"/>
                    <a:pt x="448" y="901"/>
                    <a:pt x="448" y="905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906"/>
                    <a:pt x="448" y="906"/>
                    <a:pt x="448" y="906"/>
                  </a:cubicBezTo>
                  <a:cubicBezTo>
                    <a:pt x="448" y="1353"/>
                    <a:pt x="448" y="1353"/>
                    <a:pt x="448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2" y="1353"/>
                    <a:pt x="892" y="1353"/>
                  </a:cubicBezTo>
                  <a:cubicBezTo>
                    <a:pt x="892" y="1353"/>
                    <a:pt x="893" y="1353"/>
                    <a:pt x="893" y="1353"/>
                  </a:cubicBezTo>
                  <a:cubicBezTo>
                    <a:pt x="938" y="1353"/>
                    <a:pt x="975" y="1316"/>
                    <a:pt x="975" y="1271"/>
                  </a:cubicBezTo>
                  <a:cubicBezTo>
                    <a:pt x="975" y="1248"/>
                    <a:pt x="966" y="1227"/>
                    <a:pt x="951" y="1213"/>
                  </a:cubicBezTo>
                  <a:cubicBezTo>
                    <a:pt x="932" y="1182"/>
                    <a:pt x="921" y="1145"/>
                    <a:pt x="921" y="1106"/>
                  </a:cubicBezTo>
                  <a:cubicBezTo>
                    <a:pt x="921" y="995"/>
                    <a:pt x="1011" y="905"/>
                    <a:pt x="1122" y="905"/>
                  </a:cubicBezTo>
                  <a:cubicBezTo>
                    <a:pt x="1233" y="905"/>
                    <a:pt x="1323" y="995"/>
                    <a:pt x="1323" y="1106"/>
                  </a:cubicBezTo>
                  <a:cubicBezTo>
                    <a:pt x="1323" y="1147"/>
                    <a:pt x="1311" y="1185"/>
                    <a:pt x="1290" y="1217"/>
                  </a:cubicBezTo>
                  <a:cubicBezTo>
                    <a:pt x="1278" y="1231"/>
                    <a:pt x="1270" y="1250"/>
                    <a:pt x="1270" y="1271"/>
                  </a:cubicBezTo>
                  <a:cubicBezTo>
                    <a:pt x="1270" y="1310"/>
                    <a:pt x="1298" y="1344"/>
                    <a:pt x="1336" y="1351"/>
                  </a:cubicBezTo>
                  <a:cubicBezTo>
                    <a:pt x="1341" y="1352"/>
                    <a:pt x="1347" y="1353"/>
                    <a:pt x="1352" y="1353"/>
                  </a:cubicBezTo>
                  <a:cubicBezTo>
                    <a:pt x="1798" y="1353"/>
                    <a:pt x="1798" y="1353"/>
                    <a:pt x="1798" y="1353"/>
                  </a:cubicBezTo>
                  <a:cubicBezTo>
                    <a:pt x="1798" y="907"/>
                    <a:pt x="1798" y="907"/>
                    <a:pt x="1798" y="907"/>
                  </a:cubicBezTo>
                  <a:cubicBezTo>
                    <a:pt x="1798" y="901"/>
                    <a:pt x="1799" y="896"/>
                    <a:pt x="1800" y="890"/>
                  </a:cubicBezTo>
                  <a:cubicBezTo>
                    <a:pt x="1807" y="853"/>
                    <a:pt x="1841" y="824"/>
                    <a:pt x="1880" y="824"/>
                  </a:cubicBezTo>
                  <a:cubicBezTo>
                    <a:pt x="1901" y="824"/>
                    <a:pt x="1919" y="832"/>
                    <a:pt x="1934" y="844"/>
                  </a:cubicBezTo>
                  <a:cubicBezTo>
                    <a:pt x="1966" y="865"/>
                    <a:pt x="2004" y="878"/>
                    <a:pt x="2045" y="878"/>
                  </a:cubicBezTo>
                  <a:cubicBezTo>
                    <a:pt x="2156" y="878"/>
                    <a:pt x="2246" y="788"/>
                    <a:pt x="2246" y="676"/>
                  </a:cubicBezTo>
                  <a:cubicBezTo>
                    <a:pt x="2246" y="565"/>
                    <a:pt x="2156" y="475"/>
                    <a:pt x="2045" y="4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9050" prstMaterial="matte">
              <a:bevelT w="63500" h="25400" prst="artDeco"/>
              <a:contourClr>
                <a:srgbClr val="FFFFFF"/>
              </a:contourClr>
            </a:sp3d>
          </p:spPr>
          <p:txBody>
            <a:bodyPr lIns="0" tIns="0" rIns="0" bIns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969696"/>
                </a:buClr>
                <a:defRPr/>
              </a:pPr>
              <a:r>
                <a:rPr lang="de-DE" sz="2200" b="1" kern="0" dirty="0">
                  <a:solidFill>
                    <a:srgbClr val="595959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Calibri"/>
                </a:rPr>
                <a:t>Product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MARKETING 4P's</a:t>
            </a:r>
            <a:endParaRPr lang="en-PH" b="1"/>
          </a:p>
        </p:txBody>
      </p:sp>
      <p:sp>
        <p:nvSpPr>
          <p:cNvPr id="15" name="Hình chữ nhật 14"/>
          <p:cNvSpPr/>
          <p:nvPr/>
        </p:nvSpPr>
        <p:spPr>
          <a:xfrm>
            <a:off x="685800" y="2674938"/>
            <a:ext cx="3836988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en-US" sz="2000" b="1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PowerPoint Đẹp 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luôn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cố gắng 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cung cấp 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nhiều mẫu thiết kế 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chất lượng 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và phát triển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các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giao diện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đẹp mắt và chuyên nghiệp.</a:t>
            </a:r>
          </a:p>
          <a:p>
            <a:pPr>
              <a:defRPr/>
            </a:pPr>
            <a:endParaRPr lang="en-US" sz="1000" i="1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Chúng tôi c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ung cấp sản phẩm, dịch vụ chất lượng 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hàng đầu </a:t>
            </a:r>
            <a:r>
              <a:rPr lang="vi-VN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và mang lại giá trị nhiều hơn cho khách hàng</a:t>
            </a: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. </a:t>
            </a:r>
          </a:p>
        </p:txBody>
      </p:sp>
      <p:cxnSp>
        <p:nvCxnSpPr>
          <p:cNvPr id="18" name="Đường kết nối Thẳng 17"/>
          <p:cNvCxnSpPr/>
          <p:nvPr/>
        </p:nvCxnSpPr>
        <p:spPr>
          <a:xfrm>
            <a:off x="685800" y="2590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Thẳng 18"/>
          <p:cNvCxnSpPr/>
          <p:nvPr/>
        </p:nvCxnSpPr>
        <p:spPr>
          <a:xfrm>
            <a:off x="685800" y="5003800"/>
            <a:ext cx="3733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Desktop\mau the vip 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399513">
            <a:off x="1047750" y="2733675"/>
            <a:ext cx="3681413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308100"/>
            <a:ext cx="7924800" cy="76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PH" b="1" smtClean="0"/>
              <a:t>TIÊU ĐỀ</a:t>
            </a:r>
            <a:endParaRPr lang="en-PH" b="1"/>
          </a:p>
        </p:txBody>
      </p:sp>
      <p:sp>
        <p:nvSpPr>
          <p:cNvPr id="2" name="Hộp_Văn_Bản 1"/>
          <p:cNvSpPr txBox="1"/>
          <p:nvPr/>
        </p:nvSpPr>
        <p:spPr>
          <a:xfrm>
            <a:off x="5715000" y="2730500"/>
            <a:ext cx="25066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"Tên chiến dịch..."</a:t>
            </a:r>
          </a:p>
        </p:txBody>
      </p:sp>
      <p:sp>
        <p:nvSpPr>
          <p:cNvPr id="6" name="Hộp_Văn_Bản 5"/>
          <p:cNvSpPr txBox="1"/>
          <p:nvPr/>
        </p:nvSpPr>
        <p:spPr>
          <a:xfrm>
            <a:off x="5638800" y="3543300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7" name="Hộp_Văn_Bản 6"/>
          <p:cNvSpPr txBox="1"/>
          <p:nvPr/>
        </p:nvSpPr>
        <p:spPr>
          <a:xfrm>
            <a:off x="5638800" y="3919538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8" name="Hộp_Văn_Bản 7"/>
          <p:cNvSpPr txBox="1"/>
          <p:nvPr/>
        </p:nvSpPr>
        <p:spPr>
          <a:xfrm>
            <a:off x="5638800" y="4295775"/>
            <a:ext cx="2624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sp>
        <p:nvSpPr>
          <p:cNvPr id="9" name="Hộp_Văn_Bản 8"/>
          <p:cNvSpPr txBox="1"/>
          <p:nvPr/>
        </p:nvSpPr>
        <p:spPr>
          <a:xfrm>
            <a:off x="5638800" y="4665663"/>
            <a:ext cx="26241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  <a:defRPr/>
            </a:pPr>
            <a:r>
              <a:rPr lang="en-US" i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Ưu đãi cho khách hàng</a:t>
            </a:r>
          </a:p>
        </p:txBody>
      </p:sp>
      <p:cxnSp>
        <p:nvCxnSpPr>
          <p:cNvPr id="10" name="Đường kết nối Thẳng 9"/>
          <p:cNvCxnSpPr/>
          <p:nvPr/>
        </p:nvCxnSpPr>
        <p:spPr>
          <a:xfrm>
            <a:off x="5638800" y="35052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Thẳng 13"/>
          <p:cNvCxnSpPr/>
          <p:nvPr/>
        </p:nvCxnSpPr>
        <p:spPr>
          <a:xfrm>
            <a:off x="5638800" y="5092700"/>
            <a:ext cx="26241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350</Words>
  <Application>Microsoft Office PowerPoint</Application>
  <PresentationFormat>On-screen Show (4:3)</PresentationFormat>
  <Paragraphs>89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"THÊM CHỦ ĐỀ"</vt:lpstr>
      <vt:lpstr>TIÊU ĐỀ</vt:lpstr>
      <vt:lpstr>TIÊU ĐỀ</vt:lpstr>
      <vt:lpstr>TIÊU ĐỀ</vt:lpstr>
      <vt:lpstr>TIÊU ĐỀ</vt:lpstr>
      <vt:lpstr>TIÊU ĐỀ</vt:lpstr>
      <vt:lpstr>TIÊU ĐỀ</vt:lpstr>
      <vt:lpstr>MARKETING 4P's</vt:lpstr>
      <vt:lpstr>TIÊU ĐỀ</vt:lpstr>
      <vt:lpstr>XIN CHÂN THÀNH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51</cp:revision>
  <dcterms:created xsi:type="dcterms:W3CDTF">2006-08-16T00:00:00Z</dcterms:created>
  <dcterms:modified xsi:type="dcterms:W3CDTF">2015-05-22T15:59:05Z</dcterms:modified>
</cp:coreProperties>
</file>