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F83840-D8FA-4FDC-85C7-B05CAC8ED134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F41F18-29A8-4A64-807A-2BFF2A184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463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CF16D-E70B-4FAA-8F8B-D9ECE0DAE2B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835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CF16D-E70B-4FAA-8F8B-D9ECE0DAE2B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7165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CF16D-E70B-4FAA-8F8B-D9ECE0DAE2B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145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CF16D-E70B-4FAA-8F8B-D9ECE0DAE2B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9413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CF16D-E70B-4FAA-8F8B-D9ECE0DAE2B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2875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CF16D-E70B-4FAA-8F8B-D9ECE0DAE2B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6955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CF16D-E70B-4FAA-8F8B-D9ECE0DAE2B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682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8F920-F214-42F5-9260-26E15D491B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F9B991-4CC4-40BE-BA60-6321A953BF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09C70-2C61-4004-8080-691AD447B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1D7BE-AB80-4D13-9B5D-0FBD70760C3D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2C7BE-331A-49AC-9712-CADF1CC94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A9BF3-72E7-4104-93B9-4AE1A8562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A1A20-4506-4EA6-AD66-0A826B2E3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935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68BAF-8DC9-4BC9-A513-84061303A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656EA8-DCD1-4871-961D-59AED30365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AC3D31-4877-4B2A-B398-2151642E9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1D7BE-AB80-4D13-9B5D-0FBD70760C3D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DE008-1F7F-4DCC-A384-A4E7517CC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7203D0-9DC7-4BDE-8877-4288DCBF4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A1A20-4506-4EA6-AD66-0A826B2E3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736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967A14-5C58-4A94-BE77-31A26AAFCC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F47093-5C3E-4E93-B5ED-69792A72E1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9F956-3A10-4379-9C5D-06A8094DD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1D7BE-AB80-4D13-9B5D-0FBD70760C3D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94749-EEED-4F2D-877A-9CDE2BFF3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E8FDC9-5C38-452F-AA75-E38FCFBCA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A1A20-4506-4EA6-AD66-0A826B2E3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514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6FF3C-0D12-447B-A5A9-AADBC1B19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54A7C-4CFE-4AE8-9AF3-F0BBBFC8C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C853AF-CA55-455F-A7C5-A1B759672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1D7BE-AB80-4D13-9B5D-0FBD70760C3D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DAFDB3-5C5D-413E-A6B9-9091CF8B4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A75AE-DEAE-41F0-88FE-82407B999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A1A20-4506-4EA6-AD66-0A826B2E3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824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D3ABB-7553-40C0-BEC7-3D36A37F3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F4491-2A80-4221-8DB5-F482483E27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2460D2-C5EC-4E2D-B26F-D6DD89DA4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1D7BE-AB80-4D13-9B5D-0FBD70760C3D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63996-8464-49F8-9B20-B847911ED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6E3A3-0F0F-483F-B83F-D7F8265DD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A1A20-4506-4EA6-AD66-0A826B2E3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580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3F92D-88D3-48C1-A007-C13EBBA18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10BB9-4DB9-4233-91E6-A6A72F10A3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9238AF-07E9-46BB-AA58-A5547A2C14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322179-F010-4786-BE9E-A18A2C377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1D7BE-AB80-4D13-9B5D-0FBD70760C3D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93405-0CC3-4BD7-8AF5-F398D1355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A998A8-D28E-45E7-8A84-E089DFB01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A1A20-4506-4EA6-AD66-0A826B2E3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255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4C6C4-5C04-4FE5-BD82-4B49DB003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A4F55C-CE6A-4053-9817-B7465851D0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73751B-6CAC-4E08-AB61-B99852F249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D96916-BAD3-4DDA-B4FF-97D7F977B5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DE7C74-F0F5-4034-B73A-5820098E85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9E63AF-1BB6-458B-8E41-F8DB8ABF9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1D7BE-AB80-4D13-9B5D-0FBD70760C3D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64AA51-FA23-41E0-8B31-F2E6C90A6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D64036-311C-4339-B2E4-32E5600C4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A1A20-4506-4EA6-AD66-0A826B2E3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452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9E2F5-EBF5-46D8-91F0-051261C07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FFACF7-17B0-4DFE-8F57-4D8272EB1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1D7BE-AB80-4D13-9B5D-0FBD70760C3D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3C60F4-D64D-499C-B7CA-946977714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AD4A31-7194-4933-B2AE-114B93C6D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A1A20-4506-4EA6-AD66-0A826B2E3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909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82AAE8-15AC-4745-879C-671B22CE4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1D7BE-AB80-4D13-9B5D-0FBD70760C3D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19FB90-5455-4A2E-8B89-10D411A8A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FCA941-D1F7-4EC2-8A13-5224C447A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A1A20-4506-4EA6-AD66-0A826B2E3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168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12071-FC29-4698-9774-174FCE513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08C27-34DA-4E3A-93BB-D4AD36065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103CE9-FD7D-4419-89A2-D44FCFE8D5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2B8F3B-9F47-4FFD-93D5-4F82E847A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1D7BE-AB80-4D13-9B5D-0FBD70760C3D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EC797B-0BB2-48B8-BDB4-C35BB9B49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F1D9F8-7D50-4906-92B0-C2E79D70C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A1A20-4506-4EA6-AD66-0A826B2E3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244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C12F7-04E0-4AE9-976D-7D9E204E9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69073F-4EA8-415D-819F-6D23CAA565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B13328-1125-432A-A6BE-BD74B155BF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4ABB79-1FBA-4DF9-AF8E-1A91FAE17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1D7BE-AB80-4D13-9B5D-0FBD70760C3D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5C4499-C756-404D-8037-8BD3BC018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A94D8-3105-4F2C-AACF-8741D9ADF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A1A20-4506-4EA6-AD66-0A826B2E3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305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3B2C8B-2036-41C3-8053-979E265FB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3652B2-6D76-43EC-BAEF-52BC75C4E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C69C0B-CA4C-43A5-8169-AA11B2B0E5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1D7BE-AB80-4D13-9B5D-0FBD70760C3D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3872E-15D0-429B-9C39-817E9F4FF1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7075B-9D81-48A9-95C7-8F7432BBB1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5A1A20-4506-4EA6-AD66-0A826B2E3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24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smarty.net/download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63BDB889-4BB6-443F-BD95-7C3EF4DB83DC}"/>
              </a:ext>
            </a:extLst>
          </p:cNvPr>
          <p:cNvGrpSpPr/>
          <p:nvPr/>
        </p:nvGrpSpPr>
        <p:grpSpPr>
          <a:xfrm>
            <a:off x="3449114" y="92715"/>
            <a:ext cx="4718588" cy="564372"/>
            <a:chOff x="1185764" y="49095"/>
            <a:chExt cx="3538941" cy="423279"/>
          </a:xfrm>
        </p:grpSpPr>
        <p:sp>
          <p:nvSpPr>
            <p:cNvPr id="4" name="Freeform 5">
              <a:extLst>
                <a:ext uri="{FF2B5EF4-FFF2-40B4-BE49-F238E27FC236}">
                  <a16:creationId xmlns:a16="http://schemas.microsoft.com/office/drawing/2014/main" id="{9B2E2F62-FBA6-4F66-850B-7A332D25C1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5764" y="54704"/>
              <a:ext cx="571623" cy="417670"/>
            </a:xfrm>
            <a:custGeom>
              <a:avLst/>
              <a:gdLst>
                <a:gd name="T0" fmla="*/ 805 w 806"/>
                <a:gd name="T1" fmla="*/ 425 h 814"/>
                <a:gd name="T2" fmla="*/ 799 w 806"/>
                <a:gd name="T3" fmla="*/ 508 h 814"/>
                <a:gd name="T4" fmla="*/ 772 w 806"/>
                <a:gd name="T5" fmla="*/ 586 h 814"/>
                <a:gd name="T6" fmla="*/ 726 w 806"/>
                <a:gd name="T7" fmla="*/ 657 h 814"/>
                <a:gd name="T8" fmla="*/ 668 w 806"/>
                <a:gd name="T9" fmla="*/ 717 h 814"/>
                <a:gd name="T10" fmla="*/ 601 w 806"/>
                <a:gd name="T11" fmla="*/ 764 h 814"/>
                <a:gd name="T12" fmla="*/ 545 w 806"/>
                <a:gd name="T13" fmla="*/ 790 h 814"/>
                <a:gd name="T14" fmla="*/ 417 w 806"/>
                <a:gd name="T15" fmla="*/ 814 h 814"/>
                <a:gd name="T16" fmla="*/ 315 w 806"/>
                <a:gd name="T17" fmla="*/ 804 h 814"/>
                <a:gd name="T18" fmla="*/ 193 w 806"/>
                <a:gd name="T19" fmla="*/ 753 h 814"/>
                <a:gd name="T20" fmla="*/ 92 w 806"/>
                <a:gd name="T21" fmla="*/ 666 h 814"/>
                <a:gd name="T22" fmla="*/ 24 w 806"/>
                <a:gd name="T23" fmla="*/ 545 h 814"/>
                <a:gd name="T24" fmla="*/ 4 w 806"/>
                <a:gd name="T25" fmla="*/ 465 h 814"/>
                <a:gd name="T26" fmla="*/ 2 w 806"/>
                <a:gd name="T27" fmla="*/ 366 h 814"/>
                <a:gd name="T28" fmla="*/ 23 w 806"/>
                <a:gd name="T29" fmla="*/ 270 h 814"/>
                <a:gd name="T30" fmla="*/ 67 w 806"/>
                <a:gd name="T31" fmla="*/ 183 h 814"/>
                <a:gd name="T32" fmla="*/ 130 w 806"/>
                <a:gd name="T33" fmla="*/ 108 h 814"/>
                <a:gd name="T34" fmla="*/ 212 w 806"/>
                <a:gd name="T35" fmla="*/ 50 h 814"/>
                <a:gd name="T36" fmla="*/ 286 w 806"/>
                <a:gd name="T37" fmla="*/ 19 h 814"/>
                <a:gd name="T38" fmla="*/ 372 w 806"/>
                <a:gd name="T39" fmla="*/ 2 h 814"/>
                <a:gd name="T40" fmla="*/ 459 w 806"/>
                <a:gd name="T41" fmla="*/ 4 h 814"/>
                <a:gd name="T42" fmla="*/ 542 w 806"/>
                <a:gd name="T43" fmla="*/ 23 h 814"/>
                <a:gd name="T44" fmla="*/ 617 w 806"/>
                <a:gd name="T45" fmla="*/ 59 h 814"/>
                <a:gd name="T46" fmla="*/ 683 w 806"/>
                <a:gd name="T47" fmla="*/ 110 h 814"/>
                <a:gd name="T48" fmla="*/ 735 w 806"/>
                <a:gd name="T49" fmla="*/ 175 h 814"/>
                <a:gd name="T50" fmla="*/ 701 w 806"/>
                <a:gd name="T51" fmla="*/ 144 h 814"/>
                <a:gd name="T52" fmla="*/ 611 w 806"/>
                <a:gd name="T53" fmla="*/ 93 h 814"/>
                <a:gd name="T54" fmla="*/ 506 w 806"/>
                <a:gd name="T55" fmla="*/ 78 h 814"/>
                <a:gd name="T56" fmla="*/ 425 w 806"/>
                <a:gd name="T57" fmla="*/ 92 h 814"/>
                <a:gd name="T58" fmla="*/ 360 w 806"/>
                <a:gd name="T59" fmla="*/ 123 h 814"/>
                <a:gd name="T60" fmla="*/ 305 w 806"/>
                <a:gd name="T61" fmla="*/ 165 h 814"/>
                <a:gd name="T62" fmla="*/ 264 w 806"/>
                <a:gd name="T63" fmla="*/ 218 h 814"/>
                <a:gd name="T64" fmla="*/ 236 w 806"/>
                <a:gd name="T65" fmla="*/ 278 h 814"/>
                <a:gd name="T66" fmla="*/ 224 w 806"/>
                <a:gd name="T67" fmla="*/ 343 h 814"/>
                <a:gd name="T68" fmla="*/ 230 w 806"/>
                <a:gd name="T69" fmla="*/ 410 h 814"/>
                <a:gd name="T70" fmla="*/ 246 w 806"/>
                <a:gd name="T71" fmla="*/ 459 h 814"/>
                <a:gd name="T72" fmla="*/ 279 w 806"/>
                <a:gd name="T73" fmla="*/ 507 h 814"/>
                <a:gd name="T74" fmla="*/ 322 w 806"/>
                <a:gd name="T75" fmla="*/ 541 h 814"/>
                <a:gd name="T76" fmla="*/ 374 w 806"/>
                <a:gd name="T77" fmla="*/ 559 h 814"/>
                <a:gd name="T78" fmla="*/ 431 w 806"/>
                <a:gd name="T79" fmla="*/ 561 h 814"/>
                <a:gd name="T80" fmla="*/ 491 w 806"/>
                <a:gd name="T81" fmla="*/ 545 h 814"/>
                <a:gd name="T82" fmla="*/ 538 w 806"/>
                <a:gd name="T83" fmla="*/ 519 h 814"/>
                <a:gd name="T84" fmla="*/ 594 w 806"/>
                <a:gd name="T85" fmla="*/ 458 h 814"/>
                <a:gd name="T86" fmla="*/ 611 w 806"/>
                <a:gd name="T87" fmla="*/ 390 h 814"/>
                <a:gd name="T88" fmla="*/ 589 w 806"/>
                <a:gd name="T89" fmla="*/ 332 h 814"/>
                <a:gd name="T90" fmla="*/ 544 w 806"/>
                <a:gd name="T91" fmla="*/ 305 h 814"/>
                <a:gd name="T92" fmla="*/ 471 w 806"/>
                <a:gd name="T93" fmla="*/ 300 h 814"/>
                <a:gd name="T94" fmla="*/ 391 w 806"/>
                <a:gd name="T95" fmla="*/ 327 h 814"/>
                <a:gd name="T96" fmla="*/ 334 w 806"/>
                <a:gd name="T97" fmla="*/ 368 h 814"/>
                <a:gd name="T98" fmla="*/ 318 w 806"/>
                <a:gd name="T99" fmla="*/ 383 h 814"/>
                <a:gd name="T100" fmla="*/ 409 w 806"/>
                <a:gd name="T101" fmla="*/ 280 h 814"/>
                <a:gd name="T102" fmla="*/ 456 w 806"/>
                <a:gd name="T103" fmla="*/ 250 h 814"/>
                <a:gd name="T104" fmla="*/ 524 w 806"/>
                <a:gd name="T105" fmla="*/ 225 h 814"/>
                <a:gd name="T106" fmla="*/ 590 w 806"/>
                <a:gd name="T107" fmla="*/ 217 h 814"/>
                <a:gd name="T108" fmla="*/ 652 w 806"/>
                <a:gd name="T109" fmla="*/ 227 h 814"/>
                <a:gd name="T110" fmla="*/ 707 w 806"/>
                <a:gd name="T111" fmla="*/ 253 h 814"/>
                <a:gd name="T112" fmla="*/ 753 w 806"/>
                <a:gd name="T113" fmla="*/ 294 h 814"/>
                <a:gd name="T114" fmla="*/ 787 w 806"/>
                <a:gd name="T115" fmla="*/ 349 h 8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806" h="814">
                  <a:moveTo>
                    <a:pt x="796" y="374"/>
                  </a:moveTo>
                  <a:lnTo>
                    <a:pt x="796" y="374"/>
                  </a:lnTo>
                  <a:lnTo>
                    <a:pt x="800" y="391"/>
                  </a:lnTo>
                  <a:lnTo>
                    <a:pt x="803" y="408"/>
                  </a:lnTo>
                  <a:lnTo>
                    <a:pt x="805" y="425"/>
                  </a:lnTo>
                  <a:lnTo>
                    <a:pt x="806" y="442"/>
                  </a:lnTo>
                  <a:lnTo>
                    <a:pt x="806" y="459"/>
                  </a:lnTo>
                  <a:lnTo>
                    <a:pt x="804" y="475"/>
                  </a:lnTo>
                  <a:lnTo>
                    <a:pt x="802" y="492"/>
                  </a:lnTo>
                  <a:lnTo>
                    <a:pt x="799" y="508"/>
                  </a:lnTo>
                  <a:lnTo>
                    <a:pt x="795" y="524"/>
                  </a:lnTo>
                  <a:lnTo>
                    <a:pt x="791" y="540"/>
                  </a:lnTo>
                  <a:lnTo>
                    <a:pt x="785" y="556"/>
                  </a:lnTo>
                  <a:lnTo>
                    <a:pt x="779" y="571"/>
                  </a:lnTo>
                  <a:lnTo>
                    <a:pt x="772" y="586"/>
                  </a:lnTo>
                  <a:lnTo>
                    <a:pt x="764" y="601"/>
                  </a:lnTo>
                  <a:lnTo>
                    <a:pt x="755" y="616"/>
                  </a:lnTo>
                  <a:lnTo>
                    <a:pt x="746" y="630"/>
                  </a:lnTo>
                  <a:lnTo>
                    <a:pt x="737" y="643"/>
                  </a:lnTo>
                  <a:lnTo>
                    <a:pt x="726" y="657"/>
                  </a:lnTo>
                  <a:lnTo>
                    <a:pt x="716" y="670"/>
                  </a:lnTo>
                  <a:lnTo>
                    <a:pt x="705" y="682"/>
                  </a:lnTo>
                  <a:lnTo>
                    <a:pt x="693" y="694"/>
                  </a:lnTo>
                  <a:lnTo>
                    <a:pt x="681" y="706"/>
                  </a:lnTo>
                  <a:lnTo>
                    <a:pt x="668" y="717"/>
                  </a:lnTo>
                  <a:lnTo>
                    <a:pt x="655" y="727"/>
                  </a:lnTo>
                  <a:lnTo>
                    <a:pt x="642" y="737"/>
                  </a:lnTo>
                  <a:lnTo>
                    <a:pt x="629" y="747"/>
                  </a:lnTo>
                  <a:lnTo>
                    <a:pt x="615" y="755"/>
                  </a:lnTo>
                  <a:lnTo>
                    <a:pt x="601" y="764"/>
                  </a:lnTo>
                  <a:lnTo>
                    <a:pt x="587" y="771"/>
                  </a:lnTo>
                  <a:lnTo>
                    <a:pt x="573" y="778"/>
                  </a:lnTo>
                  <a:lnTo>
                    <a:pt x="559" y="785"/>
                  </a:lnTo>
                  <a:lnTo>
                    <a:pt x="545" y="790"/>
                  </a:lnTo>
                  <a:lnTo>
                    <a:pt x="545" y="790"/>
                  </a:lnTo>
                  <a:lnTo>
                    <a:pt x="519" y="798"/>
                  </a:lnTo>
                  <a:lnTo>
                    <a:pt x="494" y="805"/>
                  </a:lnTo>
                  <a:lnTo>
                    <a:pt x="468" y="810"/>
                  </a:lnTo>
                  <a:lnTo>
                    <a:pt x="443" y="813"/>
                  </a:lnTo>
                  <a:lnTo>
                    <a:pt x="417" y="814"/>
                  </a:lnTo>
                  <a:lnTo>
                    <a:pt x="392" y="814"/>
                  </a:lnTo>
                  <a:lnTo>
                    <a:pt x="366" y="812"/>
                  </a:lnTo>
                  <a:lnTo>
                    <a:pt x="341" y="809"/>
                  </a:lnTo>
                  <a:lnTo>
                    <a:pt x="341" y="809"/>
                  </a:lnTo>
                  <a:lnTo>
                    <a:pt x="315" y="804"/>
                  </a:lnTo>
                  <a:lnTo>
                    <a:pt x="289" y="797"/>
                  </a:lnTo>
                  <a:lnTo>
                    <a:pt x="264" y="789"/>
                  </a:lnTo>
                  <a:lnTo>
                    <a:pt x="240" y="778"/>
                  </a:lnTo>
                  <a:lnTo>
                    <a:pt x="216" y="767"/>
                  </a:lnTo>
                  <a:lnTo>
                    <a:pt x="193" y="753"/>
                  </a:lnTo>
                  <a:lnTo>
                    <a:pt x="170" y="739"/>
                  </a:lnTo>
                  <a:lnTo>
                    <a:pt x="149" y="723"/>
                  </a:lnTo>
                  <a:lnTo>
                    <a:pt x="129" y="705"/>
                  </a:lnTo>
                  <a:lnTo>
                    <a:pt x="110" y="686"/>
                  </a:lnTo>
                  <a:lnTo>
                    <a:pt x="92" y="666"/>
                  </a:lnTo>
                  <a:lnTo>
                    <a:pt x="76" y="644"/>
                  </a:lnTo>
                  <a:lnTo>
                    <a:pt x="60" y="621"/>
                  </a:lnTo>
                  <a:lnTo>
                    <a:pt x="47" y="597"/>
                  </a:lnTo>
                  <a:lnTo>
                    <a:pt x="34" y="572"/>
                  </a:lnTo>
                  <a:lnTo>
                    <a:pt x="24" y="545"/>
                  </a:lnTo>
                  <a:lnTo>
                    <a:pt x="24" y="545"/>
                  </a:lnTo>
                  <a:lnTo>
                    <a:pt x="17" y="526"/>
                  </a:lnTo>
                  <a:lnTo>
                    <a:pt x="12" y="506"/>
                  </a:lnTo>
                  <a:lnTo>
                    <a:pt x="7" y="486"/>
                  </a:lnTo>
                  <a:lnTo>
                    <a:pt x="4" y="465"/>
                  </a:lnTo>
                  <a:lnTo>
                    <a:pt x="1" y="445"/>
                  </a:lnTo>
                  <a:lnTo>
                    <a:pt x="0" y="425"/>
                  </a:lnTo>
                  <a:lnTo>
                    <a:pt x="0" y="405"/>
                  </a:lnTo>
                  <a:lnTo>
                    <a:pt x="0" y="386"/>
                  </a:lnTo>
                  <a:lnTo>
                    <a:pt x="2" y="366"/>
                  </a:lnTo>
                  <a:lnTo>
                    <a:pt x="4" y="346"/>
                  </a:lnTo>
                  <a:lnTo>
                    <a:pt x="8" y="327"/>
                  </a:lnTo>
                  <a:lnTo>
                    <a:pt x="12" y="308"/>
                  </a:lnTo>
                  <a:lnTo>
                    <a:pt x="17" y="289"/>
                  </a:lnTo>
                  <a:lnTo>
                    <a:pt x="23" y="270"/>
                  </a:lnTo>
                  <a:lnTo>
                    <a:pt x="30" y="252"/>
                  </a:lnTo>
                  <a:lnTo>
                    <a:pt x="38" y="234"/>
                  </a:lnTo>
                  <a:lnTo>
                    <a:pt x="47" y="217"/>
                  </a:lnTo>
                  <a:lnTo>
                    <a:pt x="57" y="200"/>
                  </a:lnTo>
                  <a:lnTo>
                    <a:pt x="67" y="183"/>
                  </a:lnTo>
                  <a:lnTo>
                    <a:pt x="78" y="167"/>
                  </a:lnTo>
                  <a:lnTo>
                    <a:pt x="90" y="152"/>
                  </a:lnTo>
                  <a:lnTo>
                    <a:pt x="103" y="137"/>
                  </a:lnTo>
                  <a:lnTo>
                    <a:pt x="116" y="122"/>
                  </a:lnTo>
                  <a:lnTo>
                    <a:pt x="130" y="108"/>
                  </a:lnTo>
                  <a:lnTo>
                    <a:pt x="145" y="95"/>
                  </a:lnTo>
                  <a:lnTo>
                    <a:pt x="161" y="83"/>
                  </a:lnTo>
                  <a:lnTo>
                    <a:pt x="177" y="71"/>
                  </a:lnTo>
                  <a:lnTo>
                    <a:pt x="194" y="60"/>
                  </a:lnTo>
                  <a:lnTo>
                    <a:pt x="212" y="50"/>
                  </a:lnTo>
                  <a:lnTo>
                    <a:pt x="230" y="41"/>
                  </a:lnTo>
                  <a:lnTo>
                    <a:pt x="249" y="32"/>
                  </a:lnTo>
                  <a:lnTo>
                    <a:pt x="269" y="25"/>
                  </a:lnTo>
                  <a:lnTo>
                    <a:pt x="269" y="25"/>
                  </a:lnTo>
                  <a:lnTo>
                    <a:pt x="286" y="19"/>
                  </a:lnTo>
                  <a:lnTo>
                    <a:pt x="303" y="14"/>
                  </a:lnTo>
                  <a:lnTo>
                    <a:pt x="320" y="10"/>
                  </a:lnTo>
                  <a:lnTo>
                    <a:pt x="337" y="6"/>
                  </a:lnTo>
                  <a:lnTo>
                    <a:pt x="355" y="4"/>
                  </a:lnTo>
                  <a:lnTo>
                    <a:pt x="372" y="2"/>
                  </a:lnTo>
                  <a:lnTo>
                    <a:pt x="390" y="1"/>
                  </a:lnTo>
                  <a:lnTo>
                    <a:pt x="407" y="0"/>
                  </a:lnTo>
                  <a:lnTo>
                    <a:pt x="424" y="1"/>
                  </a:lnTo>
                  <a:lnTo>
                    <a:pt x="442" y="2"/>
                  </a:lnTo>
                  <a:lnTo>
                    <a:pt x="459" y="4"/>
                  </a:lnTo>
                  <a:lnTo>
                    <a:pt x="476" y="6"/>
                  </a:lnTo>
                  <a:lnTo>
                    <a:pt x="492" y="10"/>
                  </a:lnTo>
                  <a:lnTo>
                    <a:pt x="509" y="13"/>
                  </a:lnTo>
                  <a:lnTo>
                    <a:pt x="525" y="18"/>
                  </a:lnTo>
                  <a:lnTo>
                    <a:pt x="542" y="23"/>
                  </a:lnTo>
                  <a:lnTo>
                    <a:pt x="557" y="29"/>
                  </a:lnTo>
                  <a:lnTo>
                    <a:pt x="573" y="36"/>
                  </a:lnTo>
                  <a:lnTo>
                    <a:pt x="588" y="43"/>
                  </a:lnTo>
                  <a:lnTo>
                    <a:pt x="603" y="51"/>
                  </a:lnTo>
                  <a:lnTo>
                    <a:pt x="617" y="59"/>
                  </a:lnTo>
                  <a:lnTo>
                    <a:pt x="631" y="68"/>
                  </a:lnTo>
                  <a:lnTo>
                    <a:pt x="645" y="78"/>
                  </a:lnTo>
                  <a:lnTo>
                    <a:pt x="658" y="88"/>
                  </a:lnTo>
                  <a:lnTo>
                    <a:pt x="671" y="99"/>
                  </a:lnTo>
                  <a:lnTo>
                    <a:pt x="683" y="110"/>
                  </a:lnTo>
                  <a:lnTo>
                    <a:pt x="695" y="122"/>
                  </a:lnTo>
                  <a:lnTo>
                    <a:pt x="705" y="134"/>
                  </a:lnTo>
                  <a:lnTo>
                    <a:pt x="716" y="147"/>
                  </a:lnTo>
                  <a:lnTo>
                    <a:pt x="726" y="161"/>
                  </a:lnTo>
                  <a:lnTo>
                    <a:pt x="735" y="175"/>
                  </a:lnTo>
                  <a:lnTo>
                    <a:pt x="743" y="189"/>
                  </a:lnTo>
                  <a:lnTo>
                    <a:pt x="743" y="189"/>
                  </a:lnTo>
                  <a:lnTo>
                    <a:pt x="730" y="173"/>
                  </a:lnTo>
                  <a:lnTo>
                    <a:pt x="716" y="158"/>
                  </a:lnTo>
                  <a:lnTo>
                    <a:pt x="701" y="144"/>
                  </a:lnTo>
                  <a:lnTo>
                    <a:pt x="684" y="132"/>
                  </a:lnTo>
                  <a:lnTo>
                    <a:pt x="667" y="120"/>
                  </a:lnTo>
                  <a:lnTo>
                    <a:pt x="649" y="110"/>
                  </a:lnTo>
                  <a:lnTo>
                    <a:pt x="630" y="101"/>
                  </a:lnTo>
                  <a:lnTo>
                    <a:pt x="611" y="93"/>
                  </a:lnTo>
                  <a:lnTo>
                    <a:pt x="591" y="87"/>
                  </a:lnTo>
                  <a:lnTo>
                    <a:pt x="570" y="82"/>
                  </a:lnTo>
                  <a:lnTo>
                    <a:pt x="549" y="79"/>
                  </a:lnTo>
                  <a:lnTo>
                    <a:pt x="528" y="78"/>
                  </a:lnTo>
                  <a:lnTo>
                    <a:pt x="506" y="78"/>
                  </a:lnTo>
                  <a:lnTo>
                    <a:pt x="484" y="79"/>
                  </a:lnTo>
                  <a:lnTo>
                    <a:pt x="461" y="83"/>
                  </a:lnTo>
                  <a:lnTo>
                    <a:pt x="439" y="88"/>
                  </a:lnTo>
                  <a:lnTo>
                    <a:pt x="439" y="88"/>
                  </a:lnTo>
                  <a:lnTo>
                    <a:pt x="425" y="92"/>
                  </a:lnTo>
                  <a:lnTo>
                    <a:pt x="411" y="97"/>
                  </a:lnTo>
                  <a:lnTo>
                    <a:pt x="397" y="103"/>
                  </a:lnTo>
                  <a:lnTo>
                    <a:pt x="384" y="109"/>
                  </a:lnTo>
                  <a:lnTo>
                    <a:pt x="372" y="116"/>
                  </a:lnTo>
                  <a:lnTo>
                    <a:pt x="360" y="123"/>
                  </a:lnTo>
                  <a:lnTo>
                    <a:pt x="348" y="130"/>
                  </a:lnTo>
                  <a:lnTo>
                    <a:pt x="336" y="138"/>
                  </a:lnTo>
                  <a:lnTo>
                    <a:pt x="326" y="147"/>
                  </a:lnTo>
                  <a:lnTo>
                    <a:pt x="315" y="156"/>
                  </a:lnTo>
                  <a:lnTo>
                    <a:pt x="305" y="165"/>
                  </a:lnTo>
                  <a:lnTo>
                    <a:pt x="296" y="175"/>
                  </a:lnTo>
                  <a:lnTo>
                    <a:pt x="287" y="186"/>
                  </a:lnTo>
                  <a:lnTo>
                    <a:pt x="279" y="196"/>
                  </a:lnTo>
                  <a:lnTo>
                    <a:pt x="271" y="207"/>
                  </a:lnTo>
                  <a:lnTo>
                    <a:pt x="264" y="218"/>
                  </a:lnTo>
                  <a:lnTo>
                    <a:pt x="257" y="230"/>
                  </a:lnTo>
                  <a:lnTo>
                    <a:pt x="251" y="241"/>
                  </a:lnTo>
                  <a:lnTo>
                    <a:pt x="246" y="254"/>
                  </a:lnTo>
                  <a:lnTo>
                    <a:pt x="241" y="266"/>
                  </a:lnTo>
                  <a:lnTo>
                    <a:pt x="236" y="278"/>
                  </a:lnTo>
                  <a:lnTo>
                    <a:pt x="233" y="291"/>
                  </a:lnTo>
                  <a:lnTo>
                    <a:pt x="230" y="304"/>
                  </a:lnTo>
                  <a:lnTo>
                    <a:pt x="227" y="317"/>
                  </a:lnTo>
                  <a:lnTo>
                    <a:pt x="226" y="330"/>
                  </a:lnTo>
                  <a:lnTo>
                    <a:pt x="224" y="343"/>
                  </a:lnTo>
                  <a:lnTo>
                    <a:pt x="224" y="356"/>
                  </a:lnTo>
                  <a:lnTo>
                    <a:pt x="224" y="370"/>
                  </a:lnTo>
                  <a:lnTo>
                    <a:pt x="225" y="383"/>
                  </a:lnTo>
                  <a:lnTo>
                    <a:pt x="227" y="397"/>
                  </a:lnTo>
                  <a:lnTo>
                    <a:pt x="230" y="410"/>
                  </a:lnTo>
                  <a:lnTo>
                    <a:pt x="233" y="423"/>
                  </a:lnTo>
                  <a:lnTo>
                    <a:pt x="233" y="423"/>
                  </a:lnTo>
                  <a:lnTo>
                    <a:pt x="237" y="436"/>
                  </a:lnTo>
                  <a:lnTo>
                    <a:pt x="241" y="448"/>
                  </a:lnTo>
                  <a:lnTo>
                    <a:pt x="246" y="459"/>
                  </a:lnTo>
                  <a:lnTo>
                    <a:pt x="251" y="470"/>
                  </a:lnTo>
                  <a:lnTo>
                    <a:pt x="257" y="480"/>
                  </a:lnTo>
                  <a:lnTo>
                    <a:pt x="264" y="490"/>
                  </a:lnTo>
                  <a:lnTo>
                    <a:pt x="271" y="499"/>
                  </a:lnTo>
                  <a:lnTo>
                    <a:pt x="279" y="507"/>
                  </a:lnTo>
                  <a:lnTo>
                    <a:pt x="287" y="515"/>
                  </a:lnTo>
                  <a:lnTo>
                    <a:pt x="295" y="523"/>
                  </a:lnTo>
                  <a:lnTo>
                    <a:pt x="304" y="529"/>
                  </a:lnTo>
                  <a:lnTo>
                    <a:pt x="313" y="535"/>
                  </a:lnTo>
                  <a:lnTo>
                    <a:pt x="322" y="541"/>
                  </a:lnTo>
                  <a:lnTo>
                    <a:pt x="332" y="546"/>
                  </a:lnTo>
                  <a:lnTo>
                    <a:pt x="342" y="550"/>
                  </a:lnTo>
                  <a:lnTo>
                    <a:pt x="353" y="554"/>
                  </a:lnTo>
                  <a:lnTo>
                    <a:pt x="363" y="557"/>
                  </a:lnTo>
                  <a:lnTo>
                    <a:pt x="374" y="559"/>
                  </a:lnTo>
                  <a:lnTo>
                    <a:pt x="385" y="561"/>
                  </a:lnTo>
                  <a:lnTo>
                    <a:pt x="397" y="562"/>
                  </a:lnTo>
                  <a:lnTo>
                    <a:pt x="408" y="562"/>
                  </a:lnTo>
                  <a:lnTo>
                    <a:pt x="420" y="562"/>
                  </a:lnTo>
                  <a:lnTo>
                    <a:pt x="431" y="561"/>
                  </a:lnTo>
                  <a:lnTo>
                    <a:pt x="443" y="559"/>
                  </a:lnTo>
                  <a:lnTo>
                    <a:pt x="455" y="557"/>
                  </a:lnTo>
                  <a:lnTo>
                    <a:pt x="467" y="554"/>
                  </a:lnTo>
                  <a:lnTo>
                    <a:pt x="479" y="550"/>
                  </a:lnTo>
                  <a:lnTo>
                    <a:pt x="491" y="545"/>
                  </a:lnTo>
                  <a:lnTo>
                    <a:pt x="503" y="540"/>
                  </a:lnTo>
                  <a:lnTo>
                    <a:pt x="515" y="534"/>
                  </a:lnTo>
                  <a:lnTo>
                    <a:pt x="527" y="527"/>
                  </a:lnTo>
                  <a:lnTo>
                    <a:pt x="538" y="519"/>
                  </a:lnTo>
                  <a:lnTo>
                    <a:pt x="538" y="519"/>
                  </a:lnTo>
                  <a:lnTo>
                    <a:pt x="552" y="508"/>
                  </a:lnTo>
                  <a:lnTo>
                    <a:pt x="565" y="497"/>
                  </a:lnTo>
                  <a:lnTo>
                    <a:pt x="576" y="484"/>
                  </a:lnTo>
                  <a:lnTo>
                    <a:pt x="586" y="471"/>
                  </a:lnTo>
                  <a:lnTo>
                    <a:pt x="594" y="458"/>
                  </a:lnTo>
                  <a:lnTo>
                    <a:pt x="600" y="444"/>
                  </a:lnTo>
                  <a:lnTo>
                    <a:pt x="605" y="431"/>
                  </a:lnTo>
                  <a:lnTo>
                    <a:pt x="609" y="417"/>
                  </a:lnTo>
                  <a:lnTo>
                    <a:pt x="611" y="403"/>
                  </a:lnTo>
                  <a:lnTo>
                    <a:pt x="611" y="390"/>
                  </a:lnTo>
                  <a:lnTo>
                    <a:pt x="610" y="377"/>
                  </a:lnTo>
                  <a:lnTo>
                    <a:pt x="607" y="365"/>
                  </a:lnTo>
                  <a:lnTo>
                    <a:pt x="603" y="353"/>
                  </a:lnTo>
                  <a:lnTo>
                    <a:pt x="597" y="342"/>
                  </a:lnTo>
                  <a:lnTo>
                    <a:pt x="589" y="332"/>
                  </a:lnTo>
                  <a:lnTo>
                    <a:pt x="580" y="323"/>
                  </a:lnTo>
                  <a:lnTo>
                    <a:pt x="580" y="323"/>
                  </a:lnTo>
                  <a:lnTo>
                    <a:pt x="569" y="316"/>
                  </a:lnTo>
                  <a:lnTo>
                    <a:pt x="557" y="310"/>
                  </a:lnTo>
                  <a:lnTo>
                    <a:pt x="544" y="305"/>
                  </a:lnTo>
                  <a:lnTo>
                    <a:pt x="531" y="302"/>
                  </a:lnTo>
                  <a:lnTo>
                    <a:pt x="516" y="299"/>
                  </a:lnTo>
                  <a:lnTo>
                    <a:pt x="501" y="298"/>
                  </a:lnTo>
                  <a:lnTo>
                    <a:pt x="486" y="299"/>
                  </a:lnTo>
                  <a:lnTo>
                    <a:pt x="471" y="300"/>
                  </a:lnTo>
                  <a:lnTo>
                    <a:pt x="455" y="303"/>
                  </a:lnTo>
                  <a:lnTo>
                    <a:pt x="439" y="307"/>
                  </a:lnTo>
                  <a:lnTo>
                    <a:pt x="423" y="313"/>
                  </a:lnTo>
                  <a:lnTo>
                    <a:pt x="407" y="319"/>
                  </a:lnTo>
                  <a:lnTo>
                    <a:pt x="391" y="327"/>
                  </a:lnTo>
                  <a:lnTo>
                    <a:pt x="376" y="335"/>
                  </a:lnTo>
                  <a:lnTo>
                    <a:pt x="361" y="345"/>
                  </a:lnTo>
                  <a:lnTo>
                    <a:pt x="347" y="356"/>
                  </a:lnTo>
                  <a:lnTo>
                    <a:pt x="347" y="356"/>
                  </a:lnTo>
                  <a:lnTo>
                    <a:pt x="334" y="368"/>
                  </a:lnTo>
                  <a:lnTo>
                    <a:pt x="322" y="381"/>
                  </a:lnTo>
                  <a:lnTo>
                    <a:pt x="312" y="393"/>
                  </a:lnTo>
                  <a:lnTo>
                    <a:pt x="303" y="406"/>
                  </a:lnTo>
                  <a:lnTo>
                    <a:pt x="303" y="406"/>
                  </a:lnTo>
                  <a:lnTo>
                    <a:pt x="318" y="383"/>
                  </a:lnTo>
                  <a:lnTo>
                    <a:pt x="334" y="360"/>
                  </a:lnTo>
                  <a:lnTo>
                    <a:pt x="351" y="338"/>
                  </a:lnTo>
                  <a:lnTo>
                    <a:pt x="369" y="317"/>
                  </a:lnTo>
                  <a:lnTo>
                    <a:pt x="389" y="298"/>
                  </a:lnTo>
                  <a:lnTo>
                    <a:pt x="409" y="280"/>
                  </a:lnTo>
                  <a:lnTo>
                    <a:pt x="420" y="272"/>
                  </a:lnTo>
                  <a:lnTo>
                    <a:pt x="432" y="264"/>
                  </a:lnTo>
                  <a:lnTo>
                    <a:pt x="444" y="257"/>
                  </a:lnTo>
                  <a:lnTo>
                    <a:pt x="456" y="250"/>
                  </a:lnTo>
                  <a:lnTo>
                    <a:pt x="456" y="250"/>
                  </a:lnTo>
                  <a:lnTo>
                    <a:pt x="469" y="244"/>
                  </a:lnTo>
                  <a:lnTo>
                    <a:pt x="483" y="238"/>
                  </a:lnTo>
                  <a:lnTo>
                    <a:pt x="497" y="233"/>
                  </a:lnTo>
                  <a:lnTo>
                    <a:pt x="510" y="228"/>
                  </a:lnTo>
                  <a:lnTo>
                    <a:pt x="524" y="225"/>
                  </a:lnTo>
                  <a:lnTo>
                    <a:pt x="537" y="222"/>
                  </a:lnTo>
                  <a:lnTo>
                    <a:pt x="551" y="220"/>
                  </a:lnTo>
                  <a:lnTo>
                    <a:pt x="564" y="218"/>
                  </a:lnTo>
                  <a:lnTo>
                    <a:pt x="577" y="217"/>
                  </a:lnTo>
                  <a:lnTo>
                    <a:pt x="590" y="217"/>
                  </a:lnTo>
                  <a:lnTo>
                    <a:pt x="603" y="218"/>
                  </a:lnTo>
                  <a:lnTo>
                    <a:pt x="616" y="219"/>
                  </a:lnTo>
                  <a:lnTo>
                    <a:pt x="628" y="221"/>
                  </a:lnTo>
                  <a:lnTo>
                    <a:pt x="640" y="224"/>
                  </a:lnTo>
                  <a:lnTo>
                    <a:pt x="652" y="227"/>
                  </a:lnTo>
                  <a:lnTo>
                    <a:pt x="664" y="231"/>
                  </a:lnTo>
                  <a:lnTo>
                    <a:pt x="675" y="236"/>
                  </a:lnTo>
                  <a:lnTo>
                    <a:pt x="686" y="241"/>
                  </a:lnTo>
                  <a:lnTo>
                    <a:pt x="697" y="247"/>
                  </a:lnTo>
                  <a:lnTo>
                    <a:pt x="707" y="253"/>
                  </a:lnTo>
                  <a:lnTo>
                    <a:pt x="717" y="260"/>
                  </a:lnTo>
                  <a:lnTo>
                    <a:pt x="727" y="268"/>
                  </a:lnTo>
                  <a:lnTo>
                    <a:pt x="736" y="276"/>
                  </a:lnTo>
                  <a:lnTo>
                    <a:pt x="745" y="285"/>
                  </a:lnTo>
                  <a:lnTo>
                    <a:pt x="753" y="294"/>
                  </a:lnTo>
                  <a:lnTo>
                    <a:pt x="761" y="304"/>
                  </a:lnTo>
                  <a:lnTo>
                    <a:pt x="768" y="314"/>
                  </a:lnTo>
                  <a:lnTo>
                    <a:pt x="775" y="325"/>
                  </a:lnTo>
                  <a:lnTo>
                    <a:pt x="781" y="337"/>
                  </a:lnTo>
                  <a:lnTo>
                    <a:pt x="787" y="349"/>
                  </a:lnTo>
                  <a:lnTo>
                    <a:pt x="792" y="361"/>
                  </a:lnTo>
                  <a:lnTo>
                    <a:pt x="796" y="374"/>
                  </a:lnTo>
                  <a:lnTo>
                    <a:pt x="796" y="37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200" dirty="0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4B66244E-8957-4020-AA34-587B6DDB2B96}"/>
                </a:ext>
              </a:extLst>
            </p:cNvPr>
            <p:cNvSpPr/>
            <p:nvPr/>
          </p:nvSpPr>
          <p:spPr>
            <a:xfrm>
              <a:off x="1670605" y="49095"/>
              <a:ext cx="3054100" cy="417671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733" dirty="0">
                  <a:solidFill>
                    <a:schemeClr val="bg1"/>
                  </a:solidFill>
                </a:rPr>
                <a:t>GLOBAL DESIGN IT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71D8F9A-7EB5-472A-B61D-7312F44E960F}"/>
              </a:ext>
            </a:extLst>
          </p:cNvPr>
          <p:cNvGrpSpPr/>
          <p:nvPr/>
        </p:nvGrpSpPr>
        <p:grpSpPr>
          <a:xfrm>
            <a:off x="-12201" y="782113"/>
            <a:ext cx="12204201" cy="5594571"/>
            <a:chOff x="-7458" y="586585"/>
            <a:chExt cx="7459428" cy="4195928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EF5F20F1-D4D4-4F7B-9214-629B3C2B6F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7458" y="586585"/>
              <a:ext cx="7459428" cy="4195928"/>
            </a:xfrm>
            <a:prstGeom prst="rect">
              <a:avLst/>
            </a:prstGeom>
          </p:spPr>
        </p:pic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71D45256-812E-413C-8D18-9EF16FC62CAE}"/>
                </a:ext>
              </a:extLst>
            </p:cNvPr>
            <p:cNvGrpSpPr/>
            <p:nvPr/>
          </p:nvGrpSpPr>
          <p:grpSpPr>
            <a:xfrm>
              <a:off x="90767" y="1502815"/>
              <a:ext cx="5807223" cy="1641578"/>
              <a:chOff x="152071" y="1579168"/>
              <a:chExt cx="5807223" cy="1641578"/>
            </a:xfrm>
          </p:grpSpPr>
          <p:sp>
            <p:nvSpPr>
              <p:cNvPr id="22" name="Title 1">
                <a:extLst>
                  <a:ext uri="{FF2B5EF4-FFF2-40B4-BE49-F238E27FC236}">
                    <a16:creationId xmlns:a16="http://schemas.microsoft.com/office/drawing/2014/main" id="{A7FEDE84-FA03-484E-A43F-839910349ED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49751" y="1579168"/>
                <a:ext cx="5109543" cy="1641578"/>
              </a:xfrm>
              <a:prstGeom prst="rect">
                <a:avLst/>
              </a:prstGeom>
              <a:noFill/>
              <a:effectLst/>
            </p:spPr>
            <p:txBody>
              <a:bodyPr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8800" dirty="0">
                    <a:solidFill>
                      <a:schemeClr val="bg1"/>
                    </a:solidFill>
                  </a:rPr>
                  <a:t>Smarty</a:t>
                </a:r>
              </a:p>
              <a:p>
                <a:pPr algn="l"/>
                <a:r>
                  <a:rPr lang="en-US" sz="2400" dirty="0">
                    <a:solidFill>
                      <a:schemeClr val="bg1"/>
                    </a:solidFill>
                  </a:rPr>
                  <a:t>Template engine</a:t>
                </a:r>
              </a:p>
            </p:txBody>
          </p:sp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B410BFF4-C043-4A37-B362-3481D2E6A2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071" y="1837752"/>
                <a:ext cx="599456" cy="61082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68022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2">
            <a:extLst>
              <a:ext uri="{FF2B5EF4-FFF2-40B4-BE49-F238E27FC236}">
                <a16:creationId xmlns:a16="http://schemas.microsoft.com/office/drawing/2014/main" id="{39486942-BA73-41EC-9015-CA73434CE0DC}"/>
              </a:ext>
            </a:extLst>
          </p:cNvPr>
          <p:cNvSpPr txBox="1">
            <a:spLocks/>
          </p:cNvSpPr>
          <p:nvPr/>
        </p:nvSpPr>
        <p:spPr>
          <a:xfrm>
            <a:off x="1393941" y="55310"/>
            <a:ext cx="4707340" cy="85532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121920" tIns="60960" rIns="121920" bIns="60960" rtlCol="0" anchor="ctr">
            <a:normAutofit fontScale="92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Security</a:t>
            </a:r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D1330FA6-4982-4BBE-9769-6FDE4A7AEA27}"/>
              </a:ext>
            </a:extLst>
          </p:cNvPr>
          <p:cNvSpPr>
            <a:spLocks/>
          </p:cNvSpPr>
          <p:nvPr/>
        </p:nvSpPr>
        <p:spPr bwMode="auto">
          <a:xfrm>
            <a:off x="11186167" y="183833"/>
            <a:ext cx="814427" cy="598280"/>
          </a:xfrm>
          <a:custGeom>
            <a:avLst/>
            <a:gdLst>
              <a:gd name="T0" fmla="*/ 805 w 806"/>
              <a:gd name="T1" fmla="*/ 425 h 814"/>
              <a:gd name="T2" fmla="*/ 799 w 806"/>
              <a:gd name="T3" fmla="*/ 508 h 814"/>
              <a:gd name="T4" fmla="*/ 772 w 806"/>
              <a:gd name="T5" fmla="*/ 586 h 814"/>
              <a:gd name="T6" fmla="*/ 726 w 806"/>
              <a:gd name="T7" fmla="*/ 657 h 814"/>
              <a:gd name="T8" fmla="*/ 668 w 806"/>
              <a:gd name="T9" fmla="*/ 717 h 814"/>
              <a:gd name="T10" fmla="*/ 601 w 806"/>
              <a:gd name="T11" fmla="*/ 764 h 814"/>
              <a:gd name="T12" fmla="*/ 545 w 806"/>
              <a:gd name="T13" fmla="*/ 790 h 814"/>
              <a:gd name="T14" fmla="*/ 417 w 806"/>
              <a:gd name="T15" fmla="*/ 814 h 814"/>
              <a:gd name="T16" fmla="*/ 315 w 806"/>
              <a:gd name="T17" fmla="*/ 804 h 814"/>
              <a:gd name="T18" fmla="*/ 193 w 806"/>
              <a:gd name="T19" fmla="*/ 753 h 814"/>
              <a:gd name="T20" fmla="*/ 92 w 806"/>
              <a:gd name="T21" fmla="*/ 666 h 814"/>
              <a:gd name="T22" fmla="*/ 24 w 806"/>
              <a:gd name="T23" fmla="*/ 545 h 814"/>
              <a:gd name="T24" fmla="*/ 4 w 806"/>
              <a:gd name="T25" fmla="*/ 465 h 814"/>
              <a:gd name="T26" fmla="*/ 2 w 806"/>
              <a:gd name="T27" fmla="*/ 366 h 814"/>
              <a:gd name="T28" fmla="*/ 23 w 806"/>
              <a:gd name="T29" fmla="*/ 270 h 814"/>
              <a:gd name="T30" fmla="*/ 67 w 806"/>
              <a:gd name="T31" fmla="*/ 183 h 814"/>
              <a:gd name="T32" fmla="*/ 130 w 806"/>
              <a:gd name="T33" fmla="*/ 108 h 814"/>
              <a:gd name="T34" fmla="*/ 212 w 806"/>
              <a:gd name="T35" fmla="*/ 50 h 814"/>
              <a:gd name="T36" fmla="*/ 286 w 806"/>
              <a:gd name="T37" fmla="*/ 19 h 814"/>
              <a:gd name="T38" fmla="*/ 372 w 806"/>
              <a:gd name="T39" fmla="*/ 2 h 814"/>
              <a:gd name="T40" fmla="*/ 459 w 806"/>
              <a:gd name="T41" fmla="*/ 4 h 814"/>
              <a:gd name="T42" fmla="*/ 542 w 806"/>
              <a:gd name="T43" fmla="*/ 23 h 814"/>
              <a:gd name="T44" fmla="*/ 617 w 806"/>
              <a:gd name="T45" fmla="*/ 59 h 814"/>
              <a:gd name="T46" fmla="*/ 683 w 806"/>
              <a:gd name="T47" fmla="*/ 110 h 814"/>
              <a:gd name="T48" fmla="*/ 735 w 806"/>
              <a:gd name="T49" fmla="*/ 175 h 814"/>
              <a:gd name="T50" fmla="*/ 701 w 806"/>
              <a:gd name="T51" fmla="*/ 144 h 814"/>
              <a:gd name="T52" fmla="*/ 611 w 806"/>
              <a:gd name="T53" fmla="*/ 93 h 814"/>
              <a:gd name="T54" fmla="*/ 506 w 806"/>
              <a:gd name="T55" fmla="*/ 78 h 814"/>
              <a:gd name="T56" fmla="*/ 425 w 806"/>
              <a:gd name="T57" fmla="*/ 92 h 814"/>
              <a:gd name="T58" fmla="*/ 360 w 806"/>
              <a:gd name="T59" fmla="*/ 123 h 814"/>
              <a:gd name="T60" fmla="*/ 305 w 806"/>
              <a:gd name="T61" fmla="*/ 165 h 814"/>
              <a:gd name="T62" fmla="*/ 264 w 806"/>
              <a:gd name="T63" fmla="*/ 218 h 814"/>
              <a:gd name="T64" fmla="*/ 236 w 806"/>
              <a:gd name="T65" fmla="*/ 278 h 814"/>
              <a:gd name="T66" fmla="*/ 224 w 806"/>
              <a:gd name="T67" fmla="*/ 343 h 814"/>
              <a:gd name="T68" fmla="*/ 230 w 806"/>
              <a:gd name="T69" fmla="*/ 410 h 814"/>
              <a:gd name="T70" fmla="*/ 246 w 806"/>
              <a:gd name="T71" fmla="*/ 459 h 814"/>
              <a:gd name="T72" fmla="*/ 279 w 806"/>
              <a:gd name="T73" fmla="*/ 507 h 814"/>
              <a:gd name="T74" fmla="*/ 322 w 806"/>
              <a:gd name="T75" fmla="*/ 541 h 814"/>
              <a:gd name="T76" fmla="*/ 374 w 806"/>
              <a:gd name="T77" fmla="*/ 559 h 814"/>
              <a:gd name="T78" fmla="*/ 431 w 806"/>
              <a:gd name="T79" fmla="*/ 561 h 814"/>
              <a:gd name="T80" fmla="*/ 491 w 806"/>
              <a:gd name="T81" fmla="*/ 545 h 814"/>
              <a:gd name="T82" fmla="*/ 538 w 806"/>
              <a:gd name="T83" fmla="*/ 519 h 814"/>
              <a:gd name="T84" fmla="*/ 594 w 806"/>
              <a:gd name="T85" fmla="*/ 458 h 814"/>
              <a:gd name="T86" fmla="*/ 611 w 806"/>
              <a:gd name="T87" fmla="*/ 390 h 814"/>
              <a:gd name="T88" fmla="*/ 589 w 806"/>
              <a:gd name="T89" fmla="*/ 332 h 814"/>
              <a:gd name="T90" fmla="*/ 544 w 806"/>
              <a:gd name="T91" fmla="*/ 305 h 814"/>
              <a:gd name="T92" fmla="*/ 471 w 806"/>
              <a:gd name="T93" fmla="*/ 300 h 814"/>
              <a:gd name="T94" fmla="*/ 391 w 806"/>
              <a:gd name="T95" fmla="*/ 327 h 814"/>
              <a:gd name="T96" fmla="*/ 334 w 806"/>
              <a:gd name="T97" fmla="*/ 368 h 814"/>
              <a:gd name="T98" fmla="*/ 318 w 806"/>
              <a:gd name="T99" fmla="*/ 383 h 814"/>
              <a:gd name="T100" fmla="*/ 409 w 806"/>
              <a:gd name="T101" fmla="*/ 280 h 814"/>
              <a:gd name="T102" fmla="*/ 456 w 806"/>
              <a:gd name="T103" fmla="*/ 250 h 814"/>
              <a:gd name="T104" fmla="*/ 524 w 806"/>
              <a:gd name="T105" fmla="*/ 225 h 814"/>
              <a:gd name="T106" fmla="*/ 590 w 806"/>
              <a:gd name="T107" fmla="*/ 217 h 814"/>
              <a:gd name="T108" fmla="*/ 652 w 806"/>
              <a:gd name="T109" fmla="*/ 227 h 814"/>
              <a:gd name="T110" fmla="*/ 707 w 806"/>
              <a:gd name="T111" fmla="*/ 253 h 814"/>
              <a:gd name="T112" fmla="*/ 753 w 806"/>
              <a:gd name="T113" fmla="*/ 294 h 814"/>
              <a:gd name="T114" fmla="*/ 787 w 806"/>
              <a:gd name="T115" fmla="*/ 349 h 8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06" h="814">
                <a:moveTo>
                  <a:pt x="796" y="374"/>
                </a:moveTo>
                <a:lnTo>
                  <a:pt x="796" y="374"/>
                </a:lnTo>
                <a:lnTo>
                  <a:pt x="800" y="391"/>
                </a:lnTo>
                <a:lnTo>
                  <a:pt x="803" y="408"/>
                </a:lnTo>
                <a:lnTo>
                  <a:pt x="805" y="425"/>
                </a:lnTo>
                <a:lnTo>
                  <a:pt x="806" y="442"/>
                </a:lnTo>
                <a:lnTo>
                  <a:pt x="806" y="459"/>
                </a:lnTo>
                <a:lnTo>
                  <a:pt x="804" y="475"/>
                </a:lnTo>
                <a:lnTo>
                  <a:pt x="802" y="492"/>
                </a:lnTo>
                <a:lnTo>
                  <a:pt x="799" y="508"/>
                </a:lnTo>
                <a:lnTo>
                  <a:pt x="795" y="524"/>
                </a:lnTo>
                <a:lnTo>
                  <a:pt x="791" y="540"/>
                </a:lnTo>
                <a:lnTo>
                  <a:pt x="785" y="556"/>
                </a:lnTo>
                <a:lnTo>
                  <a:pt x="779" y="571"/>
                </a:lnTo>
                <a:lnTo>
                  <a:pt x="772" y="586"/>
                </a:lnTo>
                <a:lnTo>
                  <a:pt x="764" y="601"/>
                </a:lnTo>
                <a:lnTo>
                  <a:pt x="755" y="616"/>
                </a:lnTo>
                <a:lnTo>
                  <a:pt x="746" y="630"/>
                </a:lnTo>
                <a:lnTo>
                  <a:pt x="737" y="643"/>
                </a:lnTo>
                <a:lnTo>
                  <a:pt x="726" y="657"/>
                </a:lnTo>
                <a:lnTo>
                  <a:pt x="716" y="670"/>
                </a:lnTo>
                <a:lnTo>
                  <a:pt x="705" y="682"/>
                </a:lnTo>
                <a:lnTo>
                  <a:pt x="693" y="694"/>
                </a:lnTo>
                <a:lnTo>
                  <a:pt x="681" y="706"/>
                </a:lnTo>
                <a:lnTo>
                  <a:pt x="668" y="717"/>
                </a:lnTo>
                <a:lnTo>
                  <a:pt x="655" y="727"/>
                </a:lnTo>
                <a:lnTo>
                  <a:pt x="642" y="737"/>
                </a:lnTo>
                <a:lnTo>
                  <a:pt x="629" y="747"/>
                </a:lnTo>
                <a:lnTo>
                  <a:pt x="615" y="755"/>
                </a:lnTo>
                <a:lnTo>
                  <a:pt x="601" y="764"/>
                </a:lnTo>
                <a:lnTo>
                  <a:pt x="587" y="771"/>
                </a:lnTo>
                <a:lnTo>
                  <a:pt x="573" y="778"/>
                </a:lnTo>
                <a:lnTo>
                  <a:pt x="559" y="785"/>
                </a:lnTo>
                <a:lnTo>
                  <a:pt x="545" y="790"/>
                </a:lnTo>
                <a:lnTo>
                  <a:pt x="545" y="790"/>
                </a:lnTo>
                <a:lnTo>
                  <a:pt x="519" y="798"/>
                </a:lnTo>
                <a:lnTo>
                  <a:pt x="494" y="805"/>
                </a:lnTo>
                <a:lnTo>
                  <a:pt x="468" y="810"/>
                </a:lnTo>
                <a:lnTo>
                  <a:pt x="443" y="813"/>
                </a:lnTo>
                <a:lnTo>
                  <a:pt x="417" y="814"/>
                </a:lnTo>
                <a:lnTo>
                  <a:pt x="392" y="814"/>
                </a:lnTo>
                <a:lnTo>
                  <a:pt x="366" y="812"/>
                </a:lnTo>
                <a:lnTo>
                  <a:pt x="341" y="809"/>
                </a:lnTo>
                <a:lnTo>
                  <a:pt x="341" y="809"/>
                </a:lnTo>
                <a:lnTo>
                  <a:pt x="315" y="804"/>
                </a:lnTo>
                <a:lnTo>
                  <a:pt x="289" y="797"/>
                </a:lnTo>
                <a:lnTo>
                  <a:pt x="264" y="789"/>
                </a:lnTo>
                <a:lnTo>
                  <a:pt x="240" y="778"/>
                </a:lnTo>
                <a:lnTo>
                  <a:pt x="216" y="767"/>
                </a:lnTo>
                <a:lnTo>
                  <a:pt x="193" y="753"/>
                </a:lnTo>
                <a:lnTo>
                  <a:pt x="170" y="739"/>
                </a:lnTo>
                <a:lnTo>
                  <a:pt x="149" y="723"/>
                </a:lnTo>
                <a:lnTo>
                  <a:pt x="129" y="705"/>
                </a:lnTo>
                <a:lnTo>
                  <a:pt x="110" y="686"/>
                </a:lnTo>
                <a:lnTo>
                  <a:pt x="92" y="666"/>
                </a:lnTo>
                <a:lnTo>
                  <a:pt x="76" y="644"/>
                </a:lnTo>
                <a:lnTo>
                  <a:pt x="60" y="621"/>
                </a:lnTo>
                <a:lnTo>
                  <a:pt x="47" y="597"/>
                </a:lnTo>
                <a:lnTo>
                  <a:pt x="34" y="572"/>
                </a:lnTo>
                <a:lnTo>
                  <a:pt x="24" y="545"/>
                </a:lnTo>
                <a:lnTo>
                  <a:pt x="24" y="545"/>
                </a:lnTo>
                <a:lnTo>
                  <a:pt x="17" y="526"/>
                </a:lnTo>
                <a:lnTo>
                  <a:pt x="12" y="506"/>
                </a:lnTo>
                <a:lnTo>
                  <a:pt x="7" y="486"/>
                </a:lnTo>
                <a:lnTo>
                  <a:pt x="4" y="465"/>
                </a:lnTo>
                <a:lnTo>
                  <a:pt x="1" y="445"/>
                </a:lnTo>
                <a:lnTo>
                  <a:pt x="0" y="425"/>
                </a:lnTo>
                <a:lnTo>
                  <a:pt x="0" y="405"/>
                </a:lnTo>
                <a:lnTo>
                  <a:pt x="0" y="386"/>
                </a:lnTo>
                <a:lnTo>
                  <a:pt x="2" y="366"/>
                </a:lnTo>
                <a:lnTo>
                  <a:pt x="4" y="346"/>
                </a:lnTo>
                <a:lnTo>
                  <a:pt x="8" y="327"/>
                </a:lnTo>
                <a:lnTo>
                  <a:pt x="12" y="308"/>
                </a:lnTo>
                <a:lnTo>
                  <a:pt x="17" y="289"/>
                </a:lnTo>
                <a:lnTo>
                  <a:pt x="23" y="270"/>
                </a:lnTo>
                <a:lnTo>
                  <a:pt x="30" y="252"/>
                </a:lnTo>
                <a:lnTo>
                  <a:pt x="38" y="234"/>
                </a:lnTo>
                <a:lnTo>
                  <a:pt x="47" y="217"/>
                </a:lnTo>
                <a:lnTo>
                  <a:pt x="57" y="200"/>
                </a:lnTo>
                <a:lnTo>
                  <a:pt x="67" y="183"/>
                </a:lnTo>
                <a:lnTo>
                  <a:pt x="78" y="167"/>
                </a:lnTo>
                <a:lnTo>
                  <a:pt x="90" y="152"/>
                </a:lnTo>
                <a:lnTo>
                  <a:pt x="103" y="137"/>
                </a:lnTo>
                <a:lnTo>
                  <a:pt x="116" y="122"/>
                </a:lnTo>
                <a:lnTo>
                  <a:pt x="130" y="108"/>
                </a:lnTo>
                <a:lnTo>
                  <a:pt x="145" y="95"/>
                </a:lnTo>
                <a:lnTo>
                  <a:pt x="161" y="83"/>
                </a:lnTo>
                <a:lnTo>
                  <a:pt x="177" y="71"/>
                </a:lnTo>
                <a:lnTo>
                  <a:pt x="194" y="60"/>
                </a:lnTo>
                <a:lnTo>
                  <a:pt x="212" y="50"/>
                </a:lnTo>
                <a:lnTo>
                  <a:pt x="230" y="41"/>
                </a:lnTo>
                <a:lnTo>
                  <a:pt x="249" y="32"/>
                </a:lnTo>
                <a:lnTo>
                  <a:pt x="269" y="25"/>
                </a:lnTo>
                <a:lnTo>
                  <a:pt x="269" y="25"/>
                </a:lnTo>
                <a:lnTo>
                  <a:pt x="286" y="19"/>
                </a:lnTo>
                <a:lnTo>
                  <a:pt x="303" y="14"/>
                </a:lnTo>
                <a:lnTo>
                  <a:pt x="320" y="10"/>
                </a:lnTo>
                <a:lnTo>
                  <a:pt x="337" y="6"/>
                </a:lnTo>
                <a:lnTo>
                  <a:pt x="355" y="4"/>
                </a:lnTo>
                <a:lnTo>
                  <a:pt x="372" y="2"/>
                </a:lnTo>
                <a:lnTo>
                  <a:pt x="390" y="1"/>
                </a:lnTo>
                <a:lnTo>
                  <a:pt x="407" y="0"/>
                </a:lnTo>
                <a:lnTo>
                  <a:pt x="424" y="1"/>
                </a:lnTo>
                <a:lnTo>
                  <a:pt x="442" y="2"/>
                </a:lnTo>
                <a:lnTo>
                  <a:pt x="459" y="4"/>
                </a:lnTo>
                <a:lnTo>
                  <a:pt x="476" y="6"/>
                </a:lnTo>
                <a:lnTo>
                  <a:pt x="492" y="10"/>
                </a:lnTo>
                <a:lnTo>
                  <a:pt x="509" y="13"/>
                </a:lnTo>
                <a:lnTo>
                  <a:pt x="525" y="18"/>
                </a:lnTo>
                <a:lnTo>
                  <a:pt x="542" y="23"/>
                </a:lnTo>
                <a:lnTo>
                  <a:pt x="557" y="29"/>
                </a:lnTo>
                <a:lnTo>
                  <a:pt x="573" y="36"/>
                </a:lnTo>
                <a:lnTo>
                  <a:pt x="588" y="43"/>
                </a:lnTo>
                <a:lnTo>
                  <a:pt x="603" y="51"/>
                </a:lnTo>
                <a:lnTo>
                  <a:pt x="617" y="59"/>
                </a:lnTo>
                <a:lnTo>
                  <a:pt x="631" y="68"/>
                </a:lnTo>
                <a:lnTo>
                  <a:pt x="645" y="78"/>
                </a:lnTo>
                <a:lnTo>
                  <a:pt x="658" y="88"/>
                </a:lnTo>
                <a:lnTo>
                  <a:pt x="671" y="99"/>
                </a:lnTo>
                <a:lnTo>
                  <a:pt x="683" y="110"/>
                </a:lnTo>
                <a:lnTo>
                  <a:pt x="695" y="122"/>
                </a:lnTo>
                <a:lnTo>
                  <a:pt x="705" y="134"/>
                </a:lnTo>
                <a:lnTo>
                  <a:pt x="716" y="147"/>
                </a:lnTo>
                <a:lnTo>
                  <a:pt x="726" y="161"/>
                </a:lnTo>
                <a:lnTo>
                  <a:pt x="735" y="175"/>
                </a:lnTo>
                <a:lnTo>
                  <a:pt x="743" y="189"/>
                </a:lnTo>
                <a:lnTo>
                  <a:pt x="743" y="189"/>
                </a:lnTo>
                <a:lnTo>
                  <a:pt x="730" y="173"/>
                </a:lnTo>
                <a:lnTo>
                  <a:pt x="716" y="158"/>
                </a:lnTo>
                <a:lnTo>
                  <a:pt x="701" y="144"/>
                </a:lnTo>
                <a:lnTo>
                  <a:pt x="684" y="132"/>
                </a:lnTo>
                <a:lnTo>
                  <a:pt x="667" y="120"/>
                </a:lnTo>
                <a:lnTo>
                  <a:pt x="649" y="110"/>
                </a:lnTo>
                <a:lnTo>
                  <a:pt x="630" y="101"/>
                </a:lnTo>
                <a:lnTo>
                  <a:pt x="611" y="93"/>
                </a:lnTo>
                <a:lnTo>
                  <a:pt x="591" y="87"/>
                </a:lnTo>
                <a:lnTo>
                  <a:pt x="570" y="82"/>
                </a:lnTo>
                <a:lnTo>
                  <a:pt x="549" y="79"/>
                </a:lnTo>
                <a:lnTo>
                  <a:pt x="528" y="78"/>
                </a:lnTo>
                <a:lnTo>
                  <a:pt x="506" y="78"/>
                </a:lnTo>
                <a:lnTo>
                  <a:pt x="484" y="79"/>
                </a:lnTo>
                <a:lnTo>
                  <a:pt x="461" y="83"/>
                </a:lnTo>
                <a:lnTo>
                  <a:pt x="439" y="88"/>
                </a:lnTo>
                <a:lnTo>
                  <a:pt x="439" y="88"/>
                </a:lnTo>
                <a:lnTo>
                  <a:pt x="425" y="92"/>
                </a:lnTo>
                <a:lnTo>
                  <a:pt x="411" y="97"/>
                </a:lnTo>
                <a:lnTo>
                  <a:pt x="397" y="103"/>
                </a:lnTo>
                <a:lnTo>
                  <a:pt x="384" y="109"/>
                </a:lnTo>
                <a:lnTo>
                  <a:pt x="372" y="116"/>
                </a:lnTo>
                <a:lnTo>
                  <a:pt x="360" y="123"/>
                </a:lnTo>
                <a:lnTo>
                  <a:pt x="348" y="130"/>
                </a:lnTo>
                <a:lnTo>
                  <a:pt x="336" y="138"/>
                </a:lnTo>
                <a:lnTo>
                  <a:pt x="326" y="147"/>
                </a:lnTo>
                <a:lnTo>
                  <a:pt x="315" y="156"/>
                </a:lnTo>
                <a:lnTo>
                  <a:pt x="305" y="165"/>
                </a:lnTo>
                <a:lnTo>
                  <a:pt x="296" y="175"/>
                </a:lnTo>
                <a:lnTo>
                  <a:pt x="287" y="186"/>
                </a:lnTo>
                <a:lnTo>
                  <a:pt x="279" y="196"/>
                </a:lnTo>
                <a:lnTo>
                  <a:pt x="271" y="207"/>
                </a:lnTo>
                <a:lnTo>
                  <a:pt x="264" y="218"/>
                </a:lnTo>
                <a:lnTo>
                  <a:pt x="257" y="230"/>
                </a:lnTo>
                <a:lnTo>
                  <a:pt x="251" y="241"/>
                </a:lnTo>
                <a:lnTo>
                  <a:pt x="246" y="254"/>
                </a:lnTo>
                <a:lnTo>
                  <a:pt x="241" y="266"/>
                </a:lnTo>
                <a:lnTo>
                  <a:pt x="236" y="278"/>
                </a:lnTo>
                <a:lnTo>
                  <a:pt x="233" y="291"/>
                </a:lnTo>
                <a:lnTo>
                  <a:pt x="230" y="304"/>
                </a:lnTo>
                <a:lnTo>
                  <a:pt x="227" y="317"/>
                </a:lnTo>
                <a:lnTo>
                  <a:pt x="226" y="330"/>
                </a:lnTo>
                <a:lnTo>
                  <a:pt x="224" y="343"/>
                </a:lnTo>
                <a:lnTo>
                  <a:pt x="224" y="356"/>
                </a:lnTo>
                <a:lnTo>
                  <a:pt x="224" y="370"/>
                </a:lnTo>
                <a:lnTo>
                  <a:pt x="225" y="383"/>
                </a:lnTo>
                <a:lnTo>
                  <a:pt x="227" y="397"/>
                </a:lnTo>
                <a:lnTo>
                  <a:pt x="230" y="410"/>
                </a:lnTo>
                <a:lnTo>
                  <a:pt x="233" y="423"/>
                </a:lnTo>
                <a:lnTo>
                  <a:pt x="233" y="423"/>
                </a:lnTo>
                <a:lnTo>
                  <a:pt x="237" y="436"/>
                </a:lnTo>
                <a:lnTo>
                  <a:pt x="241" y="448"/>
                </a:lnTo>
                <a:lnTo>
                  <a:pt x="246" y="459"/>
                </a:lnTo>
                <a:lnTo>
                  <a:pt x="251" y="470"/>
                </a:lnTo>
                <a:lnTo>
                  <a:pt x="257" y="480"/>
                </a:lnTo>
                <a:lnTo>
                  <a:pt x="264" y="490"/>
                </a:lnTo>
                <a:lnTo>
                  <a:pt x="271" y="499"/>
                </a:lnTo>
                <a:lnTo>
                  <a:pt x="279" y="507"/>
                </a:lnTo>
                <a:lnTo>
                  <a:pt x="287" y="515"/>
                </a:lnTo>
                <a:lnTo>
                  <a:pt x="295" y="523"/>
                </a:lnTo>
                <a:lnTo>
                  <a:pt x="304" y="529"/>
                </a:lnTo>
                <a:lnTo>
                  <a:pt x="313" y="535"/>
                </a:lnTo>
                <a:lnTo>
                  <a:pt x="322" y="541"/>
                </a:lnTo>
                <a:lnTo>
                  <a:pt x="332" y="546"/>
                </a:lnTo>
                <a:lnTo>
                  <a:pt x="342" y="550"/>
                </a:lnTo>
                <a:lnTo>
                  <a:pt x="353" y="554"/>
                </a:lnTo>
                <a:lnTo>
                  <a:pt x="363" y="557"/>
                </a:lnTo>
                <a:lnTo>
                  <a:pt x="374" y="559"/>
                </a:lnTo>
                <a:lnTo>
                  <a:pt x="385" y="561"/>
                </a:lnTo>
                <a:lnTo>
                  <a:pt x="397" y="562"/>
                </a:lnTo>
                <a:lnTo>
                  <a:pt x="408" y="562"/>
                </a:lnTo>
                <a:lnTo>
                  <a:pt x="420" y="562"/>
                </a:lnTo>
                <a:lnTo>
                  <a:pt x="431" y="561"/>
                </a:lnTo>
                <a:lnTo>
                  <a:pt x="443" y="559"/>
                </a:lnTo>
                <a:lnTo>
                  <a:pt x="455" y="557"/>
                </a:lnTo>
                <a:lnTo>
                  <a:pt x="467" y="554"/>
                </a:lnTo>
                <a:lnTo>
                  <a:pt x="479" y="550"/>
                </a:lnTo>
                <a:lnTo>
                  <a:pt x="491" y="545"/>
                </a:lnTo>
                <a:lnTo>
                  <a:pt x="503" y="540"/>
                </a:lnTo>
                <a:lnTo>
                  <a:pt x="515" y="534"/>
                </a:lnTo>
                <a:lnTo>
                  <a:pt x="527" y="527"/>
                </a:lnTo>
                <a:lnTo>
                  <a:pt x="538" y="519"/>
                </a:lnTo>
                <a:lnTo>
                  <a:pt x="538" y="519"/>
                </a:lnTo>
                <a:lnTo>
                  <a:pt x="552" y="508"/>
                </a:lnTo>
                <a:lnTo>
                  <a:pt x="565" y="497"/>
                </a:lnTo>
                <a:lnTo>
                  <a:pt x="576" y="484"/>
                </a:lnTo>
                <a:lnTo>
                  <a:pt x="586" y="471"/>
                </a:lnTo>
                <a:lnTo>
                  <a:pt x="594" y="458"/>
                </a:lnTo>
                <a:lnTo>
                  <a:pt x="600" y="444"/>
                </a:lnTo>
                <a:lnTo>
                  <a:pt x="605" y="431"/>
                </a:lnTo>
                <a:lnTo>
                  <a:pt x="609" y="417"/>
                </a:lnTo>
                <a:lnTo>
                  <a:pt x="611" y="403"/>
                </a:lnTo>
                <a:lnTo>
                  <a:pt x="611" y="390"/>
                </a:lnTo>
                <a:lnTo>
                  <a:pt x="610" y="377"/>
                </a:lnTo>
                <a:lnTo>
                  <a:pt x="607" y="365"/>
                </a:lnTo>
                <a:lnTo>
                  <a:pt x="603" y="353"/>
                </a:lnTo>
                <a:lnTo>
                  <a:pt x="597" y="342"/>
                </a:lnTo>
                <a:lnTo>
                  <a:pt x="589" y="332"/>
                </a:lnTo>
                <a:lnTo>
                  <a:pt x="580" y="323"/>
                </a:lnTo>
                <a:lnTo>
                  <a:pt x="580" y="323"/>
                </a:lnTo>
                <a:lnTo>
                  <a:pt x="569" y="316"/>
                </a:lnTo>
                <a:lnTo>
                  <a:pt x="557" y="310"/>
                </a:lnTo>
                <a:lnTo>
                  <a:pt x="544" y="305"/>
                </a:lnTo>
                <a:lnTo>
                  <a:pt x="531" y="302"/>
                </a:lnTo>
                <a:lnTo>
                  <a:pt x="516" y="299"/>
                </a:lnTo>
                <a:lnTo>
                  <a:pt x="501" y="298"/>
                </a:lnTo>
                <a:lnTo>
                  <a:pt x="486" y="299"/>
                </a:lnTo>
                <a:lnTo>
                  <a:pt x="471" y="300"/>
                </a:lnTo>
                <a:lnTo>
                  <a:pt x="455" y="303"/>
                </a:lnTo>
                <a:lnTo>
                  <a:pt x="439" y="307"/>
                </a:lnTo>
                <a:lnTo>
                  <a:pt x="423" y="313"/>
                </a:lnTo>
                <a:lnTo>
                  <a:pt x="407" y="319"/>
                </a:lnTo>
                <a:lnTo>
                  <a:pt x="391" y="327"/>
                </a:lnTo>
                <a:lnTo>
                  <a:pt x="376" y="335"/>
                </a:lnTo>
                <a:lnTo>
                  <a:pt x="361" y="345"/>
                </a:lnTo>
                <a:lnTo>
                  <a:pt x="347" y="356"/>
                </a:lnTo>
                <a:lnTo>
                  <a:pt x="347" y="356"/>
                </a:lnTo>
                <a:lnTo>
                  <a:pt x="334" y="368"/>
                </a:lnTo>
                <a:lnTo>
                  <a:pt x="322" y="381"/>
                </a:lnTo>
                <a:lnTo>
                  <a:pt x="312" y="393"/>
                </a:lnTo>
                <a:lnTo>
                  <a:pt x="303" y="406"/>
                </a:lnTo>
                <a:lnTo>
                  <a:pt x="303" y="406"/>
                </a:lnTo>
                <a:lnTo>
                  <a:pt x="318" y="383"/>
                </a:lnTo>
                <a:lnTo>
                  <a:pt x="334" y="360"/>
                </a:lnTo>
                <a:lnTo>
                  <a:pt x="351" y="338"/>
                </a:lnTo>
                <a:lnTo>
                  <a:pt x="369" y="317"/>
                </a:lnTo>
                <a:lnTo>
                  <a:pt x="389" y="298"/>
                </a:lnTo>
                <a:lnTo>
                  <a:pt x="409" y="280"/>
                </a:lnTo>
                <a:lnTo>
                  <a:pt x="420" y="272"/>
                </a:lnTo>
                <a:lnTo>
                  <a:pt x="432" y="264"/>
                </a:lnTo>
                <a:lnTo>
                  <a:pt x="444" y="257"/>
                </a:lnTo>
                <a:lnTo>
                  <a:pt x="456" y="250"/>
                </a:lnTo>
                <a:lnTo>
                  <a:pt x="456" y="250"/>
                </a:lnTo>
                <a:lnTo>
                  <a:pt x="469" y="244"/>
                </a:lnTo>
                <a:lnTo>
                  <a:pt x="483" y="238"/>
                </a:lnTo>
                <a:lnTo>
                  <a:pt x="497" y="233"/>
                </a:lnTo>
                <a:lnTo>
                  <a:pt x="510" y="228"/>
                </a:lnTo>
                <a:lnTo>
                  <a:pt x="524" y="225"/>
                </a:lnTo>
                <a:lnTo>
                  <a:pt x="537" y="222"/>
                </a:lnTo>
                <a:lnTo>
                  <a:pt x="551" y="220"/>
                </a:lnTo>
                <a:lnTo>
                  <a:pt x="564" y="218"/>
                </a:lnTo>
                <a:lnTo>
                  <a:pt x="577" y="217"/>
                </a:lnTo>
                <a:lnTo>
                  <a:pt x="590" y="217"/>
                </a:lnTo>
                <a:lnTo>
                  <a:pt x="603" y="218"/>
                </a:lnTo>
                <a:lnTo>
                  <a:pt x="616" y="219"/>
                </a:lnTo>
                <a:lnTo>
                  <a:pt x="628" y="221"/>
                </a:lnTo>
                <a:lnTo>
                  <a:pt x="640" y="224"/>
                </a:lnTo>
                <a:lnTo>
                  <a:pt x="652" y="227"/>
                </a:lnTo>
                <a:lnTo>
                  <a:pt x="664" y="231"/>
                </a:lnTo>
                <a:lnTo>
                  <a:pt x="675" y="236"/>
                </a:lnTo>
                <a:lnTo>
                  <a:pt x="686" y="241"/>
                </a:lnTo>
                <a:lnTo>
                  <a:pt x="697" y="247"/>
                </a:lnTo>
                <a:lnTo>
                  <a:pt x="707" y="253"/>
                </a:lnTo>
                <a:lnTo>
                  <a:pt x="717" y="260"/>
                </a:lnTo>
                <a:lnTo>
                  <a:pt x="727" y="268"/>
                </a:lnTo>
                <a:lnTo>
                  <a:pt x="736" y="276"/>
                </a:lnTo>
                <a:lnTo>
                  <a:pt x="745" y="285"/>
                </a:lnTo>
                <a:lnTo>
                  <a:pt x="753" y="294"/>
                </a:lnTo>
                <a:lnTo>
                  <a:pt x="761" y="304"/>
                </a:lnTo>
                <a:lnTo>
                  <a:pt x="768" y="314"/>
                </a:lnTo>
                <a:lnTo>
                  <a:pt x="775" y="325"/>
                </a:lnTo>
                <a:lnTo>
                  <a:pt x="781" y="337"/>
                </a:lnTo>
                <a:lnTo>
                  <a:pt x="787" y="349"/>
                </a:lnTo>
                <a:lnTo>
                  <a:pt x="792" y="361"/>
                </a:lnTo>
                <a:lnTo>
                  <a:pt x="796" y="374"/>
                </a:lnTo>
                <a:lnTo>
                  <a:pt x="796" y="3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ja-JP" altLang="en-US" sz="12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AEAA57-6445-4BD7-B9C1-D6840FCC7B45}"/>
              </a:ext>
            </a:extLst>
          </p:cNvPr>
          <p:cNvSpPr/>
          <p:nvPr/>
        </p:nvSpPr>
        <p:spPr>
          <a:xfrm>
            <a:off x="191407" y="1189328"/>
            <a:ext cx="11495675" cy="5090165"/>
          </a:xfrm>
          <a:prstGeom prst="rect">
            <a:avLst/>
          </a:prstGeom>
        </p:spPr>
        <p:txBody>
          <a:bodyPr/>
          <a:lstStyle/>
          <a:p>
            <a:pPr marL="380990" indent="-380990">
              <a:buFont typeface="Arial" panose="020B0604020202020204" pitchFamily="34" charset="0"/>
              <a:buChar char="•"/>
            </a:pPr>
            <a:endParaRPr lang="en-US" sz="2400" dirty="0">
              <a:latin typeface="+mj-lt"/>
              <a:cs typeface="Times New Roman" panose="02020603050405020304" pitchFamily="18" charset="0"/>
            </a:endParaRPr>
          </a:p>
          <a:p>
            <a:pPr lvl="0"/>
            <a:endParaRPr lang="en-US" sz="2400" dirty="0">
              <a:latin typeface="+mj-lt"/>
              <a:cs typeface="Times New Roman" panose="02020603050405020304" pitchFamily="18" charset="0"/>
            </a:endParaRPr>
          </a:p>
          <a:p>
            <a:pPr lvl="0"/>
            <a:endParaRPr lang="en-US" sz="24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60E182-99D9-475B-ABEC-72C393EEAD3F}"/>
              </a:ext>
            </a:extLst>
          </p:cNvPr>
          <p:cNvSpPr/>
          <p:nvPr/>
        </p:nvSpPr>
        <p:spPr>
          <a:xfrm>
            <a:off x="395014" y="2873434"/>
            <a:ext cx="11401973" cy="3374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133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2133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php_functions</a:t>
            </a:r>
            <a:r>
              <a:rPr lang="en-US" sz="2133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133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1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 </a:t>
            </a:r>
            <a:r>
              <a:rPr lang="en-US" sz="2133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1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33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1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33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1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33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tpl</a:t>
            </a:r>
            <a:r>
              <a:rPr lang="en-US" sz="21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133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2133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php_handling</a:t>
            </a:r>
            <a:r>
              <a:rPr lang="en-US" sz="2133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133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1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33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1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tag &lt;?</a:t>
            </a:r>
            <a:r>
              <a:rPr lang="en-US" sz="2133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en-US" sz="21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?&gt;</a:t>
            </a:r>
          </a:p>
          <a:p>
            <a:pPr marL="990575" lvl="1" indent="-380990">
              <a:buFont typeface="Wingdings" panose="05000000000000000000" pitchFamily="2" charset="2"/>
              <a:buChar char="§"/>
            </a:pPr>
            <a:r>
              <a:rPr lang="en-US" sz="2133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Smarty::PHP_PASSTHRU </a:t>
            </a:r>
            <a:r>
              <a:rPr lang="en-US" sz="21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default )</a:t>
            </a:r>
          </a:p>
          <a:p>
            <a:pPr marL="990575" lvl="1" indent="-380990">
              <a:buFont typeface="Wingdings" panose="05000000000000000000" pitchFamily="2" charset="2"/>
              <a:buChar char="§"/>
            </a:pPr>
            <a:r>
              <a:rPr lang="en-US" sz="2133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Smarty::PHP_QUOTE</a:t>
            </a:r>
          </a:p>
          <a:p>
            <a:pPr marL="990575" lvl="1" indent="-380990">
              <a:buFont typeface="Wingdings" panose="05000000000000000000" pitchFamily="2" charset="2"/>
              <a:buChar char="§"/>
            </a:pPr>
            <a:r>
              <a:rPr lang="en-US" sz="2133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Smarty::PHP_REMOVE</a:t>
            </a:r>
          </a:p>
          <a:p>
            <a:pPr marL="990575" lvl="1" indent="-380990">
              <a:buFont typeface="Wingdings" panose="05000000000000000000" pitchFamily="2" charset="2"/>
              <a:buChar char="§"/>
            </a:pPr>
            <a:r>
              <a:rPr lang="en-US" sz="2133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Smarty::PHP_ALLOW</a:t>
            </a:r>
          </a:p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133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2133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trusted_dir</a:t>
            </a:r>
            <a:r>
              <a:rPr lang="en-US" sz="2133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133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1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array </a:t>
            </a:r>
            <a:r>
              <a:rPr lang="en-US" sz="2133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sz="21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33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1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33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21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33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1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33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1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33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1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33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1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33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include_php</a:t>
            </a:r>
            <a:r>
              <a:rPr lang="en-US" sz="21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33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trỏ</a:t>
            </a:r>
            <a:r>
              <a:rPr lang="en-US" sz="21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33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1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en-US" sz="2133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1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33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21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33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1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33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1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133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2133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php_modifiers</a:t>
            </a:r>
            <a:r>
              <a:rPr lang="en-US" sz="2133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133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1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33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21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33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1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33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1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33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1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33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1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33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tpl</a:t>
            </a:r>
            <a:r>
              <a:rPr lang="en-US" sz="21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33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1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{$</a:t>
            </a:r>
            <a:r>
              <a:rPr lang="en-US" sz="2133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name|escape</a:t>
            </a:r>
            <a:r>
              <a:rPr lang="en-US" sz="21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6813DEC-6F6F-4E6F-A8BC-3AF2DF9395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227" y="1189329"/>
            <a:ext cx="6184900" cy="161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778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2">
            <a:extLst>
              <a:ext uri="{FF2B5EF4-FFF2-40B4-BE49-F238E27FC236}">
                <a16:creationId xmlns:a16="http://schemas.microsoft.com/office/drawing/2014/main" id="{39486942-BA73-41EC-9015-CA73434CE0DC}"/>
              </a:ext>
            </a:extLst>
          </p:cNvPr>
          <p:cNvSpPr txBox="1">
            <a:spLocks/>
          </p:cNvSpPr>
          <p:nvPr/>
        </p:nvSpPr>
        <p:spPr>
          <a:xfrm>
            <a:off x="1393941" y="55310"/>
            <a:ext cx="4707340" cy="85532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121920" tIns="60960" rIns="121920" bIns="60960" rtlCol="0" anchor="ctr">
            <a:normAutofit fontScale="70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Output Filters</a:t>
            </a:r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D1330FA6-4982-4BBE-9769-6FDE4A7AEA27}"/>
              </a:ext>
            </a:extLst>
          </p:cNvPr>
          <p:cNvSpPr>
            <a:spLocks/>
          </p:cNvSpPr>
          <p:nvPr/>
        </p:nvSpPr>
        <p:spPr bwMode="auto">
          <a:xfrm>
            <a:off x="11186167" y="183833"/>
            <a:ext cx="814427" cy="598280"/>
          </a:xfrm>
          <a:custGeom>
            <a:avLst/>
            <a:gdLst>
              <a:gd name="T0" fmla="*/ 805 w 806"/>
              <a:gd name="T1" fmla="*/ 425 h 814"/>
              <a:gd name="T2" fmla="*/ 799 w 806"/>
              <a:gd name="T3" fmla="*/ 508 h 814"/>
              <a:gd name="T4" fmla="*/ 772 w 806"/>
              <a:gd name="T5" fmla="*/ 586 h 814"/>
              <a:gd name="T6" fmla="*/ 726 w 806"/>
              <a:gd name="T7" fmla="*/ 657 h 814"/>
              <a:gd name="T8" fmla="*/ 668 w 806"/>
              <a:gd name="T9" fmla="*/ 717 h 814"/>
              <a:gd name="T10" fmla="*/ 601 w 806"/>
              <a:gd name="T11" fmla="*/ 764 h 814"/>
              <a:gd name="T12" fmla="*/ 545 w 806"/>
              <a:gd name="T13" fmla="*/ 790 h 814"/>
              <a:gd name="T14" fmla="*/ 417 w 806"/>
              <a:gd name="T15" fmla="*/ 814 h 814"/>
              <a:gd name="T16" fmla="*/ 315 w 806"/>
              <a:gd name="T17" fmla="*/ 804 h 814"/>
              <a:gd name="T18" fmla="*/ 193 w 806"/>
              <a:gd name="T19" fmla="*/ 753 h 814"/>
              <a:gd name="T20" fmla="*/ 92 w 806"/>
              <a:gd name="T21" fmla="*/ 666 h 814"/>
              <a:gd name="T22" fmla="*/ 24 w 806"/>
              <a:gd name="T23" fmla="*/ 545 h 814"/>
              <a:gd name="T24" fmla="*/ 4 w 806"/>
              <a:gd name="T25" fmla="*/ 465 h 814"/>
              <a:gd name="T26" fmla="*/ 2 w 806"/>
              <a:gd name="T27" fmla="*/ 366 h 814"/>
              <a:gd name="T28" fmla="*/ 23 w 806"/>
              <a:gd name="T29" fmla="*/ 270 h 814"/>
              <a:gd name="T30" fmla="*/ 67 w 806"/>
              <a:gd name="T31" fmla="*/ 183 h 814"/>
              <a:gd name="T32" fmla="*/ 130 w 806"/>
              <a:gd name="T33" fmla="*/ 108 h 814"/>
              <a:gd name="T34" fmla="*/ 212 w 806"/>
              <a:gd name="T35" fmla="*/ 50 h 814"/>
              <a:gd name="T36" fmla="*/ 286 w 806"/>
              <a:gd name="T37" fmla="*/ 19 h 814"/>
              <a:gd name="T38" fmla="*/ 372 w 806"/>
              <a:gd name="T39" fmla="*/ 2 h 814"/>
              <a:gd name="T40" fmla="*/ 459 w 806"/>
              <a:gd name="T41" fmla="*/ 4 h 814"/>
              <a:gd name="T42" fmla="*/ 542 w 806"/>
              <a:gd name="T43" fmla="*/ 23 h 814"/>
              <a:gd name="T44" fmla="*/ 617 w 806"/>
              <a:gd name="T45" fmla="*/ 59 h 814"/>
              <a:gd name="T46" fmla="*/ 683 w 806"/>
              <a:gd name="T47" fmla="*/ 110 h 814"/>
              <a:gd name="T48" fmla="*/ 735 w 806"/>
              <a:gd name="T49" fmla="*/ 175 h 814"/>
              <a:gd name="T50" fmla="*/ 701 w 806"/>
              <a:gd name="T51" fmla="*/ 144 h 814"/>
              <a:gd name="T52" fmla="*/ 611 w 806"/>
              <a:gd name="T53" fmla="*/ 93 h 814"/>
              <a:gd name="T54" fmla="*/ 506 w 806"/>
              <a:gd name="T55" fmla="*/ 78 h 814"/>
              <a:gd name="T56" fmla="*/ 425 w 806"/>
              <a:gd name="T57" fmla="*/ 92 h 814"/>
              <a:gd name="T58" fmla="*/ 360 w 806"/>
              <a:gd name="T59" fmla="*/ 123 h 814"/>
              <a:gd name="T60" fmla="*/ 305 w 806"/>
              <a:gd name="T61" fmla="*/ 165 h 814"/>
              <a:gd name="T62" fmla="*/ 264 w 806"/>
              <a:gd name="T63" fmla="*/ 218 h 814"/>
              <a:gd name="T64" fmla="*/ 236 w 806"/>
              <a:gd name="T65" fmla="*/ 278 h 814"/>
              <a:gd name="T66" fmla="*/ 224 w 806"/>
              <a:gd name="T67" fmla="*/ 343 h 814"/>
              <a:gd name="T68" fmla="*/ 230 w 806"/>
              <a:gd name="T69" fmla="*/ 410 h 814"/>
              <a:gd name="T70" fmla="*/ 246 w 806"/>
              <a:gd name="T71" fmla="*/ 459 h 814"/>
              <a:gd name="T72" fmla="*/ 279 w 806"/>
              <a:gd name="T73" fmla="*/ 507 h 814"/>
              <a:gd name="T74" fmla="*/ 322 w 806"/>
              <a:gd name="T75" fmla="*/ 541 h 814"/>
              <a:gd name="T76" fmla="*/ 374 w 806"/>
              <a:gd name="T77" fmla="*/ 559 h 814"/>
              <a:gd name="T78" fmla="*/ 431 w 806"/>
              <a:gd name="T79" fmla="*/ 561 h 814"/>
              <a:gd name="T80" fmla="*/ 491 w 806"/>
              <a:gd name="T81" fmla="*/ 545 h 814"/>
              <a:gd name="T82" fmla="*/ 538 w 806"/>
              <a:gd name="T83" fmla="*/ 519 h 814"/>
              <a:gd name="T84" fmla="*/ 594 w 806"/>
              <a:gd name="T85" fmla="*/ 458 h 814"/>
              <a:gd name="T86" fmla="*/ 611 w 806"/>
              <a:gd name="T87" fmla="*/ 390 h 814"/>
              <a:gd name="T88" fmla="*/ 589 w 806"/>
              <a:gd name="T89" fmla="*/ 332 h 814"/>
              <a:gd name="T90" fmla="*/ 544 w 806"/>
              <a:gd name="T91" fmla="*/ 305 h 814"/>
              <a:gd name="T92" fmla="*/ 471 w 806"/>
              <a:gd name="T93" fmla="*/ 300 h 814"/>
              <a:gd name="T94" fmla="*/ 391 w 806"/>
              <a:gd name="T95" fmla="*/ 327 h 814"/>
              <a:gd name="T96" fmla="*/ 334 w 806"/>
              <a:gd name="T97" fmla="*/ 368 h 814"/>
              <a:gd name="T98" fmla="*/ 318 w 806"/>
              <a:gd name="T99" fmla="*/ 383 h 814"/>
              <a:gd name="T100" fmla="*/ 409 w 806"/>
              <a:gd name="T101" fmla="*/ 280 h 814"/>
              <a:gd name="T102" fmla="*/ 456 w 806"/>
              <a:gd name="T103" fmla="*/ 250 h 814"/>
              <a:gd name="T104" fmla="*/ 524 w 806"/>
              <a:gd name="T105" fmla="*/ 225 h 814"/>
              <a:gd name="T106" fmla="*/ 590 w 806"/>
              <a:gd name="T107" fmla="*/ 217 h 814"/>
              <a:gd name="T108" fmla="*/ 652 w 806"/>
              <a:gd name="T109" fmla="*/ 227 h 814"/>
              <a:gd name="T110" fmla="*/ 707 w 806"/>
              <a:gd name="T111" fmla="*/ 253 h 814"/>
              <a:gd name="T112" fmla="*/ 753 w 806"/>
              <a:gd name="T113" fmla="*/ 294 h 814"/>
              <a:gd name="T114" fmla="*/ 787 w 806"/>
              <a:gd name="T115" fmla="*/ 349 h 8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06" h="814">
                <a:moveTo>
                  <a:pt x="796" y="374"/>
                </a:moveTo>
                <a:lnTo>
                  <a:pt x="796" y="374"/>
                </a:lnTo>
                <a:lnTo>
                  <a:pt x="800" y="391"/>
                </a:lnTo>
                <a:lnTo>
                  <a:pt x="803" y="408"/>
                </a:lnTo>
                <a:lnTo>
                  <a:pt x="805" y="425"/>
                </a:lnTo>
                <a:lnTo>
                  <a:pt x="806" y="442"/>
                </a:lnTo>
                <a:lnTo>
                  <a:pt x="806" y="459"/>
                </a:lnTo>
                <a:lnTo>
                  <a:pt x="804" y="475"/>
                </a:lnTo>
                <a:lnTo>
                  <a:pt x="802" y="492"/>
                </a:lnTo>
                <a:lnTo>
                  <a:pt x="799" y="508"/>
                </a:lnTo>
                <a:lnTo>
                  <a:pt x="795" y="524"/>
                </a:lnTo>
                <a:lnTo>
                  <a:pt x="791" y="540"/>
                </a:lnTo>
                <a:lnTo>
                  <a:pt x="785" y="556"/>
                </a:lnTo>
                <a:lnTo>
                  <a:pt x="779" y="571"/>
                </a:lnTo>
                <a:lnTo>
                  <a:pt x="772" y="586"/>
                </a:lnTo>
                <a:lnTo>
                  <a:pt x="764" y="601"/>
                </a:lnTo>
                <a:lnTo>
                  <a:pt x="755" y="616"/>
                </a:lnTo>
                <a:lnTo>
                  <a:pt x="746" y="630"/>
                </a:lnTo>
                <a:lnTo>
                  <a:pt x="737" y="643"/>
                </a:lnTo>
                <a:lnTo>
                  <a:pt x="726" y="657"/>
                </a:lnTo>
                <a:lnTo>
                  <a:pt x="716" y="670"/>
                </a:lnTo>
                <a:lnTo>
                  <a:pt x="705" y="682"/>
                </a:lnTo>
                <a:lnTo>
                  <a:pt x="693" y="694"/>
                </a:lnTo>
                <a:lnTo>
                  <a:pt x="681" y="706"/>
                </a:lnTo>
                <a:lnTo>
                  <a:pt x="668" y="717"/>
                </a:lnTo>
                <a:lnTo>
                  <a:pt x="655" y="727"/>
                </a:lnTo>
                <a:lnTo>
                  <a:pt x="642" y="737"/>
                </a:lnTo>
                <a:lnTo>
                  <a:pt x="629" y="747"/>
                </a:lnTo>
                <a:lnTo>
                  <a:pt x="615" y="755"/>
                </a:lnTo>
                <a:lnTo>
                  <a:pt x="601" y="764"/>
                </a:lnTo>
                <a:lnTo>
                  <a:pt x="587" y="771"/>
                </a:lnTo>
                <a:lnTo>
                  <a:pt x="573" y="778"/>
                </a:lnTo>
                <a:lnTo>
                  <a:pt x="559" y="785"/>
                </a:lnTo>
                <a:lnTo>
                  <a:pt x="545" y="790"/>
                </a:lnTo>
                <a:lnTo>
                  <a:pt x="545" y="790"/>
                </a:lnTo>
                <a:lnTo>
                  <a:pt x="519" y="798"/>
                </a:lnTo>
                <a:lnTo>
                  <a:pt x="494" y="805"/>
                </a:lnTo>
                <a:lnTo>
                  <a:pt x="468" y="810"/>
                </a:lnTo>
                <a:lnTo>
                  <a:pt x="443" y="813"/>
                </a:lnTo>
                <a:lnTo>
                  <a:pt x="417" y="814"/>
                </a:lnTo>
                <a:lnTo>
                  <a:pt x="392" y="814"/>
                </a:lnTo>
                <a:lnTo>
                  <a:pt x="366" y="812"/>
                </a:lnTo>
                <a:lnTo>
                  <a:pt x="341" y="809"/>
                </a:lnTo>
                <a:lnTo>
                  <a:pt x="341" y="809"/>
                </a:lnTo>
                <a:lnTo>
                  <a:pt x="315" y="804"/>
                </a:lnTo>
                <a:lnTo>
                  <a:pt x="289" y="797"/>
                </a:lnTo>
                <a:lnTo>
                  <a:pt x="264" y="789"/>
                </a:lnTo>
                <a:lnTo>
                  <a:pt x="240" y="778"/>
                </a:lnTo>
                <a:lnTo>
                  <a:pt x="216" y="767"/>
                </a:lnTo>
                <a:lnTo>
                  <a:pt x="193" y="753"/>
                </a:lnTo>
                <a:lnTo>
                  <a:pt x="170" y="739"/>
                </a:lnTo>
                <a:lnTo>
                  <a:pt x="149" y="723"/>
                </a:lnTo>
                <a:lnTo>
                  <a:pt x="129" y="705"/>
                </a:lnTo>
                <a:lnTo>
                  <a:pt x="110" y="686"/>
                </a:lnTo>
                <a:lnTo>
                  <a:pt x="92" y="666"/>
                </a:lnTo>
                <a:lnTo>
                  <a:pt x="76" y="644"/>
                </a:lnTo>
                <a:lnTo>
                  <a:pt x="60" y="621"/>
                </a:lnTo>
                <a:lnTo>
                  <a:pt x="47" y="597"/>
                </a:lnTo>
                <a:lnTo>
                  <a:pt x="34" y="572"/>
                </a:lnTo>
                <a:lnTo>
                  <a:pt x="24" y="545"/>
                </a:lnTo>
                <a:lnTo>
                  <a:pt x="24" y="545"/>
                </a:lnTo>
                <a:lnTo>
                  <a:pt x="17" y="526"/>
                </a:lnTo>
                <a:lnTo>
                  <a:pt x="12" y="506"/>
                </a:lnTo>
                <a:lnTo>
                  <a:pt x="7" y="486"/>
                </a:lnTo>
                <a:lnTo>
                  <a:pt x="4" y="465"/>
                </a:lnTo>
                <a:lnTo>
                  <a:pt x="1" y="445"/>
                </a:lnTo>
                <a:lnTo>
                  <a:pt x="0" y="425"/>
                </a:lnTo>
                <a:lnTo>
                  <a:pt x="0" y="405"/>
                </a:lnTo>
                <a:lnTo>
                  <a:pt x="0" y="386"/>
                </a:lnTo>
                <a:lnTo>
                  <a:pt x="2" y="366"/>
                </a:lnTo>
                <a:lnTo>
                  <a:pt x="4" y="346"/>
                </a:lnTo>
                <a:lnTo>
                  <a:pt x="8" y="327"/>
                </a:lnTo>
                <a:lnTo>
                  <a:pt x="12" y="308"/>
                </a:lnTo>
                <a:lnTo>
                  <a:pt x="17" y="289"/>
                </a:lnTo>
                <a:lnTo>
                  <a:pt x="23" y="270"/>
                </a:lnTo>
                <a:lnTo>
                  <a:pt x="30" y="252"/>
                </a:lnTo>
                <a:lnTo>
                  <a:pt x="38" y="234"/>
                </a:lnTo>
                <a:lnTo>
                  <a:pt x="47" y="217"/>
                </a:lnTo>
                <a:lnTo>
                  <a:pt x="57" y="200"/>
                </a:lnTo>
                <a:lnTo>
                  <a:pt x="67" y="183"/>
                </a:lnTo>
                <a:lnTo>
                  <a:pt x="78" y="167"/>
                </a:lnTo>
                <a:lnTo>
                  <a:pt x="90" y="152"/>
                </a:lnTo>
                <a:lnTo>
                  <a:pt x="103" y="137"/>
                </a:lnTo>
                <a:lnTo>
                  <a:pt x="116" y="122"/>
                </a:lnTo>
                <a:lnTo>
                  <a:pt x="130" y="108"/>
                </a:lnTo>
                <a:lnTo>
                  <a:pt x="145" y="95"/>
                </a:lnTo>
                <a:lnTo>
                  <a:pt x="161" y="83"/>
                </a:lnTo>
                <a:lnTo>
                  <a:pt x="177" y="71"/>
                </a:lnTo>
                <a:lnTo>
                  <a:pt x="194" y="60"/>
                </a:lnTo>
                <a:lnTo>
                  <a:pt x="212" y="50"/>
                </a:lnTo>
                <a:lnTo>
                  <a:pt x="230" y="41"/>
                </a:lnTo>
                <a:lnTo>
                  <a:pt x="249" y="32"/>
                </a:lnTo>
                <a:lnTo>
                  <a:pt x="269" y="25"/>
                </a:lnTo>
                <a:lnTo>
                  <a:pt x="269" y="25"/>
                </a:lnTo>
                <a:lnTo>
                  <a:pt x="286" y="19"/>
                </a:lnTo>
                <a:lnTo>
                  <a:pt x="303" y="14"/>
                </a:lnTo>
                <a:lnTo>
                  <a:pt x="320" y="10"/>
                </a:lnTo>
                <a:lnTo>
                  <a:pt x="337" y="6"/>
                </a:lnTo>
                <a:lnTo>
                  <a:pt x="355" y="4"/>
                </a:lnTo>
                <a:lnTo>
                  <a:pt x="372" y="2"/>
                </a:lnTo>
                <a:lnTo>
                  <a:pt x="390" y="1"/>
                </a:lnTo>
                <a:lnTo>
                  <a:pt x="407" y="0"/>
                </a:lnTo>
                <a:lnTo>
                  <a:pt x="424" y="1"/>
                </a:lnTo>
                <a:lnTo>
                  <a:pt x="442" y="2"/>
                </a:lnTo>
                <a:lnTo>
                  <a:pt x="459" y="4"/>
                </a:lnTo>
                <a:lnTo>
                  <a:pt x="476" y="6"/>
                </a:lnTo>
                <a:lnTo>
                  <a:pt x="492" y="10"/>
                </a:lnTo>
                <a:lnTo>
                  <a:pt x="509" y="13"/>
                </a:lnTo>
                <a:lnTo>
                  <a:pt x="525" y="18"/>
                </a:lnTo>
                <a:lnTo>
                  <a:pt x="542" y="23"/>
                </a:lnTo>
                <a:lnTo>
                  <a:pt x="557" y="29"/>
                </a:lnTo>
                <a:lnTo>
                  <a:pt x="573" y="36"/>
                </a:lnTo>
                <a:lnTo>
                  <a:pt x="588" y="43"/>
                </a:lnTo>
                <a:lnTo>
                  <a:pt x="603" y="51"/>
                </a:lnTo>
                <a:lnTo>
                  <a:pt x="617" y="59"/>
                </a:lnTo>
                <a:lnTo>
                  <a:pt x="631" y="68"/>
                </a:lnTo>
                <a:lnTo>
                  <a:pt x="645" y="78"/>
                </a:lnTo>
                <a:lnTo>
                  <a:pt x="658" y="88"/>
                </a:lnTo>
                <a:lnTo>
                  <a:pt x="671" y="99"/>
                </a:lnTo>
                <a:lnTo>
                  <a:pt x="683" y="110"/>
                </a:lnTo>
                <a:lnTo>
                  <a:pt x="695" y="122"/>
                </a:lnTo>
                <a:lnTo>
                  <a:pt x="705" y="134"/>
                </a:lnTo>
                <a:lnTo>
                  <a:pt x="716" y="147"/>
                </a:lnTo>
                <a:lnTo>
                  <a:pt x="726" y="161"/>
                </a:lnTo>
                <a:lnTo>
                  <a:pt x="735" y="175"/>
                </a:lnTo>
                <a:lnTo>
                  <a:pt x="743" y="189"/>
                </a:lnTo>
                <a:lnTo>
                  <a:pt x="743" y="189"/>
                </a:lnTo>
                <a:lnTo>
                  <a:pt x="730" y="173"/>
                </a:lnTo>
                <a:lnTo>
                  <a:pt x="716" y="158"/>
                </a:lnTo>
                <a:lnTo>
                  <a:pt x="701" y="144"/>
                </a:lnTo>
                <a:lnTo>
                  <a:pt x="684" y="132"/>
                </a:lnTo>
                <a:lnTo>
                  <a:pt x="667" y="120"/>
                </a:lnTo>
                <a:lnTo>
                  <a:pt x="649" y="110"/>
                </a:lnTo>
                <a:lnTo>
                  <a:pt x="630" y="101"/>
                </a:lnTo>
                <a:lnTo>
                  <a:pt x="611" y="93"/>
                </a:lnTo>
                <a:lnTo>
                  <a:pt x="591" y="87"/>
                </a:lnTo>
                <a:lnTo>
                  <a:pt x="570" y="82"/>
                </a:lnTo>
                <a:lnTo>
                  <a:pt x="549" y="79"/>
                </a:lnTo>
                <a:lnTo>
                  <a:pt x="528" y="78"/>
                </a:lnTo>
                <a:lnTo>
                  <a:pt x="506" y="78"/>
                </a:lnTo>
                <a:lnTo>
                  <a:pt x="484" y="79"/>
                </a:lnTo>
                <a:lnTo>
                  <a:pt x="461" y="83"/>
                </a:lnTo>
                <a:lnTo>
                  <a:pt x="439" y="88"/>
                </a:lnTo>
                <a:lnTo>
                  <a:pt x="439" y="88"/>
                </a:lnTo>
                <a:lnTo>
                  <a:pt x="425" y="92"/>
                </a:lnTo>
                <a:lnTo>
                  <a:pt x="411" y="97"/>
                </a:lnTo>
                <a:lnTo>
                  <a:pt x="397" y="103"/>
                </a:lnTo>
                <a:lnTo>
                  <a:pt x="384" y="109"/>
                </a:lnTo>
                <a:lnTo>
                  <a:pt x="372" y="116"/>
                </a:lnTo>
                <a:lnTo>
                  <a:pt x="360" y="123"/>
                </a:lnTo>
                <a:lnTo>
                  <a:pt x="348" y="130"/>
                </a:lnTo>
                <a:lnTo>
                  <a:pt x="336" y="138"/>
                </a:lnTo>
                <a:lnTo>
                  <a:pt x="326" y="147"/>
                </a:lnTo>
                <a:lnTo>
                  <a:pt x="315" y="156"/>
                </a:lnTo>
                <a:lnTo>
                  <a:pt x="305" y="165"/>
                </a:lnTo>
                <a:lnTo>
                  <a:pt x="296" y="175"/>
                </a:lnTo>
                <a:lnTo>
                  <a:pt x="287" y="186"/>
                </a:lnTo>
                <a:lnTo>
                  <a:pt x="279" y="196"/>
                </a:lnTo>
                <a:lnTo>
                  <a:pt x="271" y="207"/>
                </a:lnTo>
                <a:lnTo>
                  <a:pt x="264" y="218"/>
                </a:lnTo>
                <a:lnTo>
                  <a:pt x="257" y="230"/>
                </a:lnTo>
                <a:lnTo>
                  <a:pt x="251" y="241"/>
                </a:lnTo>
                <a:lnTo>
                  <a:pt x="246" y="254"/>
                </a:lnTo>
                <a:lnTo>
                  <a:pt x="241" y="266"/>
                </a:lnTo>
                <a:lnTo>
                  <a:pt x="236" y="278"/>
                </a:lnTo>
                <a:lnTo>
                  <a:pt x="233" y="291"/>
                </a:lnTo>
                <a:lnTo>
                  <a:pt x="230" y="304"/>
                </a:lnTo>
                <a:lnTo>
                  <a:pt x="227" y="317"/>
                </a:lnTo>
                <a:lnTo>
                  <a:pt x="226" y="330"/>
                </a:lnTo>
                <a:lnTo>
                  <a:pt x="224" y="343"/>
                </a:lnTo>
                <a:lnTo>
                  <a:pt x="224" y="356"/>
                </a:lnTo>
                <a:lnTo>
                  <a:pt x="224" y="370"/>
                </a:lnTo>
                <a:lnTo>
                  <a:pt x="225" y="383"/>
                </a:lnTo>
                <a:lnTo>
                  <a:pt x="227" y="397"/>
                </a:lnTo>
                <a:lnTo>
                  <a:pt x="230" y="410"/>
                </a:lnTo>
                <a:lnTo>
                  <a:pt x="233" y="423"/>
                </a:lnTo>
                <a:lnTo>
                  <a:pt x="233" y="423"/>
                </a:lnTo>
                <a:lnTo>
                  <a:pt x="237" y="436"/>
                </a:lnTo>
                <a:lnTo>
                  <a:pt x="241" y="448"/>
                </a:lnTo>
                <a:lnTo>
                  <a:pt x="246" y="459"/>
                </a:lnTo>
                <a:lnTo>
                  <a:pt x="251" y="470"/>
                </a:lnTo>
                <a:lnTo>
                  <a:pt x="257" y="480"/>
                </a:lnTo>
                <a:lnTo>
                  <a:pt x="264" y="490"/>
                </a:lnTo>
                <a:lnTo>
                  <a:pt x="271" y="499"/>
                </a:lnTo>
                <a:lnTo>
                  <a:pt x="279" y="507"/>
                </a:lnTo>
                <a:lnTo>
                  <a:pt x="287" y="515"/>
                </a:lnTo>
                <a:lnTo>
                  <a:pt x="295" y="523"/>
                </a:lnTo>
                <a:lnTo>
                  <a:pt x="304" y="529"/>
                </a:lnTo>
                <a:lnTo>
                  <a:pt x="313" y="535"/>
                </a:lnTo>
                <a:lnTo>
                  <a:pt x="322" y="541"/>
                </a:lnTo>
                <a:lnTo>
                  <a:pt x="332" y="546"/>
                </a:lnTo>
                <a:lnTo>
                  <a:pt x="342" y="550"/>
                </a:lnTo>
                <a:lnTo>
                  <a:pt x="353" y="554"/>
                </a:lnTo>
                <a:lnTo>
                  <a:pt x="363" y="557"/>
                </a:lnTo>
                <a:lnTo>
                  <a:pt x="374" y="559"/>
                </a:lnTo>
                <a:lnTo>
                  <a:pt x="385" y="561"/>
                </a:lnTo>
                <a:lnTo>
                  <a:pt x="397" y="562"/>
                </a:lnTo>
                <a:lnTo>
                  <a:pt x="408" y="562"/>
                </a:lnTo>
                <a:lnTo>
                  <a:pt x="420" y="562"/>
                </a:lnTo>
                <a:lnTo>
                  <a:pt x="431" y="561"/>
                </a:lnTo>
                <a:lnTo>
                  <a:pt x="443" y="559"/>
                </a:lnTo>
                <a:lnTo>
                  <a:pt x="455" y="557"/>
                </a:lnTo>
                <a:lnTo>
                  <a:pt x="467" y="554"/>
                </a:lnTo>
                <a:lnTo>
                  <a:pt x="479" y="550"/>
                </a:lnTo>
                <a:lnTo>
                  <a:pt x="491" y="545"/>
                </a:lnTo>
                <a:lnTo>
                  <a:pt x="503" y="540"/>
                </a:lnTo>
                <a:lnTo>
                  <a:pt x="515" y="534"/>
                </a:lnTo>
                <a:lnTo>
                  <a:pt x="527" y="527"/>
                </a:lnTo>
                <a:lnTo>
                  <a:pt x="538" y="519"/>
                </a:lnTo>
                <a:lnTo>
                  <a:pt x="538" y="519"/>
                </a:lnTo>
                <a:lnTo>
                  <a:pt x="552" y="508"/>
                </a:lnTo>
                <a:lnTo>
                  <a:pt x="565" y="497"/>
                </a:lnTo>
                <a:lnTo>
                  <a:pt x="576" y="484"/>
                </a:lnTo>
                <a:lnTo>
                  <a:pt x="586" y="471"/>
                </a:lnTo>
                <a:lnTo>
                  <a:pt x="594" y="458"/>
                </a:lnTo>
                <a:lnTo>
                  <a:pt x="600" y="444"/>
                </a:lnTo>
                <a:lnTo>
                  <a:pt x="605" y="431"/>
                </a:lnTo>
                <a:lnTo>
                  <a:pt x="609" y="417"/>
                </a:lnTo>
                <a:lnTo>
                  <a:pt x="611" y="403"/>
                </a:lnTo>
                <a:lnTo>
                  <a:pt x="611" y="390"/>
                </a:lnTo>
                <a:lnTo>
                  <a:pt x="610" y="377"/>
                </a:lnTo>
                <a:lnTo>
                  <a:pt x="607" y="365"/>
                </a:lnTo>
                <a:lnTo>
                  <a:pt x="603" y="353"/>
                </a:lnTo>
                <a:lnTo>
                  <a:pt x="597" y="342"/>
                </a:lnTo>
                <a:lnTo>
                  <a:pt x="589" y="332"/>
                </a:lnTo>
                <a:lnTo>
                  <a:pt x="580" y="323"/>
                </a:lnTo>
                <a:lnTo>
                  <a:pt x="580" y="323"/>
                </a:lnTo>
                <a:lnTo>
                  <a:pt x="569" y="316"/>
                </a:lnTo>
                <a:lnTo>
                  <a:pt x="557" y="310"/>
                </a:lnTo>
                <a:lnTo>
                  <a:pt x="544" y="305"/>
                </a:lnTo>
                <a:lnTo>
                  <a:pt x="531" y="302"/>
                </a:lnTo>
                <a:lnTo>
                  <a:pt x="516" y="299"/>
                </a:lnTo>
                <a:lnTo>
                  <a:pt x="501" y="298"/>
                </a:lnTo>
                <a:lnTo>
                  <a:pt x="486" y="299"/>
                </a:lnTo>
                <a:lnTo>
                  <a:pt x="471" y="300"/>
                </a:lnTo>
                <a:lnTo>
                  <a:pt x="455" y="303"/>
                </a:lnTo>
                <a:lnTo>
                  <a:pt x="439" y="307"/>
                </a:lnTo>
                <a:lnTo>
                  <a:pt x="423" y="313"/>
                </a:lnTo>
                <a:lnTo>
                  <a:pt x="407" y="319"/>
                </a:lnTo>
                <a:lnTo>
                  <a:pt x="391" y="327"/>
                </a:lnTo>
                <a:lnTo>
                  <a:pt x="376" y="335"/>
                </a:lnTo>
                <a:lnTo>
                  <a:pt x="361" y="345"/>
                </a:lnTo>
                <a:lnTo>
                  <a:pt x="347" y="356"/>
                </a:lnTo>
                <a:lnTo>
                  <a:pt x="347" y="356"/>
                </a:lnTo>
                <a:lnTo>
                  <a:pt x="334" y="368"/>
                </a:lnTo>
                <a:lnTo>
                  <a:pt x="322" y="381"/>
                </a:lnTo>
                <a:lnTo>
                  <a:pt x="312" y="393"/>
                </a:lnTo>
                <a:lnTo>
                  <a:pt x="303" y="406"/>
                </a:lnTo>
                <a:lnTo>
                  <a:pt x="303" y="406"/>
                </a:lnTo>
                <a:lnTo>
                  <a:pt x="318" y="383"/>
                </a:lnTo>
                <a:lnTo>
                  <a:pt x="334" y="360"/>
                </a:lnTo>
                <a:lnTo>
                  <a:pt x="351" y="338"/>
                </a:lnTo>
                <a:lnTo>
                  <a:pt x="369" y="317"/>
                </a:lnTo>
                <a:lnTo>
                  <a:pt x="389" y="298"/>
                </a:lnTo>
                <a:lnTo>
                  <a:pt x="409" y="280"/>
                </a:lnTo>
                <a:lnTo>
                  <a:pt x="420" y="272"/>
                </a:lnTo>
                <a:lnTo>
                  <a:pt x="432" y="264"/>
                </a:lnTo>
                <a:lnTo>
                  <a:pt x="444" y="257"/>
                </a:lnTo>
                <a:lnTo>
                  <a:pt x="456" y="250"/>
                </a:lnTo>
                <a:lnTo>
                  <a:pt x="456" y="250"/>
                </a:lnTo>
                <a:lnTo>
                  <a:pt x="469" y="244"/>
                </a:lnTo>
                <a:lnTo>
                  <a:pt x="483" y="238"/>
                </a:lnTo>
                <a:lnTo>
                  <a:pt x="497" y="233"/>
                </a:lnTo>
                <a:lnTo>
                  <a:pt x="510" y="228"/>
                </a:lnTo>
                <a:lnTo>
                  <a:pt x="524" y="225"/>
                </a:lnTo>
                <a:lnTo>
                  <a:pt x="537" y="222"/>
                </a:lnTo>
                <a:lnTo>
                  <a:pt x="551" y="220"/>
                </a:lnTo>
                <a:lnTo>
                  <a:pt x="564" y="218"/>
                </a:lnTo>
                <a:lnTo>
                  <a:pt x="577" y="217"/>
                </a:lnTo>
                <a:lnTo>
                  <a:pt x="590" y="217"/>
                </a:lnTo>
                <a:lnTo>
                  <a:pt x="603" y="218"/>
                </a:lnTo>
                <a:lnTo>
                  <a:pt x="616" y="219"/>
                </a:lnTo>
                <a:lnTo>
                  <a:pt x="628" y="221"/>
                </a:lnTo>
                <a:lnTo>
                  <a:pt x="640" y="224"/>
                </a:lnTo>
                <a:lnTo>
                  <a:pt x="652" y="227"/>
                </a:lnTo>
                <a:lnTo>
                  <a:pt x="664" y="231"/>
                </a:lnTo>
                <a:lnTo>
                  <a:pt x="675" y="236"/>
                </a:lnTo>
                <a:lnTo>
                  <a:pt x="686" y="241"/>
                </a:lnTo>
                <a:lnTo>
                  <a:pt x="697" y="247"/>
                </a:lnTo>
                <a:lnTo>
                  <a:pt x="707" y="253"/>
                </a:lnTo>
                <a:lnTo>
                  <a:pt x="717" y="260"/>
                </a:lnTo>
                <a:lnTo>
                  <a:pt x="727" y="268"/>
                </a:lnTo>
                <a:lnTo>
                  <a:pt x="736" y="276"/>
                </a:lnTo>
                <a:lnTo>
                  <a:pt x="745" y="285"/>
                </a:lnTo>
                <a:lnTo>
                  <a:pt x="753" y="294"/>
                </a:lnTo>
                <a:lnTo>
                  <a:pt x="761" y="304"/>
                </a:lnTo>
                <a:lnTo>
                  <a:pt x="768" y="314"/>
                </a:lnTo>
                <a:lnTo>
                  <a:pt x="775" y="325"/>
                </a:lnTo>
                <a:lnTo>
                  <a:pt x="781" y="337"/>
                </a:lnTo>
                <a:lnTo>
                  <a:pt x="787" y="349"/>
                </a:lnTo>
                <a:lnTo>
                  <a:pt x="792" y="361"/>
                </a:lnTo>
                <a:lnTo>
                  <a:pt x="796" y="374"/>
                </a:lnTo>
                <a:lnTo>
                  <a:pt x="796" y="3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ja-JP" altLang="en-US" sz="12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AEAA57-6445-4BD7-B9C1-D6840FCC7B45}"/>
              </a:ext>
            </a:extLst>
          </p:cNvPr>
          <p:cNvSpPr/>
          <p:nvPr/>
        </p:nvSpPr>
        <p:spPr>
          <a:xfrm>
            <a:off x="191407" y="1189328"/>
            <a:ext cx="11495675" cy="5090165"/>
          </a:xfrm>
          <a:prstGeom prst="rect">
            <a:avLst/>
          </a:prstGeom>
        </p:spPr>
        <p:txBody>
          <a:bodyPr/>
          <a:lstStyle/>
          <a:p>
            <a:pPr marL="380990" indent="-380990">
              <a:buFont typeface="Arial" panose="020B0604020202020204" pitchFamily="34" charset="0"/>
              <a:buChar char="•"/>
            </a:pPr>
            <a:endParaRPr lang="en-US" sz="2400" dirty="0">
              <a:latin typeface="+mj-lt"/>
              <a:cs typeface="Times New Roman" panose="02020603050405020304" pitchFamily="18" charset="0"/>
            </a:endParaRPr>
          </a:p>
          <a:p>
            <a:pPr lvl="0"/>
            <a:endParaRPr lang="en-US" sz="2400" dirty="0">
              <a:latin typeface="+mj-lt"/>
              <a:cs typeface="Times New Roman" panose="02020603050405020304" pitchFamily="18" charset="0"/>
            </a:endParaRPr>
          </a:p>
          <a:p>
            <a:pPr lvl="0"/>
            <a:endParaRPr lang="en-US" sz="24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60E182-99D9-475B-ABEC-72C393EEAD3F}"/>
              </a:ext>
            </a:extLst>
          </p:cNvPr>
          <p:cNvSpPr/>
          <p:nvPr/>
        </p:nvSpPr>
        <p:spPr>
          <a:xfrm>
            <a:off x="564480" y="1166670"/>
            <a:ext cx="11401973" cy="1077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0990" indent="-38099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33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1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33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1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33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lọc</a:t>
            </a:r>
            <a:r>
              <a:rPr lang="en-US" sz="21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33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1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33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kí</a:t>
            </a:r>
            <a:r>
              <a:rPr lang="en-US" sz="21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33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1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133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sz="21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33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1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33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21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33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1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33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1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template </a:t>
            </a:r>
            <a:r>
              <a:rPr lang="en-US" sz="2133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1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sz="2133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1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ng</a:t>
            </a:r>
            <a:r>
              <a:rPr lang="vi-VN" sz="21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133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US" sz="21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33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1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80990" indent="-38099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vi-VN" sz="21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133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21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33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1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33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lọc</a:t>
            </a:r>
            <a:r>
              <a:rPr lang="en-US" sz="21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33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1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33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1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33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chuỗi</a:t>
            </a:r>
            <a:r>
              <a:rPr lang="en-US" sz="21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regex.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D8CAFEC-8C93-49C2-B0C2-29B6410601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833" y="2659221"/>
            <a:ext cx="7329840" cy="2392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234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2">
            <a:extLst>
              <a:ext uri="{FF2B5EF4-FFF2-40B4-BE49-F238E27FC236}">
                <a16:creationId xmlns:a16="http://schemas.microsoft.com/office/drawing/2014/main" id="{39486942-BA73-41EC-9015-CA73434CE0DC}"/>
              </a:ext>
            </a:extLst>
          </p:cNvPr>
          <p:cNvSpPr txBox="1">
            <a:spLocks/>
          </p:cNvSpPr>
          <p:nvPr/>
        </p:nvSpPr>
        <p:spPr>
          <a:xfrm>
            <a:off x="1393941" y="55310"/>
            <a:ext cx="4707340" cy="85532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121920" tIns="60960" rIns="121920" bIns="60960" rtlCol="0" anchor="ctr">
            <a:normAutofit fontScale="85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vi-V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Smarty</a:t>
            </a:r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D1330FA6-4982-4BBE-9769-6FDE4A7AEA27}"/>
              </a:ext>
            </a:extLst>
          </p:cNvPr>
          <p:cNvSpPr>
            <a:spLocks/>
          </p:cNvSpPr>
          <p:nvPr/>
        </p:nvSpPr>
        <p:spPr bwMode="auto">
          <a:xfrm>
            <a:off x="11186167" y="183833"/>
            <a:ext cx="814427" cy="598280"/>
          </a:xfrm>
          <a:custGeom>
            <a:avLst/>
            <a:gdLst>
              <a:gd name="T0" fmla="*/ 805 w 806"/>
              <a:gd name="T1" fmla="*/ 425 h 814"/>
              <a:gd name="T2" fmla="*/ 799 w 806"/>
              <a:gd name="T3" fmla="*/ 508 h 814"/>
              <a:gd name="T4" fmla="*/ 772 w 806"/>
              <a:gd name="T5" fmla="*/ 586 h 814"/>
              <a:gd name="T6" fmla="*/ 726 w 806"/>
              <a:gd name="T7" fmla="*/ 657 h 814"/>
              <a:gd name="T8" fmla="*/ 668 w 806"/>
              <a:gd name="T9" fmla="*/ 717 h 814"/>
              <a:gd name="T10" fmla="*/ 601 w 806"/>
              <a:gd name="T11" fmla="*/ 764 h 814"/>
              <a:gd name="T12" fmla="*/ 545 w 806"/>
              <a:gd name="T13" fmla="*/ 790 h 814"/>
              <a:gd name="T14" fmla="*/ 417 w 806"/>
              <a:gd name="T15" fmla="*/ 814 h 814"/>
              <a:gd name="T16" fmla="*/ 315 w 806"/>
              <a:gd name="T17" fmla="*/ 804 h 814"/>
              <a:gd name="T18" fmla="*/ 193 w 806"/>
              <a:gd name="T19" fmla="*/ 753 h 814"/>
              <a:gd name="T20" fmla="*/ 92 w 806"/>
              <a:gd name="T21" fmla="*/ 666 h 814"/>
              <a:gd name="T22" fmla="*/ 24 w 806"/>
              <a:gd name="T23" fmla="*/ 545 h 814"/>
              <a:gd name="T24" fmla="*/ 4 w 806"/>
              <a:gd name="T25" fmla="*/ 465 h 814"/>
              <a:gd name="T26" fmla="*/ 2 w 806"/>
              <a:gd name="T27" fmla="*/ 366 h 814"/>
              <a:gd name="T28" fmla="*/ 23 w 806"/>
              <a:gd name="T29" fmla="*/ 270 h 814"/>
              <a:gd name="T30" fmla="*/ 67 w 806"/>
              <a:gd name="T31" fmla="*/ 183 h 814"/>
              <a:gd name="T32" fmla="*/ 130 w 806"/>
              <a:gd name="T33" fmla="*/ 108 h 814"/>
              <a:gd name="T34" fmla="*/ 212 w 806"/>
              <a:gd name="T35" fmla="*/ 50 h 814"/>
              <a:gd name="T36" fmla="*/ 286 w 806"/>
              <a:gd name="T37" fmla="*/ 19 h 814"/>
              <a:gd name="T38" fmla="*/ 372 w 806"/>
              <a:gd name="T39" fmla="*/ 2 h 814"/>
              <a:gd name="T40" fmla="*/ 459 w 806"/>
              <a:gd name="T41" fmla="*/ 4 h 814"/>
              <a:gd name="T42" fmla="*/ 542 w 806"/>
              <a:gd name="T43" fmla="*/ 23 h 814"/>
              <a:gd name="T44" fmla="*/ 617 w 806"/>
              <a:gd name="T45" fmla="*/ 59 h 814"/>
              <a:gd name="T46" fmla="*/ 683 w 806"/>
              <a:gd name="T47" fmla="*/ 110 h 814"/>
              <a:gd name="T48" fmla="*/ 735 w 806"/>
              <a:gd name="T49" fmla="*/ 175 h 814"/>
              <a:gd name="T50" fmla="*/ 701 w 806"/>
              <a:gd name="T51" fmla="*/ 144 h 814"/>
              <a:gd name="T52" fmla="*/ 611 w 806"/>
              <a:gd name="T53" fmla="*/ 93 h 814"/>
              <a:gd name="T54" fmla="*/ 506 w 806"/>
              <a:gd name="T55" fmla="*/ 78 h 814"/>
              <a:gd name="T56" fmla="*/ 425 w 806"/>
              <a:gd name="T57" fmla="*/ 92 h 814"/>
              <a:gd name="T58" fmla="*/ 360 w 806"/>
              <a:gd name="T59" fmla="*/ 123 h 814"/>
              <a:gd name="T60" fmla="*/ 305 w 806"/>
              <a:gd name="T61" fmla="*/ 165 h 814"/>
              <a:gd name="T62" fmla="*/ 264 w 806"/>
              <a:gd name="T63" fmla="*/ 218 h 814"/>
              <a:gd name="T64" fmla="*/ 236 w 806"/>
              <a:gd name="T65" fmla="*/ 278 h 814"/>
              <a:gd name="T66" fmla="*/ 224 w 806"/>
              <a:gd name="T67" fmla="*/ 343 h 814"/>
              <a:gd name="T68" fmla="*/ 230 w 806"/>
              <a:gd name="T69" fmla="*/ 410 h 814"/>
              <a:gd name="T70" fmla="*/ 246 w 806"/>
              <a:gd name="T71" fmla="*/ 459 h 814"/>
              <a:gd name="T72" fmla="*/ 279 w 806"/>
              <a:gd name="T73" fmla="*/ 507 h 814"/>
              <a:gd name="T74" fmla="*/ 322 w 806"/>
              <a:gd name="T75" fmla="*/ 541 h 814"/>
              <a:gd name="T76" fmla="*/ 374 w 806"/>
              <a:gd name="T77" fmla="*/ 559 h 814"/>
              <a:gd name="T78" fmla="*/ 431 w 806"/>
              <a:gd name="T79" fmla="*/ 561 h 814"/>
              <a:gd name="T80" fmla="*/ 491 w 806"/>
              <a:gd name="T81" fmla="*/ 545 h 814"/>
              <a:gd name="T82" fmla="*/ 538 w 806"/>
              <a:gd name="T83" fmla="*/ 519 h 814"/>
              <a:gd name="T84" fmla="*/ 594 w 806"/>
              <a:gd name="T85" fmla="*/ 458 h 814"/>
              <a:gd name="T86" fmla="*/ 611 w 806"/>
              <a:gd name="T87" fmla="*/ 390 h 814"/>
              <a:gd name="T88" fmla="*/ 589 w 806"/>
              <a:gd name="T89" fmla="*/ 332 h 814"/>
              <a:gd name="T90" fmla="*/ 544 w 806"/>
              <a:gd name="T91" fmla="*/ 305 h 814"/>
              <a:gd name="T92" fmla="*/ 471 w 806"/>
              <a:gd name="T93" fmla="*/ 300 h 814"/>
              <a:gd name="T94" fmla="*/ 391 w 806"/>
              <a:gd name="T95" fmla="*/ 327 h 814"/>
              <a:gd name="T96" fmla="*/ 334 w 806"/>
              <a:gd name="T97" fmla="*/ 368 h 814"/>
              <a:gd name="T98" fmla="*/ 318 w 806"/>
              <a:gd name="T99" fmla="*/ 383 h 814"/>
              <a:gd name="T100" fmla="*/ 409 w 806"/>
              <a:gd name="T101" fmla="*/ 280 h 814"/>
              <a:gd name="T102" fmla="*/ 456 w 806"/>
              <a:gd name="T103" fmla="*/ 250 h 814"/>
              <a:gd name="T104" fmla="*/ 524 w 806"/>
              <a:gd name="T105" fmla="*/ 225 h 814"/>
              <a:gd name="T106" fmla="*/ 590 w 806"/>
              <a:gd name="T107" fmla="*/ 217 h 814"/>
              <a:gd name="T108" fmla="*/ 652 w 806"/>
              <a:gd name="T109" fmla="*/ 227 h 814"/>
              <a:gd name="T110" fmla="*/ 707 w 806"/>
              <a:gd name="T111" fmla="*/ 253 h 814"/>
              <a:gd name="T112" fmla="*/ 753 w 806"/>
              <a:gd name="T113" fmla="*/ 294 h 814"/>
              <a:gd name="T114" fmla="*/ 787 w 806"/>
              <a:gd name="T115" fmla="*/ 349 h 8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06" h="814">
                <a:moveTo>
                  <a:pt x="796" y="374"/>
                </a:moveTo>
                <a:lnTo>
                  <a:pt x="796" y="374"/>
                </a:lnTo>
                <a:lnTo>
                  <a:pt x="800" y="391"/>
                </a:lnTo>
                <a:lnTo>
                  <a:pt x="803" y="408"/>
                </a:lnTo>
                <a:lnTo>
                  <a:pt x="805" y="425"/>
                </a:lnTo>
                <a:lnTo>
                  <a:pt x="806" y="442"/>
                </a:lnTo>
                <a:lnTo>
                  <a:pt x="806" y="459"/>
                </a:lnTo>
                <a:lnTo>
                  <a:pt x="804" y="475"/>
                </a:lnTo>
                <a:lnTo>
                  <a:pt x="802" y="492"/>
                </a:lnTo>
                <a:lnTo>
                  <a:pt x="799" y="508"/>
                </a:lnTo>
                <a:lnTo>
                  <a:pt x="795" y="524"/>
                </a:lnTo>
                <a:lnTo>
                  <a:pt x="791" y="540"/>
                </a:lnTo>
                <a:lnTo>
                  <a:pt x="785" y="556"/>
                </a:lnTo>
                <a:lnTo>
                  <a:pt x="779" y="571"/>
                </a:lnTo>
                <a:lnTo>
                  <a:pt x="772" y="586"/>
                </a:lnTo>
                <a:lnTo>
                  <a:pt x="764" y="601"/>
                </a:lnTo>
                <a:lnTo>
                  <a:pt x="755" y="616"/>
                </a:lnTo>
                <a:lnTo>
                  <a:pt x="746" y="630"/>
                </a:lnTo>
                <a:lnTo>
                  <a:pt x="737" y="643"/>
                </a:lnTo>
                <a:lnTo>
                  <a:pt x="726" y="657"/>
                </a:lnTo>
                <a:lnTo>
                  <a:pt x="716" y="670"/>
                </a:lnTo>
                <a:lnTo>
                  <a:pt x="705" y="682"/>
                </a:lnTo>
                <a:lnTo>
                  <a:pt x="693" y="694"/>
                </a:lnTo>
                <a:lnTo>
                  <a:pt x="681" y="706"/>
                </a:lnTo>
                <a:lnTo>
                  <a:pt x="668" y="717"/>
                </a:lnTo>
                <a:lnTo>
                  <a:pt x="655" y="727"/>
                </a:lnTo>
                <a:lnTo>
                  <a:pt x="642" y="737"/>
                </a:lnTo>
                <a:lnTo>
                  <a:pt x="629" y="747"/>
                </a:lnTo>
                <a:lnTo>
                  <a:pt x="615" y="755"/>
                </a:lnTo>
                <a:lnTo>
                  <a:pt x="601" y="764"/>
                </a:lnTo>
                <a:lnTo>
                  <a:pt x="587" y="771"/>
                </a:lnTo>
                <a:lnTo>
                  <a:pt x="573" y="778"/>
                </a:lnTo>
                <a:lnTo>
                  <a:pt x="559" y="785"/>
                </a:lnTo>
                <a:lnTo>
                  <a:pt x="545" y="790"/>
                </a:lnTo>
                <a:lnTo>
                  <a:pt x="545" y="790"/>
                </a:lnTo>
                <a:lnTo>
                  <a:pt x="519" y="798"/>
                </a:lnTo>
                <a:lnTo>
                  <a:pt x="494" y="805"/>
                </a:lnTo>
                <a:lnTo>
                  <a:pt x="468" y="810"/>
                </a:lnTo>
                <a:lnTo>
                  <a:pt x="443" y="813"/>
                </a:lnTo>
                <a:lnTo>
                  <a:pt x="417" y="814"/>
                </a:lnTo>
                <a:lnTo>
                  <a:pt x="392" y="814"/>
                </a:lnTo>
                <a:lnTo>
                  <a:pt x="366" y="812"/>
                </a:lnTo>
                <a:lnTo>
                  <a:pt x="341" y="809"/>
                </a:lnTo>
                <a:lnTo>
                  <a:pt x="341" y="809"/>
                </a:lnTo>
                <a:lnTo>
                  <a:pt x="315" y="804"/>
                </a:lnTo>
                <a:lnTo>
                  <a:pt x="289" y="797"/>
                </a:lnTo>
                <a:lnTo>
                  <a:pt x="264" y="789"/>
                </a:lnTo>
                <a:lnTo>
                  <a:pt x="240" y="778"/>
                </a:lnTo>
                <a:lnTo>
                  <a:pt x="216" y="767"/>
                </a:lnTo>
                <a:lnTo>
                  <a:pt x="193" y="753"/>
                </a:lnTo>
                <a:lnTo>
                  <a:pt x="170" y="739"/>
                </a:lnTo>
                <a:lnTo>
                  <a:pt x="149" y="723"/>
                </a:lnTo>
                <a:lnTo>
                  <a:pt x="129" y="705"/>
                </a:lnTo>
                <a:lnTo>
                  <a:pt x="110" y="686"/>
                </a:lnTo>
                <a:lnTo>
                  <a:pt x="92" y="666"/>
                </a:lnTo>
                <a:lnTo>
                  <a:pt x="76" y="644"/>
                </a:lnTo>
                <a:lnTo>
                  <a:pt x="60" y="621"/>
                </a:lnTo>
                <a:lnTo>
                  <a:pt x="47" y="597"/>
                </a:lnTo>
                <a:lnTo>
                  <a:pt x="34" y="572"/>
                </a:lnTo>
                <a:lnTo>
                  <a:pt x="24" y="545"/>
                </a:lnTo>
                <a:lnTo>
                  <a:pt x="24" y="545"/>
                </a:lnTo>
                <a:lnTo>
                  <a:pt x="17" y="526"/>
                </a:lnTo>
                <a:lnTo>
                  <a:pt x="12" y="506"/>
                </a:lnTo>
                <a:lnTo>
                  <a:pt x="7" y="486"/>
                </a:lnTo>
                <a:lnTo>
                  <a:pt x="4" y="465"/>
                </a:lnTo>
                <a:lnTo>
                  <a:pt x="1" y="445"/>
                </a:lnTo>
                <a:lnTo>
                  <a:pt x="0" y="425"/>
                </a:lnTo>
                <a:lnTo>
                  <a:pt x="0" y="405"/>
                </a:lnTo>
                <a:lnTo>
                  <a:pt x="0" y="386"/>
                </a:lnTo>
                <a:lnTo>
                  <a:pt x="2" y="366"/>
                </a:lnTo>
                <a:lnTo>
                  <a:pt x="4" y="346"/>
                </a:lnTo>
                <a:lnTo>
                  <a:pt x="8" y="327"/>
                </a:lnTo>
                <a:lnTo>
                  <a:pt x="12" y="308"/>
                </a:lnTo>
                <a:lnTo>
                  <a:pt x="17" y="289"/>
                </a:lnTo>
                <a:lnTo>
                  <a:pt x="23" y="270"/>
                </a:lnTo>
                <a:lnTo>
                  <a:pt x="30" y="252"/>
                </a:lnTo>
                <a:lnTo>
                  <a:pt x="38" y="234"/>
                </a:lnTo>
                <a:lnTo>
                  <a:pt x="47" y="217"/>
                </a:lnTo>
                <a:lnTo>
                  <a:pt x="57" y="200"/>
                </a:lnTo>
                <a:lnTo>
                  <a:pt x="67" y="183"/>
                </a:lnTo>
                <a:lnTo>
                  <a:pt x="78" y="167"/>
                </a:lnTo>
                <a:lnTo>
                  <a:pt x="90" y="152"/>
                </a:lnTo>
                <a:lnTo>
                  <a:pt x="103" y="137"/>
                </a:lnTo>
                <a:lnTo>
                  <a:pt x="116" y="122"/>
                </a:lnTo>
                <a:lnTo>
                  <a:pt x="130" y="108"/>
                </a:lnTo>
                <a:lnTo>
                  <a:pt x="145" y="95"/>
                </a:lnTo>
                <a:lnTo>
                  <a:pt x="161" y="83"/>
                </a:lnTo>
                <a:lnTo>
                  <a:pt x="177" y="71"/>
                </a:lnTo>
                <a:lnTo>
                  <a:pt x="194" y="60"/>
                </a:lnTo>
                <a:lnTo>
                  <a:pt x="212" y="50"/>
                </a:lnTo>
                <a:lnTo>
                  <a:pt x="230" y="41"/>
                </a:lnTo>
                <a:lnTo>
                  <a:pt x="249" y="32"/>
                </a:lnTo>
                <a:lnTo>
                  <a:pt x="269" y="25"/>
                </a:lnTo>
                <a:lnTo>
                  <a:pt x="269" y="25"/>
                </a:lnTo>
                <a:lnTo>
                  <a:pt x="286" y="19"/>
                </a:lnTo>
                <a:lnTo>
                  <a:pt x="303" y="14"/>
                </a:lnTo>
                <a:lnTo>
                  <a:pt x="320" y="10"/>
                </a:lnTo>
                <a:lnTo>
                  <a:pt x="337" y="6"/>
                </a:lnTo>
                <a:lnTo>
                  <a:pt x="355" y="4"/>
                </a:lnTo>
                <a:lnTo>
                  <a:pt x="372" y="2"/>
                </a:lnTo>
                <a:lnTo>
                  <a:pt x="390" y="1"/>
                </a:lnTo>
                <a:lnTo>
                  <a:pt x="407" y="0"/>
                </a:lnTo>
                <a:lnTo>
                  <a:pt x="424" y="1"/>
                </a:lnTo>
                <a:lnTo>
                  <a:pt x="442" y="2"/>
                </a:lnTo>
                <a:lnTo>
                  <a:pt x="459" y="4"/>
                </a:lnTo>
                <a:lnTo>
                  <a:pt x="476" y="6"/>
                </a:lnTo>
                <a:lnTo>
                  <a:pt x="492" y="10"/>
                </a:lnTo>
                <a:lnTo>
                  <a:pt x="509" y="13"/>
                </a:lnTo>
                <a:lnTo>
                  <a:pt x="525" y="18"/>
                </a:lnTo>
                <a:lnTo>
                  <a:pt x="542" y="23"/>
                </a:lnTo>
                <a:lnTo>
                  <a:pt x="557" y="29"/>
                </a:lnTo>
                <a:lnTo>
                  <a:pt x="573" y="36"/>
                </a:lnTo>
                <a:lnTo>
                  <a:pt x="588" y="43"/>
                </a:lnTo>
                <a:lnTo>
                  <a:pt x="603" y="51"/>
                </a:lnTo>
                <a:lnTo>
                  <a:pt x="617" y="59"/>
                </a:lnTo>
                <a:lnTo>
                  <a:pt x="631" y="68"/>
                </a:lnTo>
                <a:lnTo>
                  <a:pt x="645" y="78"/>
                </a:lnTo>
                <a:lnTo>
                  <a:pt x="658" y="88"/>
                </a:lnTo>
                <a:lnTo>
                  <a:pt x="671" y="99"/>
                </a:lnTo>
                <a:lnTo>
                  <a:pt x="683" y="110"/>
                </a:lnTo>
                <a:lnTo>
                  <a:pt x="695" y="122"/>
                </a:lnTo>
                <a:lnTo>
                  <a:pt x="705" y="134"/>
                </a:lnTo>
                <a:lnTo>
                  <a:pt x="716" y="147"/>
                </a:lnTo>
                <a:lnTo>
                  <a:pt x="726" y="161"/>
                </a:lnTo>
                <a:lnTo>
                  <a:pt x="735" y="175"/>
                </a:lnTo>
                <a:lnTo>
                  <a:pt x="743" y="189"/>
                </a:lnTo>
                <a:lnTo>
                  <a:pt x="743" y="189"/>
                </a:lnTo>
                <a:lnTo>
                  <a:pt x="730" y="173"/>
                </a:lnTo>
                <a:lnTo>
                  <a:pt x="716" y="158"/>
                </a:lnTo>
                <a:lnTo>
                  <a:pt x="701" y="144"/>
                </a:lnTo>
                <a:lnTo>
                  <a:pt x="684" y="132"/>
                </a:lnTo>
                <a:lnTo>
                  <a:pt x="667" y="120"/>
                </a:lnTo>
                <a:lnTo>
                  <a:pt x="649" y="110"/>
                </a:lnTo>
                <a:lnTo>
                  <a:pt x="630" y="101"/>
                </a:lnTo>
                <a:lnTo>
                  <a:pt x="611" y="93"/>
                </a:lnTo>
                <a:lnTo>
                  <a:pt x="591" y="87"/>
                </a:lnTo>
                <a:lnTo>
                  <a:pt x="570" y="82"/>
                </a:lnTo>
                <a:lnTo>
                  <a:pt x="549" y="79"/>
                </a:lnTo>
                <a:lnTo>
                  <a:pt x="528" y="78"/>
                </a:lnTo>
                <a:lnTo>
                  <a:pt x="506" y="78"/>
                </a:lnTo>
                <a:lnTo>
                  <a:pt x="484" y="79"/>
                </a:lnTo>
                <a:lnTo>
                  <a:pt x="461" y="83"/>
                </a:lnTo>
                <a:lnTo>
                  <a:pt x="439" y="88"/>
                </a:lnTo>
                <a:lnTo>
                  <a:pt x="439" y="88"/>
                </a:lnTo>
                <a:lnTo>
                  <a:pt x="425" y="92"/>
                </a:lnTo>
                <a:lnTo>
                  <a:pt x="411" y="97"/>
                </a:lnTo>
                <a:lnTo>
                  <a:pt x="397" y="103"/>
                </a:lnTo>
                <a:lnTo>
                  <a:pt x="384" y="109"/>
                </a:lnTo>
                <a:lnTo>
                  <a:pt x="372" y="116"/>
                </a:lnTo>
                <a:lnTo>
                  <a:pt x="360" y="123"/>
                </a:lnTo>
                <a:lnTo>
                  <a:pt x="348" y="130"/>
                </a:lnTo>
                <a:lnTo>
                  <a:pt x="336" y="138"/>
                </a:lnTo>
                <a:lnTo>
                  <a:pt x="326" y="147"/>
                </a:lnTo>
                <a:lnTo>
                  <a:pt x="315" y="156"/>
                </a:lnTo>
                <a:lnTo>
                  <a:pt x="305" y="165"/>
                </a:lnTo>
                <a:lnTo>
                  <a:pt x="296" y="175"/>
                </a:lnTo>
                <a:lnTo>
                  <a:pt x="287" y="186"/>
                </a:lnTo>
                <a:lnTo>
                  <a:pt x="279" y="196"/>
                </a:lnTo>
                <a:lnTo>
                  <a:pt x="271" y="207"/>
                </a:lnTo>
                <a:lnTo>
                  <a:pt x="264" y="218"/>
                </a:lnTo>
                <a:lnTo>
                  <a:pt x="257" y="230"/>
                </a:lnTo>
                <a:lnTo>
                  <a:pt x="251" y="241"/>
                </a:lnTo>
                <a:lnTo>
                  <a:pt x="246" y="254"/>
                </a:lnTo>
                <a:lnTo>
                  <a:pt x="241" y="266"/>
                </a:lnTo>
                <a:lnTo>
                  <a:pt x="236" y="278"/>
                </a:lnTo>
                <a:lnTo>
                  <a:pt x="233" y="291"/>
                </a:lnTo>
                <a:lnTo>
                  <a:pt x="230" y="304"/>
                </a:lnTo>
                <a:lnTo>
                  <a:pt x="227" y="317"/>
                </a:lnTo>
                <a:lnTo>
                  <a:pt x="226" y="330"/>
                </a:lnTo>
                <a:lnTo>
                  <a:pt x="224" y="343"/>
                </a:lnTo>
                <a:lnTo>
                  <a:pt x="224" y="356"/>
                </a:lnTo>
                <a:lnTo>
                  <a:pt x="224" y="370"/>
                </a:lnTo>
                <a:lnTo>
                  <a:pt x="225" y="383"/>
                </a:lnTo>
                <a:lnTo>
                  <a:pt x="227" y="397"/>
                </a:lnTo>
                <a:lnTo>
                  <a:pt x="230" y="410"/>
                </a:lnTo>
                <a:lnTo>
                  <a:pt x="233" y="423"/>
                </a:lnTo>
                <a:lnTo>
                  <a:pt x="233" y="423"/>
                </a:lnTo>
                <a:lnTo>
                  <a:pt x="237" y="436"/>
                </a:lnTo>
                <a:lnTo>
                  <a:pt x="241" y="448"/>
                </a:lnTo>
                <a:lnTo>
                  <a:pt x="246" y="459"/>
                </a:lnTo>
                <a:lnTo>
                  <a:pt x="251" y="470"/>
                </a:lnTo>
                <a:lnTo>
                  <a:pt x="257" y="480"/>
                </a:lnTo>
                <a:lnTo>
                  <a:pt x="264" y="490"/>
                </a:lnTo>
                <a:lnTo>
                  <a:pt x="271" y="499"/>
                </a:lnTo>
                <a:lnTo>
                  <a:pt x="279" y="507"/>
                </a:lnTo>
                <a:lnTo>
                  <a:pt x="287" y="515"/>
                </a:lnTo>
                <a:lnTo>
                  <a:pt x="295" y="523"/>
                </a:lnTo>
                <a:lnTo>
                  <a:pt x="304" y="529"/>
                </a:lnTo>
                <a:lnTo>
                  <a:pt x="313" y="535"/>
                </a:lnTo>
                <a:lnTo>
                  <a:pt x="322" y="541"/>
                </a:lnTo>
                <a:lnTo>
                  <a:pt x="332" y="546"/>
                </a:lnTo>
                <a:lnTo>
                  <a:pt x="342" y="550"/>
                </a:lnTo>
                <a:lnTo>
                  <a:pt x="353" y="554"/>
                </a:lnTo>
                <a:lnTo>
                  <a:pt x="363" y="557"/>
                </a:lnTo>
                <a:lnTo>
                  <a:pt x="374" y="559"/>
                </a:lnTo>
                <a:lnTo>
                  <a:pt x="385" y="561"/>
                </a:lnTo>
                <a:lnTo>
                  <a:pt x="397" y="562"/>
                </a:lnTo>
                <a:lnTo>
                  <a:pt x="408" y="562"/>
                </a:lnTo>
                <a:lnTo>
                  <a:pt x="420" y="562"/>
                </a:lnTo>
                <a:lnTo>
                  <a:pt x="431" y="561"/>
                </a:lnTo>
                <a:lnTo>
                  <a:pt x="443" y="559"/>
                </a:lnTo>
                <a:lnTo>
                  <a:pt x="455" y="557"/>
                </a:lnTo>
                <a:lnTo>
                  <a:pt x="467" y="554"/>
                </a:lnTo>
                <a:lnTo>
                  <a:pt x="479" y="550"/>
                </a:lnTo>
                <a:lnTo>
                  <a:pt x="491" y="545"/>
                </a:lnTo>
                <a:lnTo>
                  <a:pt x="503" y="540"/>
                </a:lnTo>
                <a:lnTo>
                  <a:pt x="515" y="534"/>
                </a:lnTo>
                <a:lnTo>
                  <a:pt x="527" y="527"/>
                </a:lnTo>
                <a:lnTo>
                  <a:pt x="538" y="519"/>
                </a:lnTo>
                <a:lnTo>
                  <a:pt x="538" y="519"/>
                </a:lnTo>
                <a:lnTo>
                  <a:pt x="552" y="508"/>
                </a:lnTo>
                <a:lnTo>
                  <a:pt x="565" y="497"/>
                </a:lnTo>
                <a:lnTo>
                  <a:pt x="576" y="484"/>
                </a:lnTo>
                <a:lnTo>
                  <a:pt x="586" y="471"/>
                </a:lnTo>
                <a:lnTo>
                  <a:pt x="594" y="458"/>
                </a:lnTo>
                <a:lnTo>
                  <a:pt x="600" y="444"/>
                </a:lnTo>
                <a:lnTo>
                  <a:pt x="605" y="431"/>
                </a:lnTo>
                <a:lnTo>
                  <a:pt x="609" y="417"/>
                </a:lnTo>
                <a:lnTo>
                  <a:pt x="611" y="403"/>
                </a:lnTo>
                <a:lnTo>
                  <a:pt x="611" y="390"/>
                </a:lnTo>
                <a:lnTo>
                  <a:pt x="610" y="377"/>
                </a:lnTo>
                <a:lnTo>
                  <a:pt x="607" y="365"/>
                </a:lnTo>
                <a:lnTo>
                  <a:pt x="603" y="353"/>
                </a:lnTo>
                <a:lnTo>
                  <a:pt x="597" y="342"/>
                </a:lnTo>
                <a:lnTo>
                  <a:pt x="589" y="332"/>
                </a:lnTo>
                <a:lnTo>
                  <a:pt x="580" y="323"/>
                </a:lnTo>
                <a:lnTo>
                  <a:pt x="580" y="323"/>
                </a:lnTo>
                <a:lnTo>
                  <a:pt x="569" y="316"/>
                </a:lnTo>
                <a:lnTo>
                  <a:pt x="557" y="310"/>
                </a:lnTo>
                <a:lnTo>
                  <a:pt x="544" y="305"/>
                </a:lnTo>
                <a:lnTo>
                  <a:pt x="531" y="302"/>
                </a:lnTo>
                <a:lnTo>
                  <a:pt x="516" y="299"/>
                </a:lnTo>
                <a:lnTo>
                  <a:pt x="501" y="298"/>
                </a:lnTo>
                <a:lnTo>
                  <a:pt x="486" y="299"/>
                </a:lnTo>
                <a:lnTo>
                  <a:pt x="471" y="300"/>
                </a:lnTo>
                <a:lnTo>
                  <a:pt x="455" y="303"/>
                </a:lnTo>
                <a:lnTo>
                  <a:pt x="439" y="307"/>
                </a:lnTo>
                <a:lnTo>
                  <a:pt x="423" y="313"/>
                </a:lnTo>
                <a:lnTo>
                  <a:pt x="407" y="319"/>
                </a:lnTo>
                <a:lnTo>
                  <a:pt x="391" y="327"/>
                </a:lnTo>
                <a:lnTo>
                  <a:pt x="376" y="335"/>
                </a:lnTo>
                <a:lnTo>
                  <a:pt x="361" y="345"/>
                </a:lnTo>
                <a:lnTo>
                  <a:pt x="347" y="356"/>
                </a:lnTo>
                <a:lnTo>
                  <a:pt x="347" y="356"/>
                </a:lnTo>
                <a:lnTo>
                  <a:pt x="334" y="368"/>
                </a:lnTo>
                <a:lnTo>
                  <a:pt x="322" y="381"/>
                </a:lnTo>
                <a:lnTo>
                  <a:pt x="312" y="393"/>
                </a:lnTo>
                <a:lnTo>
                  <a:pt x="303" y="406"/>
                </a:lnTo>
                <a:lnTo>
                  <a:pt x="303" y="406"/>
                </a:lnTo>
                <a:lnTo>
                  <a:pt x="318" y="383"/>
                </a:lnTo>
                <a:lnTo>
                  <a:pt x="334" y="360"/>
                </a:lnTo>
                <a:lnTo>
                  <a:pt x="351" y="338"/>
                </a:lnTo>
                <a:lnTo>
                  <a:pt x="369" y="317"/>
                </a:lnTo>
                <a:lnTo>
                  <a:pt x="389" y="298"/>
                </a:lnTo>
                <a:lnTo>
                  <a:pt x="409" y="280"/>
                </a:lnTo>
                <a:lnTo>
                  <a:pt x="420" y="272"/>
                </a:lnTo>
                <a:lnTo>
                  <a:pt x="432" y="264"/>
                </a:lnTo>
                <a:lnTo>
                  <a:pt x="444" y="257"/>
                </a:lnTo>
                <a:lnTo>
                  <a:pt x="456" y="250"/>
                </a:lnTo>
                <a:lnTo>
                  <a:pt x="456" y="250"/>
                </a:lnTo>
                <a:lnTo>
                  <a:pt x="469" y="244"/>
                </a:lnTo>
                <a:lnTo>
                  <a:pt x="483" y="238"/>
                </a:lnTo>
                <a:lnTo>
                  <a:pt x="497" y="233"/>
                </a:lnTo>
                <a:lnTo>
                  <a:pt x="510" y="228"/>
                </a:lnTo>
                <a:lnTo>
                  <a:pt x="524" y="225"/>
                </a:lnTo>
                <a:lnTo>
                  <a:pt x="537" y="222"/>
                </a:lnTo>
                <a:lnTo>
                  <a:pt x="551" y="220"/>
                </a:lnTo>
                <a:lnTo>
                  <a:pt x="564" y="218"/>
                </a:lnTo>
                <a:lnTo>
                  <a:pt x="577" y="217"/>
                </a:lnTo>
                <a:lnTo>
                  <a:pt x="590" y="217"/>
                </a:lnTo>
                <a:lnTo>
                  <a:pt x="603" y="218"/>
                </a:lnTo>
                <a:lnTo>
                  <a:pt x="616" y="219"/>
                </a:lnTo>
                <a:lnTo>
                  <a:pt x="628" y="221"/>
                </a:lnTo>
                <a:lnTo>
                  <a:pt x="640" y="224"/>
                </a:lnTo>
                <a:lnTo>
                  <a:pt x="652" y="227"/>
                </a:lnTo>
                <a:lnTo>
                  <a:pt x="664" y="231"/>
                </a:lnTo>
                <a:lnTo>
                  <a:pt x="675" y="236"/>
                </a:lnTo>
                <a:lnTo>
                  <a:pt x="686" y="241"/>
                </a:lnTo>
                <a:lnTo>
                  <a:pt x="697" y="247"/>
                </a:lnTo>
                <a:lnTo>
                  <a:pt x="707" y="253"/>
                </a:lnTo>
                <a:lnTo>
                  <a:pt x="717" y="260"/>
                </a:lnTo>
                <a:lnTo>
                  <a:pt x="727" y="268"/>
                </a:lnTo>
                <a:lnTo>
                  <a:pt x="736" y="276"/>
                </a:lnTo>
                <a:lnTo>
                  <a:pt x="745" y="285"/>
                </a:lnTo>
                <a:lnTo>
                  <a:pt x="753" y="294"/>
                </a:lnTo>
                <a:lnTo>
                  <a:pt x="761" y="304"/>
                </a:lnTo>
                <a:lnTo>
                  <a:pt x="768" y="314"/>
                </a:lnTo>
                <a:lnTo>
                  <a:pt x="775" y="325"/>
                </a:lnTo>
                <a:lnTo>
                  <a:pt x="781" y="337"/>
                </a:lnTo>
                <a:lnTo>
                  <a:pt x="787" y="349"/>
                </a:lnTo>
                <a:lnTo>
                  <a:pt x="792" y="361"/>
                </a:lnTo>
                <a:lnTo>
                  <a:pt x="796" y="374"/>
                </a:lnTo>
                <a:lnTo>
                  <a:pt x="796" y="3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ja-JP" altLang="en-US" sz="12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AEAA57-6445-4BD7-B9C1-D6840FCC7B45}"/>
              </a:ext>
            </a:extLst>
          </p:cNvPr>
          <p:cNvSpPr/>
          <p:nvPr/>
        </p:nvSpPr>
        <p:spPr>
          <a:xfrm>
            <a:off x="191407" y="1189328"/>
            <a:ext cx="11495675" cy="5090165"/>
          </a:xfrm>
          <a:prstGeom prst="rect">
            <a:avLst/>
          </a:prstGeom>
        </p:spPr>
        <p:txBody>
          <a:bodyPr/>
          <a:lstStyle/>
          <a:p>
            <a:pPr marL="380990" indent="-380990">
              <a:buFont typeface="Arial" panose="020B0604020202020204" pitchFamily="34" charset="0"/>
              <a:buChar char="•"/>
            </a:pPr>
            <a:endParaRPr lang="en-US" sz="2400" dirty="0">
              <a:latin typeface="+mj-lt"/>
              <a:cs typeface="Times New Roman" panose="02020603050405020304" pitchFamily="18" charset="0"/>
            </a:endParaRPr>
          </a:p>
          <a:p>
            <a:pPr lvl="0"/>
            <a:endParaRPr lang="en-US" sz="2400" dirty="0">
              <a:latin typeface="+mj-lt"/>
              <a:cs typeface="Times New Roman" panose="02020603050405020304" pitchFamily="18" charset="0"/>
            </a:endParaRPr>
          </a:p>
          <a:p>
            <a:pPr lvl="0"/>
            <a:endParaRPr lang="en-US" sz="24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60E182-99D9-475B-ABEC-72C393EEAD3F}"/>
              </a:ext>
            </a:extLst>
          </p:cNvPr>
          <p:cNvSpPr/>
          <p:nvPr/>
        </p:nvSpPr>
        <p:spPr>
          <a:xfrm>
            <a:off x="504918" y="1189328"/>
            <a:ext cx="11401973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0990" indent="-38099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debug,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file template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file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soạn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80990" indent="-38099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Chậm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pure PHP.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Smarty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80990" indent="-38099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cú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Smarty.</a:t>
            </a:r>
          </a:p>
          <a:p>
            <a:pPr marL="380990" indent="-38099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editor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highlight code.</a:t>
            </a:r>
          </a:p>
        </p:txBody>
      </p:sp>
    </p:spTree>
    <p:extLst>
      <p:ext uri="{BB962C8B-B14F-4D97-AF65-F5344CB8AC3E}">
        <p14:creationId xmlns:p14="http://schemas.microsoft.com/office/powerpoint/2010/main" val="751746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2">
            <a:extLst>
              <a:ext uri="{FF2B5EF4-FFF2-40B4-BE49-F238E27FC236}">
                <a16:creationId xmlns:a16="http://schemas.microsoft.com/office/drawing/2014/main" id="{39486942-BA73-41EC-9015-CA73434CE0DC}"/>
              </a:ext>
            </a:extLst>
          </p:cNvPr>
          <p:cNvSpPr txBox="1">
            <a:spLocks/>
          </p:cNvSpPr>
          <p:nvPr/>
        </p:nvSpPr>
        <p:spPr>
          <a:xfrm>
            <a:off x="1393941" y="55310"/>
            <a:ext cx="4707340" cy="85532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121920" tIns="60960" rIns="121920" bIns="6096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D1330FA6-4982-4BBE-9769-6FDE4A7AEA27}"/>
              </a:ext>
            </a:extLst>
          </p:cNvPr>
          <p:cNvSpPr>
            <a:spLocks/>
          </p:cNvSpPr>
          <p:nvPr/>
        </p:nvSpPr>
        <p:spPr bwMode="auto">
          <a:xfrm>
            <a:off x="11186167" y="183833"/>
            <a:ext cx="814427" cy="598280"/>
          </a:xfrm>
          <a:custGeom>
            <a:avLst/>
            <a:gdLst>
              <a:gd name="T0" fmla="*/ 805 w 806"/>
              <a:gd name="T1" fmla="*/ 425 h 814"/>
              <a:gd name="T2" fmla="*/ 799 w 806"/>
              <a:gd name="T3" fmla="*/ 508 h 814"/>
              <a:gd name="T4" fmla="*/ 772 w 806"/>
              <a:gd name="T5" fmla="*/ 586 h 814"/>
              <a:gd name="T6" fmla="*/ 726 w 806"/>
              <a:gd name="T7" fmla="*/ 657 h 814"/>
              <a:gd name="T8" fmla="*/ 668 w 806"/>
              <a:gd name="T9" fmla="*/ 717 h 814"/>
              <a:gd name="T10" fmla="*/ 601 w 806"/>
              <a:gd name="T11" fmla="*/ 764 h 814"/>
              <a:gd name="T12" fmla="*/ 545 w 806"/>
              <a:gd name="T13" fmla="*/ 790 h 814"/>
              <a:gd name="T14" fmla="*/ 417 w 806"/>
              <a:gd name="T15" fmla="*/ 814 h 814"/>
              <a:gd name="T16" fmla="*/ 315 w 806"/>
              <a:gd name="T17" fmla="*/ 804 h 814"/>
              <a:gd name="T18" fmla="*/ 193 w 806"/>
              <a:gd name="T19" fmla="*/ 753 h 814"/>
              <a:gd name="T20" fmla="*/ 92 w 806"/>
              <a:gd name="T21" fmla="*/ 666 h 814"/>
              <a:gd name="T22" fmla="*/ 24 w 806"/>
              <a:gd name="T23" fmla="*/ 545 h 814"/>
              <a:gd name="T24" fmla="*/ 4 w 806"/>
              <a:gd name="T25" fmla="*/ 465 h 814"/>
              <a:gd name="T26" fmla="*/ 2 w 806"/>
              <a:gd name="T27" fmla="*/ 366 h 814"/>
              <a:gd name="T28" fmla="*/ 23 w 806"/>
              <a:gd name="T29" fmla="*/ 270 h 814"/>
              <a:gd name="T30" fmla="*/ 67 w 806"/>
              <a:gd name="T31" fmla="*/ 183 h 814"/>
              <a:gd name="T32" fmla="*/ 130 w 806"/>
              <a:gd name="T33" fmla="*/ 108 h 814"/>
              <a:gd name="T34" fmla="*/ 212 w 806"/>
              <a:gd name="T35" fmla="*/ 50 h 814"/>
              <a:gd name="T36" fmla="*/ 286 w 806"/>
              <a:gd name="T37" fmla="*/ 19 h 814"/>
              <a:gd name="T38" fmla="*/ 372 w 806"/>
              <a:gd name="T39" fmla="*/ 2 h 814"/>
              <a:gd name="T40" fmla="*/ 459 w 806"/>
              <a:gd name="T41" fmla="*/ 4 h 814"/>
              <a:gd name="T42" fmla="*/ 542 w 806"/>
              <a:gd name="T43" fmla="*/ 23 h 814"/>
              <a:gd name="T44" fmla="*/ 617 w 806"/>
              <a:gd name="T45" fmla="*/ 59 h 814"/>
              <a:gd name="T46" fmla="*/ 683 w 806"/>
              <a:gd name="T47" fmla="*/ 110 h 814"/>
              <a:gd name="T48" fmla="*/ 735 w 806"/>
              <a:gd name="T49" fmla="*/ 175 h 814"/>
              <a:gd name="T50" fmla="*/ 701 w 806"/>
              <a:gd name="T51" fmla="*/ 144 h 814"/>
              <a:gd name="T52" fmla="*/ 611 w 806"/>
              <a:gd name="T53" fmla="*/ 93 h 814"/>
              <a:gd name="T54" fmla="*/ 506 w 806"/>
              <a:gd name="T55" fmla="*/ 78 h 814"/>
              <a:gd name="T56" fmla="*/ 425 w 806"/>
              <a:gd name="T57" fmla="*/ 92 h 814"/>
              <a:gd name="T58" fmla="*/ 360 w 806"/>
              <a:gd name="T59" fmla="*/ 123 h 814"/>
              <a:gd name="T60" fmla="*/ 305 w 806"/>
              <a:gd name="T61" fmla="*/ 165 h 814"/>
              <a:gd name="T62" fmla="*/ 264 w 806"/>
              <a:gd name="T63" fmla="*/ 218 h 814"/>
              <a:gd name="T64" fmla="*/ 236 w 806"/>
              <a:gd name="T65" fmla="*/ 278 h 814"/>
              <a:gd name="T66" fmla="*/ 224 w 806"/>
              <a:gd name="T67" fmla="*/ 343 h 814"/>
              <a:gd name="T68" fmla="*/ 230 w 806"/>
              <a:gd name="T69" fmla="*/ 410 h 814"/>
              <a:gd name="T70" fmla="*/ 246 w 806"/>
              <a:gd name="T71" fmla="*/ 459 h 814"/>
              <a:gd name="T72" fmla="*/ 279 w 806"/>
              <a:gd name="T73" fmla="*/ 507 h 814"/>
              <a:gd name="T74" fmla="*/ 322 w 806"/>
              <a:gd name="T75" fmla="*/ 541 h 814"/>
              <a:gd name="T76" fmla="*/ 374 w 806"/>
              <a:gd name="T77" fmla="*/ 559 h 814"/>
              <a:gd name="T78" fmla="*/ 431 w 806"/>
              <a:gd name="T79" fmla="*/ 561 h 814"/>
              <a:gd name="T80" fmla="*/ 491 w 806"/>
              <a:gd name="T81" fmla="*/ 545 h 814"/>
              <a:gd name="T82" fmla="*/ 538 w 806"/>
              <a:gd name="T83" fmla="*/ 519 h 814"/>
              <a:gd name="T84" fmla="*/ 594 w 806"/>
              <a:gd name="T85" fmla="*/ 458 h 814"/>
              <a:gd name="T86" fmla="*/ 611 w 806"/>
              <a:gd name="T87" fmla="*/ 390 h 814"/>
              <a:gd name="T88" fmla="*/ 589 w 806"/>
              <a:gd name="T89" fmla="*/ 332 h 814"/>
              <a:gd name="T90" fmla="*/ 544 w 806"/>
              <a:gd name="T91" fmla="*/ 305 h 814"/>
              <a:gd name="T92" fmla="*/ 471 w 806"/>
              <a:gd name="T93" fmla="*/ 300 h 814"/>
              <a:gd name="T94" fmla="*/ 391 w 806"/>
              <a:gd name="T95" fmla="*/ 327 h 814"/>
              <a:gd name="T96" fmla="*/ 334 w 806"/>
              <a:gd name="T97" fmla="*/ 368 h 814"/>
              <a:gd name="T98" fmla="*/ 318 w 806"/>
              <a:gd name="T99" fmla="*/ 383 h 814"/>
              <a:gd name="T100" fmla="*/ 409 w 806"/>
              <a:gd name="T101" fmla="*/ 280 h 814"/>
              <a:gd name="T102" fmla="*/ 456 w 806"/>
              <a:gd name="T103" fmla="*/ 250 h 814"/>
              <a:gd name="T104" fmla="*/ 524 w 806"/>
              <a:gd name="T105" fmla="*/ 225 h 814"/>
              <a:gd name="T106" fmla="*/ 590 w 806"/>
              <a:gd name="T107" fmla="*/ 217 h 814"/>
              <a:gd name="T108" fmla="*/ 652 w 806"/>
              <a:gd name="T109" fmla="*/ 227 h 814"/>
              <a:gd name="T110" fmla="*/ 707 w 806"/>
              <a:gd name="T111" fmla="*/ 253 h 814"/>
              <a:gd name="T112" fmla="*/ 753 w 806"/>
              <a:gd name="T113" fmla="*/ 294 h 814"/>
              <a:gd name="T114" fmla="*/ 787 w 806"/>
              <a:gd name="T115" fmla="*/ 349 h 8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06" h="814">
                <a:moveTo>
                  <a:pt x="796" y="374"/>
                </a:moveTo>
                <a:lnTo>
                  <a:pt x="796" y="374"/>
                </a:lnTo>
                <a:lnTo>
                  <a:pt x="800" y="391"/>
                </a:lnTo>
                <a:lnTo>
                  <a:pt x="803" y="408"/>
                </a:lnTo>
                <a:lnTo>
                  <a:pt x="805" y="425"/>
                </a:lnTo>
                <a:lnTo>
                  <a:pt x="806" y="442"/>
                </a:lnTo>
                <a:lnTo>
                  <a:pt x="806" y="459"/>
                </a:lnTo>
                <a:lnTo>
                  <a:pt x="804" y="475"/>
                </a:lnTo>
                <a:lnTo>
                  <a:pt x="802" y="492"/>
                </a:lnTo>
                <a:lnTo>
                  <a:pt x="799" y="508"/>
                </a:lnTo>
                <a:lnTo>
                  <a:pt x="795" y="524"/>
                </a:lnTo>
                <a:lnTo>
                  <a:pt x="791" y="540"/>
                </a:lnTo>
                <a:lnTo>
                  <a:pt x="785" y="556"/>
                </a:lnTo>
                <a:lnTo>
                  <a:pt x="779" y="571"/>
                </a:lnTo>
                <a:lnTo>
                  <a:pt x="772" y="586"/>
                </a:lnTo>
                <a:lnTo>
                  <a:pt x="764" y="601"/>
                </a:lnTo>
                <a:lnTo>
                  <a:pt x="755" y="616"/>
                </a:lnTo>
                <a:lnTo>
                  <a:pt x="746" y="630"/>
                </a:lnTo>
                <a:lnTo>
                  <a:pt x="737" y="643"/>
                </a:lnTo>
                <a:lnTo>
                  <a:pt x="726" y="657"/>
                </a:lnTo>
                <a:lnTo>
                  <a:pt x="716" y="670"/>
                </a:lnTo>
                <a:lnTo>
                  <a:pt x="705" y="682"/>
                </a:lnTo>
                <a:lnTo>
                  <a:pt x="693" y="694"/>
                </a:lnTo>
                <a:lnTo>
                  <a:pt x="681" y="706"/>
                </a:lnTo>
                <a:lnTo>
                  <a:pt x="668" y="717"/>
                </a:lnTo>
                <a:lnTo>
                  <a:pt x="655" y="727"/>
                </a:lnTo>
                <a:lnTo>
                  <a:pt x="642" y="737"/>
                </a:lnTo>
                <a:lnTo>
                  <a:pt x="629" y="747"/>
                </a:lnTo>
                <a:lnTo>
                  <a:pt x="615" y="755"/>
                </a:lnTo>
                <a:lnTo>
                  <a:pt x="601" y="764"/>
                </a:lnTo>
                <a:lnTo>
                  <a:pt x="587" y="771"/>
                </a:lnTo>
                <a:lnTo>
                  <a:pt x="573" y="778"/>
                </a:lnTo>
                <a:lnTo>
                  <a:pt x="559" y="785"/>
                </a:lnTo>
                <a:lnTo>
                  <a:pt x="545" y="790"/>
                </a:lnTo>
                <a:lnTo>
                  <a:pt x="545" y="790"/>
                </a:lnTo>
                <a:lnTo>
                  <a:pt x="519" y="798"/>
                </a:lnTo>
                <a:lnTo>
                  <a:pt x="494" y="805"/>
                </a:lnTo>
                <a:lnTo>
                  <a:pt x="468" y="810"/>
                </a:lnTo>
                <a:lnTo>
                  <a:pt x="443" y="813"/>
                </a:lnTo>
                <a:lnTo>
                  <a:pt x="417" y="814"/>
                </a:lnTo>
                <a:lnTo>
                  <a:pt x="392" y="814"/>
                </a:lnTo>
                <a:lnTo>
                  <a:pt x="366" y="812"/>
                </a:lnTo>
                <a:lnTo>
                  <a:pt x="341" y="809"/>
                </a:lnTo>
                <a:lnTo>
                  <a:pt x="341" y="809"/>
                </a:lnTo>
                <a:lnTo>
                  <a:pt x="315" y="804"/>
                </a:lnTo>
                <a:lnTo>
                  <a:pt x="289" y="797"/>
                </a:lnTo>
                <a:lnTo>
                  <a:pt x="264" y="789"/>
                </a:lnTo>
                <a:lnTo>
                  <a:pt x="240" y="778"/>
                </a:lnTo>
                <a:lnTo>
                  <a:pt x="216" y="767"/>
                </a:lnTo>
                <a:lnTo>
                  <a:pt x="193" y="753"/>
                </a:lnTo>
                <a:lnTo>
                  <a:pt x="170" y="739"/>
                </a:lnTo>
                <a:lnTo>
                  <a:pt x="149" y="723"/>
                </a:lnTo>
                <a:lnTo>
                  <a:pt x="129" y="705"/>
                </a:lnTo>
                <a:lnTo>
                  <a:pt x="110" y="686"/>
                </a:lnTo>
                <a:lnTo>
                  <a:pt x="92" y="666"/>
                </a:lnTo>
                <a:lnTo>
                  <a:pt x="76" y="644"/>
                </a:lnTo>
                <a:lnTo>
                  <a:pt x="60" y="621"/>
                </a:lnTo>
                <a:lnTo>
                  <a:pt x="47" y="597"/>
                </a:lnTo>
                <a:lnTo>
                  <a:pt x="34" y="572"/>
                </a:lnTo>
                <a:lnTo>
                  <a:pt x="24" y="545"/>
                </a:lnTo>
                <a:lnTo>
                  <a:pt x="24" y="545"/>
                </a:lnTo>
                <a:lnTo>
                  <a:pt x="17" y="526"/>
                </a:lnTo>
                <a:lnTo>
                  <a:pt x="12" y="506"/>
                </a:lnTo>
                <a:lnTo>
                  <a:pt x="7" y="486"/>
                </a:lnTo>
                <a:lnTo>
                  <a:pt x="4" y="465"/>
                </a:lnTo>
                <a:lnTo>
                  <a:pt x="1" y="445"/>
                </a:lnTo>
                <a:lnTo>
                  <a:pt x="0" y="425"/>
                </a:lnTo>
                <a:lnTo>
                  <a:pt x="0" y="405"/>
                </a:lnTo>
                <a:lnTo>
                  <a:pt x="0" y="386"/>
                </a:lnTo>
                <a:lnTo>
                  <a:pt x="2" y="366"/>
                </a:lnTo>
                <a:lnTo>
                  <a:pt x="4" y="346"/>
                </a:lnTo>
                <a:lnTo>
                  <a:pt x="8" y="327"/>
                </a:lnTo>
                <a:lnTo>
                  <a:pt x="12" y="308"/>
                </a:lnTo>
                <a:lnTo>
                  <a:pt x="17" y="289"/>
                </a:lnTo>
                <a:lnTo>
                  <a:pt x="23" y="270"/>
                </a:lnTo>
                <a:lnTo>
                  <a:pt x="30" y="252"/>
                </a:lnTo>
                <a:lnTo>
                  <a:pt x="38" y="234"/>
                </a:lnTo>
                <a:lnTo>
                  <a:pt x="47" y="217"/>
                </a:lnTo>
                <a:lnTo>
                  <a:pt x="57" y="200"/>
                </a:lnTo>
                <a:lnTo>
                  <a:pt x="67" y="183"/>
                </a:lnTo>
                <a:lnTo>
                  <a:pt x="78" y="167"/>
                </a:lnTo>
                <a:lnTo>
                  <a:pt x="90" y="152"/>
                </a:lnTo>
                <a:lnTo>
                  <a:pt x="103" y="137"/>
                </a:lnTo>
                <a:lnTo>
                  <a:pt x="116" y="122"/>
                </a:lnTo>
                <a:lnTo>
                  <a:pt x="130" y="108"/>
                </a:lnTo>
                <a:lnTo>
                  <a:pt x="145" y="95"/>
                </a:lnTo>
                <a:lnTo>
                  <a:pt x="161" y="83"/>
                </a:lnTo>
                <a:lnTo>
                  <a:pt x="177" y="71"/>
                </a:lnTo>
                <a:lnTo>
                  <a:pt x="194" y="60"/>
                </a:lnTo>
                <a:lnTo>
                  <a:pt x="212" y="50"/>
                </a:lnTo>
                <a:lnTo>
                  <a:pt x="230" y="41"/>
                </a:lnTo>
                <a:lnTo>
                  <a:pt x="249" y="32"/>
                </a:lnTo>
                <a:lnTo>
                  <a:pt x="269" y="25"/>
                </a:lnTo>
                <a:lnTo>
                  <a:pt x="269" y="25"/>
                </a:lnTo>
                <a:lnTo>
                  <a:pt x="286" y="19"/>
                </a:lnTo>
                <a:lnTo>
                  <a:pt x="303" y="14"/>
                </a:lnTo>
                <a:lnTo>
                  <a:pt x="320" y="10"/>
                </a:lnTo>
                <a:lnTo>
                  <a:pt x="337" y="6"/>
                </a:lnTo>
                <a:lnTo>
                  <a:pt x="355" y="4"/>
                </a:lnTo>
                <a:lnTo>
                  <a:pt x="372" y="2"/>
                </a:lnTo>
                <a:lnTo>
                  <a:pt x="390" y="1"/>
                </a:lnTo>
                <a:lnTo>
                  <a:pt x="407" y="0"/>
                </a:lnTo>
                <a:lnTo>
                  <a:pt x="424" y="1"/>
                </a:lnTo>
                <a:lnTo>
                  <a:pt x="442" y="2"/>
                </a:lnTo>
                <a:lnTo>
                  <a:pt x="459" y="4"/>
                </a:lnTo>
                <a:lnTo>
                  <a:pt x="476" y="6"/>
                </a:lnTo>
                <a:lnTo>
                  <a:pt x="492" y="10"/>
                </a:lnTo>
                <a:lnTo>
                  <a:pt x="509" y="13"/>
                </a:lnTo>
                <a:lnTo>
                  <a:pt x="525" y="18"/>
                </a:lnTo>
                <a:lnTo>
                  <a:pt x="542" y="23"/>
                </a:lnTo>
                <a:lnTo>
                  <a:pt x="557" y="29"/>
                </a:lnTo>
                <a:lnTo>
                  <a:pt x="573" y="36"/>
                </a:lnTo>
                <a:lnTo>
                  <a:pt x="588" y="43"/>
                </a:lnTo>
                <a:lnTo>
                  <a:pt x="603" y="51"/>
                </a:lnTo>
                <a:lnTo>
                  <a:pt x="617" y="59"/>
                </a:lnTo>
                <a:lnTo>
                  <a:pt x="631" y="68"/>
                </a:lnTo>
                <a:lnTo>
                  <a:pt x="645" y="78"/>
                </a:lnTo>
                <a:lnTo>
                  <a:pt x="658" y="88"/>
                </a:lnTo>
                <a:lnTo>
                  <a:pt x="671" y="99"/>
                </a:lnTo>
                <a:lnTo>
                  <a:pt x="683" y="110"/>
                </a:lnTo>
                <a:lnTo>
                  <a:pt x="695" y="122"/>
                </a:lnTo>
                <a:lnTo>
                  <a:pt x="705" y="134"/>
                </a:lnTo>
                <a:lnTo>
                  <a:pt x="716" y="147"/>
                </a:lnTo>
                <a:lnTo>
                  <a:pt x="726" y="161"/>
                </a:lnTo>
                <a:lnTo>
                  <a:pt x="735" y="175"/>
                </a:lnTo>
                <a:lnTo>
                  <a:pt x="743" y="189"/>
                </a:lnTo>
                <a:lnTo>
                  <a:pt x="743" y="189"/>
                </a:lnTo>
                <a:lnTo>
                  <a:pt x="730" y="173"/>
                </a:lnTo>
                <a:lnTo>
                  <a:pt x="716" y="158"/>
                </a:lnTo>
                <a:lnTo>
                  <a:pt x="701" y="144"/>
                </a:lnTo>
                <a:lnTo>
                  <a:pt x="684" y="132"/>
                </a:lnTo>
                <a:lnTo>
                  <a:pt x="667" y="120"/>
                </a:lnTo>
                <a:lnTo>
                  <a:pt x="649" y="110"/>
                </a:lnTo>
                <a:lnTo>
                  <a:pt x="630" y="101"/>
                </a:lnTo>
                <a:lnTo>
                  <a:pt x="611" y="93"/>
                </a:lnTo>
                <a:lnTo>
                  <a:pt x="591" y="87"/>
                </a:lnTo>
                <a:lnTo>
                  <a:pt x="570" y="82"/>
                </a:lnTo>
                <a:lnTo>
                  <a:pt x="549" y="79"/>
                </a:lnTo>
                <a:lnTo>
                  <a:pt x="528" y="78"/>
                </a:lnTo>
                <a:lnTo>
                  <a:pt x="506" y="78"/>
                </a:lnTo>
                <a:lnTo>
                  <a:pt x="484" y="79"/>
                </a:lnTo>
                <a:lnTo>
                  <a:pt x="461" y="83"/>
                </a:lnTo>
                <a:lnTo>
                  <a:pt x="439" y="88"/>
                </a:lnTo>
                <a:lnTo>
                  <a:pt x="439" y="88"/>
                </a:lnTo>
                <a:lnTo>
                  <a:pt x="425" y="92"/>
                </a:lnTo>
                <a:lnTo>
                  <a:pt x="411" y="97"/>
                </a:lnTo>
                <a:lnTo>
                  <a:pt x="397" y="103"/>
                </a:lnTo>
                <a:lnTo>
                  <a:pt x="384" y="109"/>
                </a:lnTo>
                <a:lnTo>
                  <a:pt x="372" y="116"/>
                </a:lnTo>
                <a:lnTo>
                  <a:pt x="360" y="123"/>
                </a:lnTo>
                <a:lnTo>
                  <a:pt x="348" y="130"/>
                </a:lnTo>
                <a:lnTo>
                  <a:pt x="336" y="138"/>
                </a:lnTo>
                <a:lnTo>
                  <a:pt x="326" y="147"/>
                </a:lnTo>
                <a:lnTo>
                  <a:pt x="315" y="156"/>
                </a:lnTo>
                <a:lnTo>
                  <a:pt x="305" y="165"/>
                </a:lnTo>
                <a:lnTo>
                  <a:pt x="296" y="175"/>
                </a:lnTo>
                <a:lnTo>
                  <a:pt x="287" y="186"/>
                </a:lnTo>
                <a:lnTo>
                  <a:pt x="279" y="196"/>
                </a:lnTo>
                <a:lnTo>
                  <a:pt x="271" y="207"/>
                </a:lnTo>
                <a:lnTo>
                  <a:pt x="264" y="218"/>
                </a:lnTo>
                <a:lnTo>
                  <a:pt x="257" y="230"/>
                </a:lnTo>
                <a:lnTo>
                  <a:pt x="251" y="241"/>
                </a:lnTo>
                <a:lnTo>
                  <a:pt x="246" y="254"/>
                </a:lnTo>
                <a:lnTo>
                  <a:pt x="241" y="266"/>
                </a:lnTo>
                <a:lnTo>
                  <a:pt x="236" y="278"/>
                </a:lnTo>
                <a:lnTo>
                  <a:pt x="233" y="291"/>
                </a:lnTo>
                <a:lnTo>
                  <a:pt x="230" y="304"/>
                </a:lnTo>
                <a:lnTo>
                  <a:pt x="227" y="317"/>
                </a:lnTo>
                <a:lnTo>
                  <a:pt x="226" y="330"/>
                </a:lnTo>
                <a:lnTo>
                  <a:pt x="224" y="343"/>
                </a:lnTo>
                <a:lnTo>
                  <a:pt x="224" y="356"/>
                </a:lnTo>
                <a:lnTo>
                  <a:pt x="224" y="370"/>
                </a:lnTo>
                <a:lnTo>
                  <a:pt x="225" y="383"/>
                </a:lnTo>
                <a:lnTo>
                  <a:pt x="227" y="397"/>
                </a:lnTo>
                <a:lnTo>
                  <a:pt x="230" y="410"/>
                </a:lnTo>
                <a:lnTo>
                  <a:pt x="233" y="423"/>
                </a:lnTo>
                <a:lnTo>
                  <a:pt x="233" y="423"/>
                </a:lnTo>
                <a:lnTo>
                  <a:pt x="237" y="436"/>
                </a:lnTo>
                <a:lnTo>
                  <a:pt x="241" y="448"/>
                </a:lnTo>
                <a:lnTo>
                  <a:pt x="246" y="459"/>
                </a:lnTo>
                <a:lnTo>
                  <a:pt x="251" y="470"/>
                </a:lnTo>
                <a:lnTo>
                  <a:pt x="257" y="480"/>
                </a:lnTo>
                <a:lnTo>
                  <a:pt x="264" y="490"/>
                </a:lnTo>
                <a:lnTo>
                  <a:pt x="271" y="499"/>
                </a:lnTo>
                <a:lnTo>
                  <a:pt x="279" y="507"/>
                </a:lnTo>
                <a:lnTo>
                  <a:pt x="287" y="515"/>
                </a:lnTo>
                <a:lnTo>
                  <a:pt x="295" y="523"/>
                </a:lnTo>
                <a:lnTo>
                  <a:pt x="304" y="529"/>
                </a:lnTo>
                <a:lnTo>
                  <a:pt x="313" y="535"/>
                </a:lnTo>
                <a:lnTo>
                  <a:pt x="322" y="541"/>
                </a:lnTo>
                <a:lnTo>
                  <a:pt x="332" y="546"/>
                </a:lnTo>
                <a:lnTo>
                  <a:pt x="342" y="550"/>
                </a:lnTo>
                <a:lnTo>
                  <a:pt x="353" y="554"/>
                </a:lnTo>
                <a:lnTo>
                  <a:pt x="363" y="557"/>
                </a:lnTo>
                <a:lnTo>
                  <a:pt x="374" y="559"/>
                </a:lnTo>
                <a:lnTo>
                  <a:pt x="385" y="561"/>
                </a:lnTo>
                <a:lnTo>
                  <a:pt x="397" y="562"/>
                </a:lnTo>
                <a:lnTo>
                  <a:pt x="408" y="562"/>
                </a:lnTo>
                <a:lnTo>
                  <a:pt x="420" y="562"/>
                </a:lnTo>
                <a:lnTo>
                  <a:pt x="431" y="561"/>
                </a:lnTo>
                <a:lnTo>
                  <a:pt x="443" y="559"/>
                </a:lnTo>
                <a:lnTo>
                  <a:pt x="455" y="557"/>
                </a:lnTo>
                <a:lnTo>
                  <a:pt x="467" y="554"/>
                </a:lnTo>
                <a:lnTo>
                  <a:pt x="479" y="550"/>
                </a:lnTo>
                <a:lnTo>
                  <a:pt x="491" y="545"/>
                </a:lnTo>
                <a:lnTo>
                  <a:pt x="503" y="540"/>
                </a:lnTo>
                <a:lnTo>
                  <a:pt x="515" y="534"/>
                </a:lnTo>
                <a:lnTo>
                  <a:pt x="527" y="527"/>
                </a:lnTo>
                <a:lnTo>
                  <a:pt x="538" y="519"/>
                </a:lnTo>
                <a:lnTo>
                  <a:pt x="538" y="519"/>
                </a:lnTo>
                <a:lnTo>
                  <a:pt x="552" y="508"/>
                </a:lnTo>
                <a:lnTo>
                  <a:pt x="565" y="497"/>
                </a:lnTo>
                <a:lnTo>
                  <a:pt x="576" y="484"/>
                </a:lnTo>
                <a:lnTo>
                  <a:pt x="586" y="471"/>
                </a:lnTo>
                <a:lnTo>
                  <a:pt x="594" y="458"/>
                </a:lnTo>
                <a:lnTo>
                  <a:pt x="600" y="444"/>
                </a:lnTo>
                <a:lnTo>
                  <a:pt x="605" y="431"/>
                </a:lnTo>
                <a:lnTo>
                  <a:pt x="609" y="417"/>
                </a:lnTo>
                <a:lnTo>
                  <a:pt x="611" y="403"/>
                </a:lnTo>
                <a:lnTo>
                  <a:pt x="611" y="390"/>
                </a:lnTo>
                <a:lnTo>
                  <a:pt x="610" y="377"/>
                </a:lnTo>
                <a:lnTo>
                  <a:pt x="607" y="365"/>
                </a:lnTo>
                <a:lnTo>
                  <a:pt x="603" y="353"/>
                </a:lnTo>
                <a:lnTo>
                  <a:pt x="597" y="342"/>
                </a:lnTo>
                <a:lnTo>
                  <a:pt x="589" y="332"/>
                </a:lnTo>
                <a:lnTo>
                  <a:pt x="580" y="323"/>
                </a:lnTo>
                <a:lnTo>
                  <a:pt x="580" y="323"/>
                </a:lnTo>
                <a:lnTo>
                  <a:pt x="569" y="316"/>
                </a:lnTo>
                <a:lnTo>
                  <a:pt x="557" y="310"/>
                </a:lnTo>
                <a:lnTo>
                  <a:pt x="544" y="305"/>
                </a:lnTo>
                <a:lnTo>
                  <a:pt x="531" y="302"/>
                </a:lnTo>
                <a:lnTo>
                  <a:pt x="516" y="299"/>
                </a:lnTo>
                <a:lnTo>
                  <a:pt x="501" y="298"/>
                </a:lnTo>
                <a:lnTo>
                  <a:pt x="486" y="299"/>
                </a:lnTo>
                <a:lnTo>
                  <a:pt x="471" y="300"/>
                </a:lnTo>
                <a:lnTo>
                  <a:pt x="455" y="303"/>
                </a:lnTo>
                <a:lnTo>
                  <a:pt x="439" y="307"/>
                </a:lnTo>
                <a:lnTo>
                  <a:pt x="423" y="313"/>
                </a:lnTo>
                <a:lnTo>
                  <a:pt x="407" y="319"/>
                </a:lnTo>
                <a:lnTo>
                  <a:pt x="391" y="327"/>
                </a:lnTo>
                <a:lnTo>
                  <a:pt x="376" y="335"/>
                </a:lnTo>
                <a:lnTo>
                  <a:pt x="361" y="345"/>
                </a:lnTo>
                <a:lnTo>
                  <a:pt x="347" y="356"/>
                </a:lnTo>
                <a:lnTo>
                  <a:pt x="347" y="356"/>
                </a:lnTo>
                <a:lnTo>
                  <a:pt x="334" y="368"/>
                </a:lnTo>
                <a:lnTo>
                  <a:pt x="322" y="381"/>
                </a:lnTo>
                <a:lnTo>
                  <a:pt x="312" y="393"/>
                </a:lnTo>
                <a:lnTo>
                  <a:pt x="303" y="406"/>
                </a:lnTo>
                <a:lnTo>
                  <a:pt x="303" y="406"/>
                </a:lnTo>
                <a:lnTo>
                  <a:pt x="318" y="383"/>
                </a:lnTo>
                <a:lnTo>
                  <a:pt x="334" y="360"/>
                </a:lnTo>
                <a:lnTo>
                  <a:pt x="351" y="338"/>
                </a:lnTo>
                <a:lnTo>
                  <a:pt x="369" y="317"/>
                </a:lnTo>
                <a:lnTo>
                  <a:pt x="389" y="298"/>
                </a:lnTo>
                <a:lnTo>
                  <a:pt x="409" y="280"/>
                </a:lnTo>
                <a:lnTo>
                  <a:pt x="420" y="272"/>
                </a:lnTo>
                <a:lnTo>
                  <a:pt x="432" y="264"/>
                </a:lnTo>
                <a:lnTo>
                  <a:pt x="444" y="257"/>
                </a:lnTo>
                <a:lnTo>
                  <a:pt x="456" y="250"/>
                </a:lnTo>
                <a:lnTo>
                  <a:pt x="456" y="250"/>
                </a:lnTo>
                <a:lnTo>
                  <a:pt x="469" y="244"/>
                </a:lnTo>
                <a:lnTo>
                  <a:pt x="483" y="238"/>
                </a:lnTo>
                <a:lnTo>
                  <a:pt x="497" y="233"/>
                </a:lnTo>
                <a:lnTo>
                  <a:pt x="510" y="228"/>
                </a:lnTo>
                <a:lnTo>
                  <a:pt x="524" y="225"/>
                </a:lnTo>
                <a:lnTo>
                  <a:pt x="537" y="222"/>
                </a:lnTo>
                <a:lnTo>
                  <a:pt x="551" y="220"/>
                </a:lnTo>
                <a:lnTo>
                  <a:pt x="564" y="218"/>
                </a:lnTo>
                <a:lnTo>
                  <a:pt x="577" y="217"/>
                </a:lnTo>
                <a:lnTo>
                  <a:pt x="590" y="217"/>
                </a:lnTo>
                <a:lnTo>
                  <a:pt x="603" y="218"/>
                </a:lnTo>
                <a:lnTo>
                  <a:pt x="616" y="219"/>
                </a:lnTo>
                <a:lnTo>
                  <a:pt x="628" y="221"/>
                </a:lnTo>
                <a:lnTo>
                  <a:pt x="640" y="224"/>
                </a:lnTo>
                <a:lnTo>
                  <a:pt x="652" y="227"/>
                </a:lnTo>
                <a:lnTo>
                  <a:pt x="664" y="231"/>
                </a:lnTo>
                <a:lnTo>
                  <a:pt x="675" y="236"/>
                </a:lnTo>
                <a:lnTo>
                  <a:pt x="686" y="241"/>
                </a:lnTo>
                <a:lnTo>
                  <a:pt x="697" y="247"/>
                </a:lnTo>
                <a:lnTo>
                  <a:pt x="707" y="253"/>
                </a:lnTo>
                <a:lnTo>
                  <a:pt x="717" y="260"/>
                </a:lnTo>
                <a:lnTo>
                  <a:pt x="727" y="268"/>
                </a:lnTo>
                <a:lnTo>
                  <a:pt x="736" y="276"/>
                </a:lnTo>
                <a:lnTo>
                  <a:pt x="745" y="285"/>
                </a:lnTo>
                <a:lnTo>
                  <a:pt x="753" y="294"/>
                </a:lnTo>
                <a:lnTo>
                  <a:pt x="761" y="304"/>
                </a:lnTo>
                <a:lnTo>
                  <a:pt x="768" y="314"/>
                </a:lnTo>
                <a:lnTo>
                  <a:pt x="775" y="325"/>
                </a:lnTo>
                <a:lnTo>
                  <a:pt x="781" y="337"/>
                </a:lnTo>
                <a:lnTo>
                  <a:pt x="787" y="349"/>
                </a:lnTo>
                <a:lnTo>
                  <a:pt x="792" y="361"/>
                </a:lnTo>
                <a:lnTo>
                  <a:pt x="796" y="374"/>
                </a:lnTo>
                <a:lnTo>
                  <a:pt x="796" y="3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ja-JP" altLang="en-US" sz="12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AEAA57-6445-4BD7-B9C1-D6840FCC7B45}"/>
              </a:ext>
            </a:extLst>
          </p:cNvPr>
          <p:cNvSpPr/>
          <p:nvPr/>
        </p:nvSpPr>
        <p:spPr>
          <a:xfrm>
            <a:off x="191407" y="1189328"/>
            <a:ext cx="11495675" cy="5090165"/>
          </a:xfrm>
          <a:prstGeom prst="rect">
            <a:avLst/>
          </a:prstGeom>
        </p:spPr>
        <p:txBody>
          <a:bodyPr/>
          <a:lstStyle/>
          <a:p>
            <a:pPr marL="380990" indent="-380990">
              <a:buFont typeface="Arial" panose="020B0604020202020204" pitchFamily="34" charset="0"/>
              <a:buChar char="•"/>
            </a:pPr>
            <a:endParaRPr lang="en-US" sz="2400" dirty="0">
              <a:latin typeface="+mj-lt"/>
              <a:cs typeface="Times New Roman" panose="02020603050405020304" pitchFamily="18" charset="0"/>
            </a:endParaRPr>
          </a:p>
          <a:p>
            <a:pPr lvl="0"/>
            <a:endParaRPr lang="en-US" sz="2400" dirty="0">
              <a:latin typeface="+mj-lt"/>
              <a:cs typeface="Times New Roman" panose="02020603050405020304" pitchFamily="18" charset="0"/>
            </a:endParaRPr>
          </a:p>
          <a:p>
            <a:pPr lvl="0"/>
            <a:endParaRPr lang="en-US" sz="24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60E182-99D9-475B-ABEC-72C393EEAD3F}"/>
              </a:ext>
            </a:extLst>
          </p:cNvPr>
          <p:cNvSpPr/>
          <p:nvPr/>
        </p:nvSpPr>
        <p:spPr>
          <a:xfrm>
            <a:off x="504918" y="1870462"/>
            <a:ext cx="11401973" cy="16879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0990" indent="-38099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Smarty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ích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đem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pure PHP.</a:t>
            </a:r>
          </a:p>
          <a:p>
            <a:pPr marL="380990" indent="-38099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Smarty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80990" indent="-38099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Phù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nay.</a:t>
            </a:r>
          </a:p>
        </p:txBody>
      </p:sp>
    </p:spTree>
    <p:extLst>
      <p:ext uri="{BB962C8B-B14F-4D97-AF65-F5344CB8AC3E}">
        <p14:creationId xmlns:p14="http://schemas.microsoft.com/office/powerpoint/2010/main" val="16705563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2">
            <a:extLst>
              <a:ext uri="{FF2B5EF4-FFF2-40B4-BE49-F238E27FC236}">
                <a16:creationId xmlns:a16="http://schemas.microsoft.com/office/drawing/2014/main" id="{39486942-BA73-41EC-9015-CA73434CE0DC}"/>
              </a:ext>
            </a:extLst>
          </p:cNvPr>
          <p:cNvSpPr txBox="1">
            <a:spLocks/>
          </p:cNvSpPr>
          <p:nvPr/>
        </p:nvSpPr>
        <p:spPr>
          <a:xfrm>
            <a:off x="1393941" y="55310"/>
            <a:ext cx="4707340" cy="85532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121920" tIns="60960" rIns="121920" bIns="60960" rtlCol="0" anchor="ctr">
            <a:normAutofit fontScale="92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D1330FA6-4982-4BBE-9769-6FDE4A7AEA27}"/>
              </a:ext>
            </a:extLst>
          </p:cNvPr>
          <p:cNvSpPr>
            <a:spLocks/>
          </p:cNvSpPr>
          <p:nvPr/>
        </p:nvSpPr>
        <p:spPr bwMode="auto">
          <a:xfrm>
            <a:off x="11186167" y="183833"/>
            <a:ext cx="814427" cy="598280"/>
          </a:xfrm>
          <a:custGeom>
            <a:avLst/>
            <a:gdLst>
              <a:gd name="T0" fmla="*/ 805 w 806"/>
              <a:gd name="T1" fmla="*/ 425 h 814"/>
              <a:gd name="T2" fmla="*/ 799 w 806"/>
              <a:gd name="T3" fmla="*/ 508 h 814"/>
              <a:gd name="T4" fmla="*/ 772 w 806"/>
              <a:gd name="T5" fmla="*/ 586 h 814"/>
              <a:gd name="T6" fmla="*/ 726 w 806"/>
              <a:gd name="T7" fmla="*/ 657 h 814"/>
              <a:gd name="T8" fmla="*/ 668 w 806"/>
              <a:gd name="T9" fmla="*/ 717 h 814"/>
              <a:gd name="T10" fmla="*/ 601 w 806"/>
              <a:gd name="T11" fmla="*/ 764 h 814"/>
              <a:gd name="T12" fmla="*/ 545 w 806"/>
              <a:gd name="T13" fmla="*/ 790 h 814"/>
              <a:gd name="T14" fmla="*/ 417 w 806"/>
              <a:gd name="T15" fmla="*/ 814 h 814"/>
              <a:gd name="T16" fmla="*/ 315 w 806"/>
              <a:gd name="T17" fmla="*/ 804 h 814"/>
              <a:gd name="T18" fmla="*/ 193 w 806"/>
              <a:gd name="T19" fmla="*/ 753 h 814"/>
              <a:gd name="T20" fmla="*/ 92 w 806"/>
              <a:gd name="T21" fmla="*/ 666 h 814"/>
              <a:gd name="T22" fmla="*/ 24 w 806"/>
              <a:gd name="T23" fmla="*/ 545 h 814"/>
              <a:gd name="T24" fmla="*/ 4 w 806"/>
              <a:gd name="T25" fmla="*/ 465 h 814"/>
              <a:gd name="T26" fmla="*/ 2 w 806"/>
              <a:gd name="T27" fmla="*/ 366 h 814"/>
              <a:gd name="T28" fmla="*/ 23 w 806"/>
              <a:gd name="T29" fmla="*/ 270 h 814"/>
              <a:gd name="T30" fmla="*/ 67 w 806"/>
              <a:gd name="T31" fmla="*/ 183 h 814"/>
              <a:gd name="T32" fmla="*/ 130 w 806"/>
              <a:gd name="T33" fmla="*/ 108 h 814"/>
              <a:gd name="T34" fmla="*/ 212 w 806"/>
              <a:gd name="T35" fmla="*/ 50 h 814"/>
              <a:gd name="T36" fmla="*/ 286 w 806"/>
              <a:gd name="T37" fmla="*/ 19 h 814"/>
              <a:gd name="T38" fmla="*/ 372 w 806"/>
              <a:gd name="T39" fmla="*/ 2 h 814"/>
              <a:gd name="T40" fmla="*/ 459 w 806"/>
              <a:gd name="T41" fmla="*/ 4 h 814"/>
              <a:gd name="T42" fmla="*/ 542 w 806"/>
              <a:gd name="T43" fmla="*/ 23 h 814"/>
              <a:gd name="T44" fmla="*/ 617 w 806"/>
              <a:gd name="T45" fmla="*/ 59 h 814"/>
              <a:gd name="T46" fmla="*/ 683 w 806"/>
              <a:gd name="T47" fmla="*/ 110 h 814"/>
              <a:gd name="T48" fmla="*/ 735 w 806"/>
              <a:gd name="T49" fmla="*/ 175 h 814"/>
              <a:gd name="T50" fmla="*/ 701 w 806"/>
              <a:gd name="T51" fmla="*/ 144 h 814"/>
              <a:gd name="T52" fmla="*/ 611 w 806"/>
              <a:gd name="T53" fmla="*/ 93 h 814"/>
              <a:gd name="T54" fmla="*/ 506 w 806"/>
              <a:gd name="T55" fmla="*/ 78 h 814"/>
              <a:gd name="T56" fmla="*/ 425 w 806"/>
              <a:gd name="T57" fmla="*/ 92 h 814"/>
              <a:gd name="T58" fmla="*/ 360 w 806"/>
              <a:gd name="T59" fmla="*/ 123 h 814"/>
              <a:gd name="T60" fmla="*/ 305 w 806"/>
              <a:gd name="T61" fmla="*/ 165 h 814"/>
              <a:gd name="T62" fmla="*/ 264 w 806"/>
              <a:gd name="T63" fmla="*/ 218 h 814"/>
              <a:gd name="T64" fmla="*/ 236 w 806"/>
              <a:gd name="T65" fmla="*/ 278 h 814"/>
              <a:gd name="T66" fmla="*/ 224 w 806"/>
              <a:gd name="T67" fmla="*/ 343 h 814"/>
              <a:gd name="T68" fmla="*/ 230 w 806"/>
              <a:gd name="T69" fmla="*/ 410 h 814"/>
              <a:gd name="T70" fmla="*/ 246 w 806"/>
              <a:gd name="T71" fmla="*/ 459 h 814"/>
              <a:gd name="T72" fmla="*/ 279 w 806"/>
              <a:gd name="T73" fmla="*/ 507 h 814"/>
              <a:gd name="T74" fmla="*/ 322 w 806"/>
              <a:gd name="T75" fmla="*/ 541 h 814"/>
              <a:gd name="T76" fmla="*/ 374 w 806"/>
              <a:gd name="T77" fmla="*/ 559 h 814"/>
              <a:gd name="T78" fmla="*/ 431 w 806"/>
              <a:gd name="T79" fmla="*/ 561 h 814"/>
              <a:gd name="T80" fmla="*/ 491 w 806"/>
              <a:gd name="T81" fmla="*/ 545 h 814"/>
              <a:gd name="T82" fmla="*/ 538 w 806"/>
              <a:gd name="T83" fmla="*/ 519 h 814"/>
              <a:gd name="T84" fmla="*/ 594 w 806"/>
              <a:gd name="T85" fmla="*/ 458 h 814"/>
              <a:gd name="T86" fmla="*/ 611 w 806"/>
              <a:gd name="T87" fmla="*/ 390 h 814"/>
              <a:gd name="T88" fmla="*/ 589 w 806"/>
              <a:gd name="T89" fmla="*/ 332 h 814"/>
              <a:gd name="T90" fmla="*/ 544 w 806"/>
              <a:gd name="T91" fmla="*/ 305 h 814"/>
              <a:gd name="T92" fmla="*/ 471 w 806"/>
              <a:gd name="T93" fmla="*/ 300 h 814"/>
              <a:gd name="T94" fmla="*/ 391 w 806"/>
              <a:gd name="T95" fmla="*/ 327 h 814"/>
              <a:gd name="T96" fmla="*/ 334 w 806"/>
              <a:gd name="T97" fmla="*/ 368 h 814"/>
              <a:gd name="T98" fmla="*/ 318 w 806"/>
              <a:gd name="T99" fmla="*/ 383 h 814"/>
              <a:gd name="T100" fmla="*/ 409 w 806"/>
              <a:gd name="T101" fmla="*/ 280 h 814"/>
              <a:gd name="T102" fmla="*/ 456 w 806"/>
              <a:gd name="T103" fmla="*/ 250 h 814"/>
              <a:gd name="T104" fmla="*/ 524 w 806"/>
              <a:gd name="T105" fmla="*/ 225 h 814"/>
              <a:gd name="T106" fmla="*/ 590 w 806"/>
              <a:gd name="T107" fmla="*/ 217 h 814"/>
              <a:gd name="T108" fmla="*/ 652 w 806"/>
              <a:gd name="T109" fmla="*/ 227 h 814"/>
              <a:gd name="T110" fmla="*/ 707 w 806"/>
              <a:gd name="T111" fmla="*/ 253 h 814"/>
              <a:gd name="T112" fmla="*/ 753 w 806"/>
              <a:gd name="T113" fmla="*/ 294 h 814"/>
              <a:gd name="T114" fmla="*/ 787 w 806"/>
              <a:gd name="T115" fmla="*/ 349 h 8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06" h="814">
                <a:moveTo>
                  <a:pt x="796" y="374"/>
                </a:moveTo>
                <a:lnTo>
                  <a:pt x="796" y="374"/>
                </a:lnTo>
                <a:lnTo>
                  <a:pt x="800" y="391"/>
                </a:lnTo>
                <a:lnTo>
                  <a:pt x="803" y="408"/>
                </a:lnTo>
                <a:lnTo>
                  <a:pt x="805" y="425"/>
                </a:lnTo>
                <a:lnTo>
                  <a:pt x="806" y="442"/>
                </a:lnTo>
                <a:lnTo>
                  <a:pt x="806" y="459"/>
                </a:lnTo>
                <a:lnTo>
                  <a:pt x="804" y="475"/>
                </a:lnTo>
                <a:lnTo>
                  <a:pt x="802" y="492"/>
                </a:lnTo>
                <a:lnTo>
                  <a:pt x="799" y="508"/>
                </a:lnTo>
                <a:lnTo>
                  <a:pt x="795" y="524"/>
                </a:lnTo>
                <a:lnTo>
                  <a:pt x="791" y="540"/>
                </a:lnTo>
                <a:lnTo>
                  <a:pt x="785" y="556"/>
                </a:lnTo>
                <a:lnTo>
                  <a:pt x="779" y="571"/>
                </a:lnTo>
                <a:lnTo>
                  <a:pt x="772" y="586"/>
                </a:lnTo>
                <a:lnTo>
                  <a:pt x="764" y="601"/>
                </a:lnTo>
                <a:lnTo>
                  <a:pt x="755" y="616"/>
                </a:lnTo>
                <a:lnTo>
                  <a:pt x="746" y="630"/>
                </a:lnTo>
                <a:lnTo>
                  <a:pt x="737" y="643"/>
                </a:lnTo>
                <a:lnTo>
                  <a:pt x="726" y="657"/>
                </a:lnTo>
                <a:lnTo>
                  <a:pt x="716" y="670"/>
                </a:lnTo>
                <a:lnTo>
                  <a:pt x="705" y="682"/>
                </a:lnTo>
                <a:lnTo>
                  <a:pt x="693" y="694"/>
                </a:lnTo>
                <a:lnTo>
                  <a:pt x="681" y="706"/>
                </a:lnTo>
                <a:lnTo>
                  <a:pt x="668" y="717"/>
                </a:lnTo>
                <a:lnTo>
                  <a:pt x="655" y="727"/>
                </a:lnTo>
                <a:lnTo>
                  <a:pt x="642" y="737"/>
                </a:lnTo>
                <a:lnTo>
                  <a:pt x="629" y="747"/>
                </a:lnTo>
                <a:lnTo>
                  <a:pt x="615" y="755"/>
                </a:lnTo>
                <a:lnTo>
                  <a:pt x="601" y="764"/>
                </a:lnTo>
                <a:lnTo>
                  <a:pt x="587" y="771"/>
                </a:lnTo>
                <a:lnTo>
                  <a:pt x="573" y="778"/>
                </a:lnTo>
                <a:lnTo>
                  <a:pt x="559" y="785"/>
                </a:lnTo>
                <a:lnTo>
                  <a:pt x="545" y="790"/>
                </a:lnTo>
                <a:lnTo>
                  <a:pt x="545" y="790"/>
                </a:lnTo>
                <a:lnTo>
                  <a:pt x="519" y="798"/>
                </a:lnTo>
                <a:lnTo>
                  <a:pt x="494" y="805"/>
                </a:lnTo>
                <a:lnTo>
                  <a:pt x="468" y="810"/>
                </a:lnTo>
                <a:lnTo>
                  <a:pt x="443" y="813"/>
                </a:lnTo>
                <a:lnTo>
                  <a:pt x="417" y="814"/>
                </a:lnTo>
                <a:lnTo>
                  <a:pt x="392" y="814"/>
                </a:lnTo>
                <a:lnTo>
                  <a:pt x="366" y="812"/>
                </a:lnTo>
                <a:lnTo>
                  <a:pt x="341" y="809"/>
                </a:lnTo>
                <a:lnTo>
                  <a:pt x="341" y="809"/>
                </a:lnTo>
                <a:lnTo>
                  <a:pt x="315" y="804"/>
                </a:lnTo>
                <a:lnTo>
                  <a:pt x="289" y="797"/>
                </a:lnTo>
                <a:lnTo>
                  <a:pt x="264" y="789"/>
                </a:lnTo>
                <a:lnTo>
                  <a:pt x="240" y="778"/>
                </a:lnTo>
                <a:lnTo>
                  <a:pt x="216" y="767"/>
                </a:lnTo>
                <a:lnTo>
                  <a:pt x="193" y="753"/>
                </a:lnTo>
                <a:lnTo>
                  <a:pt x="170" y="739"/>
                </a:lnTo>
                <a:lnTo>
                  <a:pt x="149" y="723"/>
                </a:lnTo>
                <a:lnTo>
                  <a:pt x="129" y="705"/>
                </a:lnTo>
                <a:lnTo>
                  <a:pt x="110" y="686"/>
                </a:lnTo>
                <a:lnTo>
                  <a:pt x="92" y="666"/>
                </a:lnTo>
                <a:lnTo>
                  <a:pt x="76" y="644"/>
                </a:lnTo>
                <a:lnTo>
                  <a:pt x="60" y="621"/>
                </a:lnTo>
                <a:lnTo>
                  <a:pt x="47" y="597"/>
                </a:lnTo>
                <a:lnTo>
                  <a:pt x="34" y="572"/>
                </a:lnTo>
                <a:lnTo>
                  <a:pt x="24" y="545"/>
                </a:lnTo>
                <a:lnTo>
                  <a:pt x="24" y="545"/>
                </a:lnTo>
                <a:lnTo>
                  <a:pt x="17" y="526"/>
                </a:lnTo>
                <a:lnTo>
                  <a:pt x="12" y="506"/>
                </a:lnTo>
                <a:lnTo>
                  <a:pt x="7" y="486"/>
                </a:lnTo>
                <a:lnTo>
                  <a:pt x="4" y="465"/>
                </a:lnTo>
                <a:lnTo>
                  <a:pt x="1" y="445"/>
                </a:lnTo>
                <a:lnTo>
                  <a:pt x="0" y="425"/>
                </a:lnTo>
                <a:lnTo>
                  <a:pt x="0" y="405"/>
                </a:lnTo>
                <a:lnTo>
                  <a:pt x="0" y="386"/>
                </a:lnTo>
                <a:lnTo>
                  <a:pt x="2" y="366"/>
                </a:lnTo>
                <a:lnTo>
                  <a:pt x="4" y="346"/>
                </a:lnTo>
                <a:lnTo>
                  <a:pt x="8" y="327"/>
                </a:lnTo>
                <a:lnTo>
                  <a:pt x="12" y="308"/>
                </a:lnTo>
                <a:lnTo>
                  <a:pt x="17" y="289"/>
                </a:lnTo>
                <a:lnTo>
                  <a:pt x="23" y="270"/>
                </a:lnTo>
                <a:lnTo>
                  <a:pt x="30" y="252"/>
                </a:lnTo>
                <a:lnTo>
                  <a:pt x="38" y="234"/>
                </a:lnTo>
                <a:lnTo>
                  <a:pt x="47" y="217"/>
                </a:lnTo>
                <a:lnTo>
                  <a:pt x="57" y="200"/>
                </a:lnTo>
                <a:lnTo>
                  <a:pt x="67" y="183"/>
                </a:lnTo>
                <a:lnTo>
                  <a:pt x="78" y="167"/>
                </a:lnTo>
                <a:lnTo>
                  <a:pt x="90" y="152"/>
                </a:lnTo>
                <a:lnTo>
                  <a:pt x="103" y="137"/>
                </a:lnTo>
                <a:lnTo>
                  <a:pt x="116" y="122"/>
                </a:lnTo>
                <a:lnTo>
                  <a:pt x="130" y="108"/>
                </a:lnTo>
                <a:lnTo>
                  <a:pt x="145" y="95"/>
                </a:lnTo>
                <a:lnTo>
                  <a:pt x="161" y="83"/>
                </a:lnTo>
                <a:lnTo>
                  <a:pt x="177" y="71"/>
                </a:lnTo>
                <a:lnTo>
                  <a:pt x="194" y="60"/>
                </a:lnTo>
                <a:lnTo>
                  <a:pt x="212" y="50"/>
                </a:lnTo>
                <a:lnTo>
                  <a:pt x="230" y="41"/>
                </a:lnTo>
                <a:lnTo>
                  <a:pt x="249" y="32"/>
                </a:lnTo>
                <a:lnTo>
                  <a:pt x="269" y="25"/>
                </a:lnTo>
                <a:lnTo>
                  <a:pt x="269" y="25"/>
                </a:lnTo>
                <a:lnTo>
                  <a:pt x="286" y="19"/>
                </a:lnTo>
                <a:lnTo>
                  <a:pt x="303" y="14"/>
                </a:lnTo>
                <a:lnTo>
                  <a:pt x="320" y="10"/>
                </a:lnTo>
                <a:lnTo>
                  <a:pt x="337" y="6"/>
                </a:lnTo>
                <a:lnTo>
                  <a:pt x="355" y="4"/>
                </a:lnTo>
                <a:lnTo>
                  <a:pt x="372" y="2"/>
                </a:lnTo>
                <a:lnTo>
                  <a:pt x="390" y="1"/>
                </a:lnTo>
                <a:lnTo>
                  <a:pt x="407" y="0"/>
                </a:lnTo>
                <a:lnTo>
                  <a:pt x="424" y="1"/>
                </a:lnTo>
                <a:lnTo>
                  <a:pt x="442" y="2"/>
                </a:lnTo>
                <a:lnTo>
                  <a:pt x="459" y="4"/>
                </a:lnTo>
                <a:lnTo>
                  <a:pt x="476" y="6"/>
                </a:lnTo>
                <a:lnTo>
                  <a:pt x="492" y="10"/>
                </a:lnTo>
                <a:lnTo>
                  <a:pt x="509" y="13"/>
                </a:lnTo>
                <a:lnTo>
                  <a:pt x="525" y="18"/>
                </a:lnTo>
                <a:lnTo>
                  <a:pt x="542" y="23"/>
                </a:lnTo>
                <a:lnTo>
                  <a:pt x="557" y="29"/>
                </a:lnTo>
                <a:lnTo>
                  <a:pt x="573" y="36"/>
                </a:lnTo>
                <a:lnTo>
                  <a:pt x="588" y="43"/>
                </a:lnTo>
                <a:lnTo>
                  <a:pt x="603" y="51"/>
                </a:lnTo>
                <a:lnTo>
                  <a:pt x="617" y="59"/>
                </a:lnTo>
                <a:lnTo>
                  <a:pt x="631" y="68"/>
                </a:lnTo>
                <a:lnTo>
                  <a:pt x="645" y="78"/>
                </a:lnTo>
                <a:lnTo>
                  <a:pt x="658" y="88"/>
                </a:lnTo>
                <a:lnTo>
                  <a:pt x="671" y="99"/>
                </a:lnTo>
                <a:lnTo>
                  <a:pt x="683" y="110"/>
                </a:lnTo>
                <a:lnTo>
                  <a:pt x="695" y="122"/>
                </a:lnTo>
                <a:lnTo>
                  <a:pt x="705" y="134"/>
                </a:lnTo>
                <a:lnTo>
                  <a:pt x="716" y="147"/>
                </a:lnTo>
                <a:lnTo>
                  <a:pt x="726" y="161"/>
                </a:lnTo>
                <a:lnTo>
                  <a:pt x="735" y="175"/>
                </a:lnTo>
                <a:lnTo>
                  <a:pt x="743" y="189"/>
                </a:lnTo>
                <a:lnTo>
                  <a:pt x="743" y="189"/>
                </a:lnTo>
                <a:lnTo>
                  <a:pt x="730" y="173"/>
                </a:lnTo>
                <a:lnTo>
                  <a:pt x="716" y="158"/>
                </a:lnTo>
                <a:lnTo>
                  <a:pt x="701" y="144"/>
                </a:lnTo>
                <a:lnTo>
                  <a:pt x="684" y="132"/>
                </a:lnTo>
                <a:lnTo>
                  <a:pt x="667" y="120"/>
                </a:lnTo>
                <a:lnTo>
                  <a:pt x="649" y="110"/>
                </a:lnTo>
                <a:lnTo>
                  <a:pt x="630" y="101"/>
                </a:lnTo>
                <a:lnTo>
                  <a:pt x="611" y="93"/>
                </a:lnTo>
                <a:lnTo>
                  <a:pt x="591" y="87"/>
                </a:lnTo>
                <a:lnTo>
                  <a:pt x="570" y="82"/>
                </a:lnTo>
                <a:lnTo>
                  <a:pt x="549" y="79"/>
                </a:lnTo>
                <a:lnTo>
                  <a:pt x="528" y="78"/>
                </a:lnTo>
                <a:lnTo>
                  <a:pt x="506" y="78"/>
                </a:lnTo>
                <a:lnTo>
                  <a:pt x="484" y="79"/>
                </a:lnTo>
                <a:lnTo>
                  <a:pt x="461" y="83"/>
                </a:lnTo>
                <a:lnTo>
                  <a:pt x="439" y="88"/>
                </a:lnTo>
                <a:lnTo>
                  <a:pt x="439" y="88"/>
                </a:lnTo>
                <a:lnTo>
                  <a:pt x="425" y="92"/>
                </a:lnTo>
                <a:lnTo>
                  <a:pt x="411" y="97"/>
                </a:lnTo>
                <a:lnTo>
                  <a:pt x="397" y="103"/>
                </a:lnTo>
                <a:lnTo>
                  <a:pt x="384" y="109"/>
                </a:lnTo>
                <a:lnTo>
                  <a:pt x="372" y="116"/>
                </a:lnTo>
                <a:lnTo>
                  <a:pt x="360" y="123"/>
                </a:lnTo>
                <a:lnTo>
                  <a:pt x="348" y="130"/>
                </a:lnTo>
                <a:lnTo>
                  <a:pt x="336" y="138"/>
                </a:lnTo>
                <a:lnTo>
                  <a:pt x="326" y="147"/>
                </a:lnTo>
                <a:lnTo>
                  <a:pt x="315" y="156"/>
                </a:lnTo>
                <a:lnTo>
                  <a:pt x="305" y="165"/>
                </a:lnTo>
                <a:lnTo>
                  <a:pt x="296" y="175"/>
                </a:lnTo>
                <a:lnTo>
                  <a:pt x="287" y="186"/>
                </a:lnTo>
                <a:lnTo>
                  <a:pt x="279" y="196"/>
                </a:lnTo>
                <a:lnTo>
                  <a:pt x="271" y="207"/>
                </a:lnTo>
                <a:lnTo>
                  <a:pt x="264" y="218"/>
                </a:lnTo>
                <a:lnTo>
                  <a:pt x="257" y="230"/>
                </a:lnTo>
                <a:lnTo>
                  <a:pt x="251" y="241"/>
                </a:lnTo>
                <a:lnTo>
                  <a:pt x="246" y="254"/>
                </a:lnTo>
                <a:lnTo>
                  <a:pt x="241" y="266"/>
                </a:lnTo>
                <a:lnTo>
                  <a:pt x="236" y="278"/>
                </a:lnTo>
                <a:lnTo>
                  <a:pt x="233" y="291"/>
                </a:lnTo>
                <a:lnTo>
                  <a:pt x="230" y="304"/>
                </a:lnTo>
                <a:lnTo>
                  <a:pt x="227" y="317"/>
                </a:lnTo>
                <a:lnTo>
                  <a:pt x="226" y="330"/>
                </a:lnTo>
                <a:lnTo>
                  <a:pt x="224" y="343"/>
                </a:lnTo>
                <a:lnTo>
                  <a:pt x="224" y="356"/>
                </a:lnTo>
                <a:lnTo>
                  <a:pt x="224" y="370"/>
                </a:lnTo>
                <a:lnTo>
                  <a:pt x="225" y="383"/>
                </a:lnTo>
                <a:lnTo>
                  <a:pt x="227" y="397"/>
                </a:lnTo>
                <a:lnTo>
                  <a:pt x="230" y="410"/>
                </a:lnTo>
                <a:lnTo>
                  <a:pt x="233" y="423"/>
                </a:lnTo>
                <a:lnTo>
                  <a:pt x="233" y="423"/>
                </a:lnTo>
                <a:lnTo>
                  <a:pt x="237" y="436"/>
                </a:lnTo>
                <a:lnTo>
                  <a:pt x="241" y="448"/>
                </a:lnTo>
                <a:lnTo>
                  <a:pt x="246" y="459"/>
                </a:lnTo>
                <a:lnTo>
                  <a:pt x="251" y="470"/>
                </a:lnTo>
                <a:lnTo>
                  <a:pt x="257" y="480"/>
                </a:lnTo>
                <a:lnTo>
                  <a:pt x="264" y="490"/>
                </a:lnTo>
                <a:lnTo>
                  <a:pt x="271" y="499"/>
                </a:lnTo>
                <a:lnTo>
                  <a:pt x="279" y="507"/>
                </a:lnTo>
                <a:lnTo>
                  <a:pt x="287" y="515"/>
                </a:lnTo>
                <a:lnTo>
                  <a:pt x="295" y="523"/>
                </a:lnTo>
                <a:lnTo>
                  <a:pt x="304" y="529"/>
                </a:lnTo>
                <a:lnTo>
                  <a:pt x="313" y="535"/>
                </a:lnTo>
                <a:lnTo>
                  <a:pt x="322" y="541"/>
                </a:lnTo>
                <a:lnTo>
                  <a:pt x="332" y="546"/>
                </a:lnTo>
                <a:lnTo>
                  <a:pt x="342" y="550"/>
                </a:lnTo>
                <a:lnTo>
                  <a:pt x="353" y="554"/>
                </a:lnTo>
                <a:lnTo>
                  <a:pt x="363" y="557"/>
                </a:lnTo>
                <a:lnTo>
                  <a:pt x="374" y="559"/>
                </a:lnTo>
                <a:lnTo>
                  <a:pt x="385" y="561"/>
                </a:lnTo>
                <a:lnTo>
                  <a:pt x="397" y="562"/>
                </a:lnTo>
                <a:lnTo>
                  <a:pt x="408" y="562"/>
                </a:lnTo>
                <a:lnTo>
                  <a:pt x="420" y="562"/>
                </a:lnTo>
                <a:lnTo>
                  <a:pt x="431" y="561"/>
                </a:lnTo>
                <a:lnTo>
                  <a:pt x="443" y="559"/>
                </a:lnTo>
                <a:lnTo>
                  <a:pt x="455" y="557"/>
                </a:lnTo>
                <a:lnTo>
                  <a:pt x="467" y="554"/>
                </a:lnTo>
                <a:lnTo>
                  <a:pt x="479" y="550"/>
                </a:lnTo>
                <a:lnTo>
                  <a:pt x="491" y="545"/>
                </a:lnTo>
                <a:lnTo>
                  <a:pt x="503" y="540"/>
                </a:lnTo>
                <a:lnTo>
                  <a:pt x="515" y="534"/>
                </a:lnTo>
                <a:lnTo>
                  <a:pt x="527" y="527"/>
                </a:lnTo>
                <a:lnTo>
                  <a:pt x="538" y="519"/>
                </a:lnTo>
                <a:lnTo>
                  <a:pt x="538" y="519"/>
                </a:lnTo>
                <a:lnTo>
                  <a:pt x="552" y="508"/>
                </a:lnTo>
                <a:lnTo>
                  <a:pt x="565" y="497"/>
                </a:lnTo>
                <a:lnTo>
                  <a:pt x="576" y="484"/>
                </a:lnTo>
                <a:lnTo>
                  <a:pt x="586" y="471"/>
                </a:lnTo>
                <a:lnTo>
                  <a:pt x="594" y="458"/>
                </a:lnTo>
                <a:lnTo>
                  <a:pt x="600" y="444"/>
                </a:lnTo>
                <a:lnTo>
                  <a:pt x="605" y="431"/>
                </a:lnTo>
                <a:lnTo>
                  <a:pt x="609" y="417"/>
                </a:lnTo>
                <a:lnTo>
                  <a:pt x="611" y="403"/>
                </a:lnTo>
                <a:lnTo>
                  <a:pt x="611" y="390"/>
                </a:lnTo>
                <a:lnTo>
                  <a:pt x="610" y="377"/>
                </a:lnTo>
                <a:lnTo>
                  <a:pt x="607" y="365"/>
                </a:lnTo>
                <a:lnTo>
                  <a:pt x="603" y="353"/>
                </a:lnTo>
                <a:lnTo>
                  <a:pt x="597" y="342"/>
                </a:lnTo>
                <a:lnTo>
                  <a:pt x="589" y="332"/>
                </a:lnTo>
                <a:lnTo>
                  <a:pt x="580" y="323"/>
                </a:lnTo>
                <a:lnTo>
                  <a:pt x="580" y="323"/>
                </a:lnTo>
                <a:lnTo>
                  <a:pt x="569" y="316"/>
                </a:lnTo>
                <a:lnTo>
                  <a:pt x="557" y="310"/>
                </a:lnTo>
                <a:lnTo>
                  <a:pt x="544" y="305"/>
                </a:lnTo>
                <a:lnTo>
                  <a:pt x="531" y="302"/>
                </a:lnTo>
                <a:lnTo>
                  <a:pt x="516" y="299"/>
                </a:lnTo>
                <a:lnTo>
                  <a:pt x="501" y="298"/>
                </a:lnTo>
                <a:lnTo>
                  <a:pt x="486" y="299"/>
                </a:lnTo>
                <a:lnTo>
                  <a:pt x="471" y="300"/>
                </a:lnTo>
                <a:lnTo>
                  <a:pt x="455" y="303"/>
                </a:lnTo>
                <a:lnTo>
                  <a:pt x="439" y="307"/>
                </a:lnTo>
                <a:lnTo>
                  <a:pt x="423" y="313"/>
                </a:lnTo>
                <a:lnTo>
                  <a:pt x="407" y="319"/>
                </a:lnTo>
                <a:lnTo>
                  <a:pt x="391" y="327"/>
                </a:lnTo>
                <a:lnTo>
                  <a:pt x="376" y="335"/>
                </a:lnTo>
                <a:lnTo>
                  <a:pt x="361" y="345"/>
                </a:lnTo>
                <a:lnTo>
                  <a:pt x="347" y="356"/>
                </a:lnTo>
                <a:lnTo>
                  <a:pt x="347" y="356"/>
                </a:lnTo>
                <a:lnTo>
                  <a:pt x="334" y="368"/>
                </a:lnTo>
                <a:lnTo>
                  <a:pt x="322" y="381"/>
                </a:lnTo>
                <a:lnTo>
                  <a:pt x="312" y="393"/>
                </a:lnTo>
                <a:lnTo>
                  <a:pt x="303" y="406"/>
                </a:lnTo>
                <a:lnTo>
                  <a:pt x="303" y="406"/>
                </a:lnTo>
                <a:lnTo>
                  <a:pt x="318" y="383"/>
                </a:lnTo>
                <a:lnTo>
                  <a:pt x="334" y="360"/>
                </a:lnTo>
                <a:lnTo>
                  <a:pt x="351" y="338"/>
                </a:lnTo>
                <a:lnTo>
                  <a:pt x="369" y="317"/>
                </a:lnTo>
                <a:lnTo>
                  <a:pt x="389" y="298"/>
                </a:lnTo>
                <a:lnTo>
                  <a:pt x="409" y="280"/>
                </a:lnTo>
                <a:lnTo>
                  <a:pt x="420" y="272"/>
                </a:lnTo>
                <a:lnTo>
                  <a:pt x="432" y="264"/>
                </a:lnTo>
                <a:lnTo>
                  <a:pt x="444" y="257"/>
                </a:lnTo>
                <a:lnTo>
                  <a:pt x="456" y="250"/>
                </a:lnTo>
                <a:lnTo>
                  <a:pt x="456" y="250"/>
                </a:lnTo>
                <a:lnTo>
                  <a:pt x="469" y="244"/>
                </a:lnTo>
                <a:lnTo>
                  <a:pt x="483" y="238"/>
                </a:lnTo>
                <a:lnTo>
                  <a:pt x="497" y="233"/>
                </a:lnTo>
                <a:lnTo>
                  <a:pt x="510" y="228"/>
                </a:lnTo>
                <a:lnTo>
                  <a:pt x="524" y="225"/>
                </a:lnTo>
                <a:lnTo>
                  <a:pt x="537" y="222"/>
                </a:lnTo>
                <a:lnTo>
                  <a:pt x="551" y="220"/>
                </a:lnTo>
                <a:lnTo>
                  <a:pt x="564" y="218"/>
                </a:lnTo>
                <a:lnTo>
                  <a:pt x="577" y="217"/>
                </a:lnTo>
                <a:lnTo>
                  <a:pt x="590" y="217"/>
                </a:lnTo>
                <a:lnTo>
                  <a:pt x="603" y="218"/>
                </a:lnTo>
                <a:lnTo>
                  <a:pt x="616" y="219"/>
                </a:lnTo>
                <a:lnTo>
                  <a:pt x="628" y="221"/>
                </a:lnTo>
                <a:lnTo>
                  <a:pt x="640" y="224"/>
                </a:lnTo>
                <a:lnTo>
                  <a:pt x="652" y="227"/>
                </a:lnTo>
                <a:lnTo>
                  <a:pt x="664" y="231"/>
                </a:lnTo>
                <a:lnTo>
                  <a:pt x="675" y="236"/>
                </a:lnTo>
                <a:lnTo>
                  <a:pt x="686" y="241"/>
                </a:lnTo>
                <a:lnTo>
                  <a:pt x="697" y="247"/>
                </a:lnTo>
                <a:lnTo>
                  <a:pt x="707" y="253"/>
                </a:lnTo>
                <a:lnTo>
                  <a:pt x="717" y="260"/>
                </a:lnTo>
                <a:lnTo>
                  <a:pt x="727" y="268"/>
                </a:lnTo>
                <a:lnTo>
                  <a:pt x="736" y="276"/>
                </a:lnTo>
                <a:lnTo>
                  <a:pt x="745" y="285"/>
                </a:lnTo>
                <a:lnTo>
                  <a:pt x="753" y="294"/>
                </a:lnTo>
                <a:lnTo>
                  <a:pt x="761" y="304"/>
                </a:lnTo>
                <a:lnTo>
                  <a:pt x="768" y="314"/>
                </a:lnTo>
                <a:lnTo>
                  <a:pt x="775" y="325"/>
                </a:lnTo>
                <a:lnTo>
                  <a:pt x="781" y="337"/>
                </a:lnTo>
                <a:lnTo>
                  <a:pt x="787" y="349"/>
                </a:lnTo>
                <a:lnTo>
                  <a:pt x="792" y="361"/>
                </a:lnTo>
                <a:lnTo>
                  <a:pt x="796" y="374"/>
                </a:lnTo>
                <a:lnTo>
                  <a:pt x="796" y="3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ja-JP" altLang="en-US" sz="12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AEAA57-6445-4BD7-B9C1-D6840FCC7B45}"/>
              </a:ext>
            </a:extLst>
          </p:cNvPr>
          <p:cNvSpPr/>
          <p:nvPr/>
        </p:nvSpPr>
        <p:spPr>
          <a:xfrm>
            <a:off x="191407" y="1189328"/>
            <a:ext cx="11495675" cy="5090165"/>
          </a:xfrm>
          <a:prstGeom prst="rect">
            <a:avLst/>
          </a:prstGeom>
        </p:spPr>
        <p:txBody>
          <a:bodyPr/>
          <a:lstStyle/>
          <a:p>
            <a:pPr marL="380990" indent="-380990">
              <a:buFont typeface="Arial" panose="020B0604020202020204" pitchFamily="34" charset="0"/>
              <a:buChar char="•"/>
            </a:pPr>
            <a:endParaRPr lang="en-US" sz="2400" dirty="0">
              <a:latin typeface="+mj-lt"/>
              <a:cs typeface="Times New Roman" panose="02020603050405020304" pitchFamily="18" charset="0"/>
            </a:endParaRPr>
          </a:p>
          <a:p>
            <a:pPr lvl="0"/>
            <a:endParaRPr lang="en-US" sz="2400" dirty="0">
              <a:latin typeface="+mj-lt"/>
              <a:cs typeface="Times New Roman" panose="02020603050405020304" pitchFamily="18" charset="0"/>
            </a:endParaRPr>
          </a:p>
          <a:p>
            <a:pPr lvl="0"/>
            <a:endParaRPr lang="en-US" sz="24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60E182-99D9-475B-ABEC-72C393EEAD3F}"/>
              </a:ext>
            </a:extLst>
          </p:cNvPr>
          <p:cNvSpPr/>
          <p:nvPr/>
        </p:nvSpPr>
        <p:spPr>
          <a:xfrm>
            <a:off x="504918" y="1870462"/>
            <a:ext cx="11401973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https://www.smarty.net/docs/en/what.is.smarty.tpl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https://www.smarty.net/docs/en/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https://groups.google.com/forum/#!topic/phpvietnam/VHpDo6Bc8dc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https://www.smarty.net/docs/en/installing.smarty.basic.tpl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http://www.chiasephp.net/c49d49-bai-01-smarty-la-gi.html</a:t>
            </a:r>
          </a:p>
        </p:txBody>
      </p:sp>
    </p:spTree>
    <p:extLst>
      <p:ext uri="{BB962C8B-B14F-4D97-AF65-F5344CB8AC3E}">
        <p14:creationId xmlns:p14="http://schemas.microsoft.com/office/powerpoint/2010/main" val="37430773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2">
            <a:extLst>
              <a:ext uri="{FF2B5EF4-FFF2-40B4-BE49-F238E27FC236}">
                <a16:creationId xmlns:a16="http://schemas.microsoft.com/office/drawing/2014/main" id="{39486942-BA73-41EC-9015-CA73434CE0DC}"/>
              </a:ext>
            </a:extLst>
          </p:cNvPr>
          <p:cNvSpPr txBox="1">
            <a:spLocks/>
          </p:cNvSpPr>
          <p:nvPr/>
        </p:nvSpPr>
        <p:spPr>
          <a:xfrm>
            <a:off x="1309966" y="0"/>
            <a:ext cx="4707340" cy="85532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121920" tIns="60960" rIns="121920" bIns="6096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D1330FA6-4982-4BBE-9769-6FDE4A7AEA27}"/>
              </a:ext>
            </a:extLst>
          </p:cNvPr>
          <p:cNvSpPr>
            <a:spLocks/>
          </p:cNvSpPr>
          <p:nvPr/>
        </p:nvSpPr>
        <p:spPr bwMode="auto">
          <a:xfrm>
            <a:off x="11186167" y="183833"/>
            <a:ext cx="814427" cy="598280"/>
          </a:xfrm>
          <a:custGeom>
            <a:avLst/>
            <a:gdLst>
              <a:gd name="T0" fmla="*/ 805 w 806"/>
              <a:gd name="T1" fmla="*/ 425 h 814"/>
              <a:gd name="T2" fmla="*/ 799 w 806"/>
              <a:gd name="T3" fmla="*/ 508 h 814"/>
              <a:gd name="T4" fmla="*/ 772 w 806"/>
              <a:gd name="T5" fmla="*/ 586 h 814"/>
              <a:gd name="T6" fmla="*/ 726 w 806"/>
              <a:gd name="T7" fmla="*/ 657 h 814"/>
              <a:gd name="T8" fmla="*/ 668 w 806"/>
              <a:gd name="T9" fmla="*/ 717 h 814"/>
              <a:gd name="T10" fmla="*/ 601 w 806"/>
              <a:gd name="T11" fmla="*/ 764 h 814"/>
              <a:gd name="T12" fmla="*/ 545 w 806"/>
              <a:gd name="T13" fmla="*/ 790 h 814"/>
              <a:gd name="T14" fmla="*/ 417 w 806"/>
              <a:gd name="T15" fmla="*/ 814 h 814"/>
              <a:gd name="T16" fmla="*/ 315 w 806"/>
              <a:gd name="T17" fmla="*/ 804 h 814"/>
              <a:gd name="T18" fmla="*/ 193 w 806"/>
              <a:gd name="T19" fmla="*/ 753 h 814"/>
              <a:gd name="T20" fmla="*/ 92 w 806"/>
              <a:gd name="T21" fmla="*/ 666 h 814"/>
              <a:gd name="T22" fmla="*/ 24 w 806"/>
              <a:gd name="T23" fmla="*/ 545 h 814"/>
              <a:gd name="T24" fmla="*/ 4 w 806"/>
              <a:gd name="T25" fmla="*/ 465 h 814"/>
              <a:gd name="T26" fmla="*/ 2 w 806"/>
              <a:gd name="T27" fmla="*/ 366 h 814"/>
              <a:gd name="T28" fmla="*/ 23 w 806"/>
              <a:gd name="T29" fmla="*/ 270 h 814"/>
              <a:gd name="T30" fmla="*/ 67 w 806"/>
              <a:gd name="T31" fmla="*/ 183 h 814"/>
              <a:gd name="T32" fmla="*/ 130 w 806"/>
              <a:gd name="T33" fmla="*/ 108 h 814"/>
              <a:gd name="T34" fmla="*/ 212 w 806"/>
              <a:gd name="T35" fmla="*/ 50 h 814"/>
              <a:gd name="T36" fmla="*/ 286 w 806"/>
              <a:gd name="T37" fmla="*/ 19 h 814"/>
              <a:gd name="T38" fmla="*/ 372 w 806"/>
              <a:gd name="T39" fmla="*/ 2 h 814"/>
              <a:gd name="T40" fmla="*/ 459 w 806"/>
              <a:gd name="T41" fmla="*/ 4 h 814"/>
              <a:gd name="T42" fmla="*/ 542 w 806"/>
              <a:gd name="T43" fmla="*/ 23 h 814"/>
              <a:gd name="T44" fmla="*/ 617 w 806"/>
              <a:gd name="T45" fmla="*/ 59 h 814"/>
              <a:gd name="T46" fmla="*/ 683 w 806"/>
              <a:gd name="T47" fmla="*/ 110 h 814"/>
              <a:gd name="T48" fmla="*/ 735 w 806"/>
              <a:gd name="T49" fmla="*/ 175 h 814"/>
              <a:gd name="T50" fmla="*/ 701 w 806"/>
              <a:gd name="T51" fmla="*/ 144 h 814"/>
              <a:gd name="T52" fmla="*/ 611 w 806"/>
              <a:gd name="T53" fmla="*/ 93 h 814"/>
              <a:gd name="T54" fmla="*/ 506 w 806"/>
              <a:gd name="T55" fmla="*/ 78 h 814"/>
              <a:gd name="T56" fmla="*/ 425 w 806"/>
              <a:gd name="T57" fmla="*/ 92 h 814"/>
              <a:gd name="T58" fmla="*/ 360 w 806"/>
              <a:gd name="T59" fmla="*/ 123 h 814"/>
              <a:gd name="T60" fmla="*/ 305 w 806"/>
              <a:gd name="T61" fmla="*/ 165 h 814"/>
              <a:gd name="T62" fmla="*/ 264 w 806"/>
              <a:gd name="T63" fmla="*/ 218 h 814"/>
              <a:gd name="T64" fmla="*/ 236 w 806"/>
              <a:gd name="T65" fmla="*/ 278 h 814"/>
              <a:gd name="T66" fmla="*/ 224 w 806"/>
              <a:gd name="T67" fmla="*/ 343 h 814"/>
              <a:gd name="T68" fmla="*/ 230 w 806"/>
              <a:gd name="T69" fmla="*/ 410 h 814"/>
              <a:gd name="T70" fmla="*/ 246 w 806"/>
              <a:gd name="T71" fmla="*/ 459 h 814"/>
              <a:gd name="T72" fmla="*/ 279 w 806"/>
              <a:gd name="T73" fmla="*/ 507 h 814"/>
              <a:gd name="T74" fmla="*/ 322 w 806"/>
              <a:gd name="T75" fmla="*/ 541 h 814"/>
              <a:gd name="T76" fmla="*/ 374 w 806"/>
              <a:gd name="T77" fmla="*/ 559 h 814"/>
              <a:gd name="T78" fmla="*/ 431 w 806"/>
              <a:gd name="T79" fmla="*/ 561 h 814"/>
              <a:gd name="T80" fmla="*/ 491 w 806"/>
              <a:gd name="T81" fmla="*/ 545 h 814"/>
              <a:gd name="T82" fmla="*/ 538 w 806"/>
              <a:gd name="T83" fmla="*/ 519 h 814"/>
              <a:gd name="T84" fmla="*/ 594 w 806"/>
              <a:gd name="T85" fmla="*/ 458 h 814"/>
              <a:gd name="T86" fmla="*/ 611 w 806"/>
              <a:gd name="T87" fmla="*/ 390 h 814"/>
              <a:gd name="T88" fmla="*/ 589 w 806"/>
              <a:gd name="T89" fmla="*/ 332 h 814"/>
              <a:gd name="T90" fmla="*/ 544 w 806"/>
              <a:gd name="T91" fmla="*/ 305 h 814"/>
              <a:gd name="T92" fmla="*/ 471 w 806"/>
              <a:gd name="T93" fmla="*/ 300 h 814"/>
              <a:gd name="T94" fmla="*/ 391 w 806"/>
              <a:gd name="T95" fmla="*/ 327 h 814"/>
              <a:gd name="T96" fmla="*/ 334 w 806"/>
              <a:gd name="T97" fmla="*/ 368 h 814"/>
              <a:gd name="T98" fmla="*/ 318 w 806"/>
              <a:gd name="T99" fmla="*/ 383 h 814"/>
              <a:gd name="T100" fmla="*/ 409 w 806"/>
              <a:gd name="T101" fmla="*/ 280 h 814"/>
              <a:gd name="T102" fmla="*/ 456 w 806"/>
              <a:gd name="T103" fmla="*/ 250 h 814"/>
              <a:gd name="T104" fmla="*/ 524 w 806"/>
              <a:gd name="T105" fmla="*/ 225 h 814"/>
              <a:gd name="T106" fmla="*/ 590 w 806"/>
              <a:gd name="T107" fmla="*/ 217 h 814"/>
              <a:gd name="T108" fmla="*/ 652 w 806"/>
              <a:gd name="T109" fmla="*/ 227 h 814"/>
              <a:gd name="T110" fmla="*/ 707 w 806"/>
              <a:gd name="T111" fmla="*/ 253 h 814"/>
              <a:gd name="T112" fmla="*/ 753 w 806"/>
              <a:gd name="T113" fmla="*/ 294 h 814"/>
              <a:gd name="T114" fmla="*/ 787 w 806"/>
              <a:gd name="T115" fmla="*/ 349 h 8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06" h="814">
                <a:moveTo>
                  <a:pt x="796" y="374"/>
                </a:moveTo>
                <a:lnTo>
                  <a:pt x="796" y="374"/>
                </a:lnTo>
                <a:lnTo>
                  <a:pt x="800" y="391"/>
                </a:lnTo>
                <a:lnTo>
                  <a:pt x="803" y="408"/>
                </a:lnTo>
                <a:lnTo>
                  <a:pt x="805" y="425"/>
                </a:lnTo>
                <a:lnTo>
                  <a:pt x="806" y="442"/>
                </a:lnTo>
                <a:lnTo>
                  <a:pt x="806" y="459"/>
                </a:lnTo>
                <a:lnTo>
                  <a:pt x="804" y="475"/>
                </a:lnTo>
                <a:lnTo>
                  <a:pt x="802" y="492"/>
                </a:lnTo>
                <a:lnTo>
                  <a:pt x="799" y="508"/>
                </a:lnTo>
                <a:lnTo>
                  <a:pt x="795" y="524"/>
                </a:lnTo>
                <a:lnTo>
                  <a:pt x="791" y="540"/>
                </a:lnTo>
                <a:lnTo>
                  <a:pt x="785" y="556"/>
                </a:lnTo>
                <a:lnTo>
                  <a:pt x="779" y="571"/>
                </a:lnTo>
                <a:lnTo>
                  <a:pt x="772" y="586"/>
                </a:lnTo>
                <a:lnTo>
                  <a:pt x="764" y="601"/>
                </a:lnTo>
                <a:lnTo>
                  <a:pt x="755" y="616"/>
                </a:lnTo>
                <a:lnTo>
                  <a:pt x="746" y="630"/>
                </a:lnTo>
                <a:lnTo>
                  <a:pt x="737" y="643"/>
                </a:lnTo>
                <a:lnTo>
                  <a:pt x="726" y="657"/>
                </a:lnTo>
                <a:lnTo>
                  <a:pt x="716" y="670"/>
                </a:lnTo>
                <a:lnTo>
                  <a:pt x="705" y="682"/>
                </a:lnTo>
                <a:lnTo>
                  <a:pt x="693" y="694"/>
                </a:lnTo>
                <a:lnTo>
                  <a:pt x="681" y="706"/>
                </a:lnTo>
                <a:lnTo>
                  <a:pt x="668" y="717"/>
                </a:lnTo>
                <a:lnTo>
                  <a:pt x="655" y="727"/>
                </a:lnTo>
                <a:lnTo>
                  <a:pt x="642" y="737"/>
                </a:lnTo>
                <a:lnTo>
                  <a:pt x="629" y="747"/>
                </a:lnTo>
                <a:lnTo>
                  <a:pt x="615" y="755"/>
                </a:lnTo>
                <a:lnTo>
                  <a:pt x="601" y="764"/>
                </a:lnTo>
                <a:lnTo>
                  <a:pt x="587" y="771"/>
                </a:lnTo>
                <a:lnTo>
                  <a:pt x="573" y="778"/>
                </a:lnTo>
                <a:lnTo>
                  <a:pt x="559" y="785"/>
                </a:lnTo>
                <a:lnTo>
                  <a:pt x="545" y="790"/>
                </a:lnTo>
                <a:lnTo>
                  <a:pt x="545" y="790"/>
                </a:lnTo>
                <a:lnTo>
                  <a:pt x="519" y="798"/>
                </a:lnTo>
                <a:lnTo>
                  <a:pt x="494" y="805"/>
                </a:lnTo>
                <a:lnTo>
                  <a:pt x="468" y="810"/>
                </a:lnTo>
                <a:lnTo>
                  <a:pt x="443" y="813"/>
                </a:lnTo>
                <a:lnTo>
                  <a:pt x="417" y="814"/>
                </a:lnTo>
                <a:lnTo>
                  <a:pt x="392" y="814"/>
                </a:lnTo>
                <a:lnTo>
                  <a:pt x="366" y="812"/>
                </a:lnTo>
                <a:lnTo>
                  <a:pt x="341" y="809"/>
                </a:lnTo>
                <a:lnTo>
                  <a:pt x="341" y="809"/>
                </a:lnTo>
                <a:lnTo>
                  <a:pt x="315" y="804"/>
                </a:lnTo>
                <a:lnTo>
                  <a:pt x="289" y="797"/>
                </a:lnTo>
                <a:lnTo>
                  <a:pt x="264" y="789"/>
                </a:lnTo>
                <a:lnTo>
                  <a:pt x="240" y="778"/>
                </a:lnTo>
                <a:lnTo>
                  <a:pt x="216" y="767"/>
                </a:lnTo>
                <a:lnTo>
                  <a:pt x="193" y="753"/>
                </a:lnTo>
                <a:lnTo>
                  <a:pt x="170" y="739"/>
                </a:lnTo>
                <a:lnTo>
                  <a:pt x="149" y="723"/>
                </a:lnTo>
                <a:lnTo>
                  <a:pt x="129" y="705"/>
                </a:lnTo>
                <a:lnTo>
                  <a:pt x="110" y="686"/>
                </a:lnTo>
                <a:lnTo>
                  <a:pt x="92" y="666"/>
                </a:lnTo>
                <a:lnTo>
                  <a:pt x="76" y="644"/>
                </a:lnTo>
                <a:lnTo>
                  <a:pt x="60" y="621"/>
                </a:lnTo>
                <a:lnTo>
                  <a:pt x="47" y="597"/>
                </a:lnTo>
                <a:lnTo>
                  <a:pt x="34" y="572"/>
                </a:lnTo>
                <a:lnTo>
                  <a:pt x="24" y="545"/>
                </a:lnTo>
                <a:lnTo>
                  <a:pt x="24" y="545"/>
                </a:lnTo>
                <a:lnTo>
                  <a:pt x="17" y="526"/>
                </a:lnTo>
                <a:lnTo>
                  <a:pt x="12" y="506"/>
                </a:lnTo>
                <a:lnTo>
                  <a:pt x="7" y="486"/>
                </a:lnTo>
                <a:lnTo>
                  <a:pt x="4" y="465"/>
                </a:lnTo>
                <a:lnTo>
                  <a:pt x="1" y="445"/>
                </a:lnTo>
                <a:lnTo>
                  <a:pt x="0" y="425"/>
                </a:lnTo>
                <a:lnTo>
                  <a:pt x="0" y="405"/>
                </a:lnTo>
                <a:lnTo>
                  <a:pt x="0" y="386"/>
                </a:lnTo>
                <a:lnTo>
                  <a:pt x="2" y="366"/>
                </a:lnTo>
                <a:lnTo>
                  <a:pt x="4" y="346"/>
                </a:lnTo>
                <a:lnTo>
                  <a:pt x="8" y="327"/>
                </a:lnTo>
                <a:lnTo>
                  <a:pt x="12" y="308"/>
                </a:lnTo>
                <a:lnTo>
                  <a:pt x="17" y="289"/>
                </a:lnTo>
                <a:lnTo>
                  <a:pt x="23" y="270"/>
                </a:lnTo>
                <a:lnTo>
                  <a:pt x="30" y="252"/>
                </a:lnTo>
                <a:lnTo>
                  <a:pt x="38" y="234"/>
                </a:lnTo>
                <a:lnTo>
                  <a:pt x="47" y="217"/>
                </a:lnTo>
                <a:lnTo>
                  <a:pt x="57" y="200"/>
                </a:lnTo>
                <a:lnTo>
                  <a:pt x="67" y="183"/>
                </a:lnTo>
                <a:lnTo>
                  <a:pt x="78" y="167"/>
                </a:lnTo>
                <a:lnTo>
                  <a:pt x="90" y="152"/>
                </a:lnTo>
                <a:lnTo>
                  <a:pt x="103" y="137"/>
                </a:lnTo>
                <a:lnTo>
                  <a:pt x="116" y="122"/>
                </a:lnTo>
                <a:lnTo>
                  <a:pt x="130" y="108"/>
                </a:lnTo>
                <a:lnTo>
                  <a:pt x="145" y="95"/>
                </a:lnTo>
                <a:lnTo>
                  <a:pt x="161" y="83"/>
                </a:lnTo>
                <a:lnTo>
                  <a:pt x="177" y="71"/>
                </a:lnTo>
                <a:lnTo>
                  <a:pt x="194" y="60"/>
                </a:lnTo>
                <a:lnTo>
                  <a:pt x="212" y="50"/>
                </a:lnTo>
                <a:lnTo>
                  <a:pt x="230" y="41"/>
                </a:lnTo>
                <a:lnTo>
                  <a:pt x="249" y="32"/>
                </a:lnTo>
                <a:lnTo>
                  <a:pt x="269" y="25"/>
                </a:lnTo>
                <a:lnTo>
                  <a:pt x="269" y="25"/>
                </a:lnTo>
                <a:lnTo>
                  <a:pt x="286" y="19"/>
                </a:lnTo>
                <a:lnTo>
                  <a:pt x="303" y="14"/>
                </a:lnTo>
                <a:lnTo>
                  <a:pt x="320" y="10"/>
                </a:lnTo>
                <a:lnTo>
                  <a:pt x="337" y="6"/>
                </a:lnTo>
                <a:lnTo>
                  <a:pt x="355" y="4"/>
                </a:lnTo>
                <a:lnTo>
                  <a:pt x="372" y="2"/>
                </a:lnTo>
                <a:lnTo>
                  <a:pt x="390" y="1"/>
                </a:lnTo>
                <a:lnTo>
                  <a:pt x="407" y="0"/>
                </a:lnTo>
                <a:lnTo>
                  <a:pt x="424" y="1"/>
                </a:lnTo>
                <a:lnTo>
                  <a:pt x="442" y="2"/>
                </a:lnTo>
                <a:lnTo>
                  <a:pt x="459" y="4"/>
                </a:lnTo>
                <a:lnTo>
                  <a:pt x="476" y="6"/>
                </a:lnTo>
                <a:lnTo>
                  <a:pt x="492" y="10"/>
                </a:lnTo>
                <a:lnTo>
                  <a:pt x="509" y="13"/>
                </a:lnTo>
                <a:lnTo>
                  <a:pt x="525" y="18"/>
                </a:lnTo>
                <a:lnTo>
                  <a:pt x="542" y="23"/>
                </a:lnTo>
                <a:lnTo>
                  <a:pt x="557" y="29"/>
                </a:lnTo>
                <a:lnTo>
                  <a:pt x="573" y="36"/>
                </a:lnTo>
                <a:lnTo>
                  <a:pt x="588" y="43"/>
                </a:lnTo>
                <a:lnTo>
                  <a:pt x="603" y="51"/>
                </a:lnTo>
                <a:lnTo>
                  <a:pt x="617" y="59"/>
                </a:lnTo>
                <a:lnTo>
                  <a:pt x="631" y="68"/>
                </a:lnTo>
                <a:lnTo>
                  <a:pt x="645" y="78"/>
                </a:lnTo>
                <a:lnTo>
                  <a:pt x="658" y="88"/>
                </a:lnTo>
                <a:lnTo>
                  <a:pt x="671" y="99"/>
                </a:lnTo>
                <a:lnTo>
                  <a:pt x="683" y="110"/>
                </a:lnTo>
                <a:lnTo>
                  <a:pt x="695" y="122"/>
                </a:lnTo>
                <a:lnTo>
                  <a:pt x="705" y="134"/>
                </a:lnTo>
                <a:lnTo>
                  <a:pt x="716" y="147"/>
                </a:lnTo>
                <a:lnTo>
                  <a:pt x="726" y="161"/>
                </a:lnTo>
                <a:lnTo>
                  <a:pt x="735" y="175"/>
                </a:lnTo>
                <a:lnTo>
                  <a:pt x="743" y="189"/>
                </a:lnTo>
                <a:lnTo>
                  <a:pt x="743" y="189"/>
                </a:lnTo>
                <a:lnTo>
                  <a:pt x="730" y="173"/>
                </a:lnTo>
                <a:lnTo>
                  <a:pt x="716" y="158"/>
                </a:lnTo>
                <a:lnTo>
                  <a:pt x="701" y="144"/>
                </a:lnTo>
                <a:lnTo>
                  <a:pt x="684" y="132"/>
                </a:lnTo>
                <a:lnTo>
                  <a:pt x="667" y="120"/>
                </a:lnTo>
                <a:lnTo>
                  <a:pt x="649" y="110"/>
                </a:lnTo>
                <a:lnTo>
                  <a:pt x="630" y="101"/>
                </a:lnTo>
                <a:lnTo>
                  <a:pt x="611" y="93"/>
                </a:lnTo>
                <a:lnTo>
                  <a:pt x="591" y="87"/>
                </a:lnTo>
                <a:lnTo>
                  <a:pt x="570" y="82"/>
                </a:lnTo>
                <a:lnTo>
                  <a:pt x="549" y="79"/>
                </a:lnTo>
                <a:lnTo>
                  <a:pt x="528" y="78"/>
                </a:lnTo>
                <a:lnTo>
                  <a:pt x="506" y="78"/>
                </a:lnTo>
                <a:lnTo>
                  <a:pt x="484" y="79"/>
                </a:lnTo>
                <a:lnTo>
                  <a:pt x="461" y="83"/>
                </a:lnTo>
                <a:lnTo>
                  <a:pt x="439" y="88"/>
                </a:lnTo>
                <a:lnTo>
                  <a:pt x="439" y="88"/>
                </a:lnTo>
                <a:lnTo>
                  <a:pt x="425" y="92"/>
                </a:lnTo>
                <a:lnTo>
                  <a:pt x="411" y="97"/>
                </a:lnTo>
                <a:lnTo>
                  <a:pt x="397" y="103"/>
                </a:lnTo>
                <a:lnTo>
                  <a:pt x="384" y="109"/>
                </a:lnTo>
                <a:lnTo>
                  <a:pt x="372" y="116"/>
                </a:lnTo>
                <a:lnTo>
                  <a:pt x="360" y="123"/>
                </a:lnTo>
                <a:lnTo>
                  <a:pt x="348" y="130"/>
                </a:lnTo>
                <a:lnTo>
                  <a:pt x="336" y="138"/>
                </a:lnTo>
                <a:lnTo>
                  <a:pt x="326" y="147"/>
                </a:lnTo>
                <a:lnTo>
                  <a:pt x="315" y="156"/>
                </a:lnTo>
                <a:lnTo>
                  <a:pt x="305" y="165"/>
                </a:lnTo>
                <a:lnTo>
                  <a:pt x="296" y="175"/>
                </a:lnTo>
                <a:lnTo>
                  <a:pt x="287" y="186"/>
                </a:lnTo>
                <a:lnTo>
                  <a:pt x="279" y="196"/>
                </a:lnTo>
                <a:lnTo>
                  <a:pt x="271" y="207"/>
                </a:lnTo>
                <a:lnTo>
                  <a:pt x="264" y="218"/>
                </a:lnTo>
                <a:lnTo>
                  <a:pt x="257" y="230"/>
                </a:lnTo>
                <a:lnTo>
                  <a:pt x="251" y="241"/>
                </a:lnTo>
                <a:lnTo>
                  <a:pt x="246" y="254"/>
                </a:lnTo>
                <a:lnTo>
                  <a:pt x="241" y="266"/>
                </a:lnTo>
                <a:lnTo>
                  <a:pt x="236" y="278"/>
                </a:lnTo>
                <a:lnTo>
                  <a:pt x="233" y="291"/>
                </a:lnTo>
                <a:lnTo>
                  <a:pt x="230" y="304"/>
                </a:lnTo>
                <a:lnTo>
                  <a:pt x="227" y="317"/>
                </a:lnTo>
                <a:lnTo>
                  <a:pt x="226" y="330"/>
                </a:lnTo>
                <a:lnTo>
                  <a:pt x="224" y="343"/>
                </a:lnTo>
                <a:lnTo>
                  <a:pt x="224" y="356"/>
                </a:lnTo>
                <a:lnTo>
                  <a:pt x="224" y="370"/>
                </a:lnTo>
                <a:lnTo>
                  <a:pt x="225" y="383"/>
                </a:lnTo>
                <a:lnTo>
                  <a:pt x="227" y="397"/>
                </a:lnTo>
                <a:lnTo>
                  <a:pt x="230" y="410"/>
                </a:lnTo>
                <a:lnTo>
                  <a:pt x="233" y="423"/>
                </a:lnTo>
                <a:lnTo>
                  <a:pt x="233" y="423"/>
                </a:lnTo>
                <a:lnTo>
                  <a:pt x="237" y="436"/>
                </a:lnTo>
                <a:lnTo>
                  <a:pt x="241" y="448"/>
                </a:lnTo>
                <a:lnTo>
                  <a:pt x="246" y="459"/>
                </a:lnTo>
                <a:lnTo>
                  <a:pt x="251" y="470"/>
                </a:lnTo>
                <a:lnTo>
                  <a:pt x="257" y="480"/>
                </a:lnTo>
                <a:lnTo>
                  <a:pt x="264" y="490"/>
                </a:lnTo>
                <a:lnTo>
                  <a:pt x="271" y="499"/>
                </a:lnTo>
                <a:lnTo>
                  <a:pt x="279" y="507"/>
                </a:lnTo>
                <a:lnTo>
                  <a:pt x="287" y="515"/>
                </a:lnTo>
                <a:lnTo>
                  <a:pt x="295" y="523"/>
                </a:lnTo>
                <a:lnTo>
                  <a:pt x="304" y="529"/>
                </a:lnTo>
                <a:lnTo>
                  <a:pt x="313" y="535"/>
                </a:lnTo>
                <a:lnTo>
                  <a:pt x="322" y="541"/>
                </a:lnTo>
                <a:lnTo>
                  <a:pt x="332" y="546"/>
                </a:lnTo>
                <a:lnTo>
                  <a:pt x="342" y="550"/>
                </a:lnTo>
                <a:lnTo>
                  <a:pt x="353" y="554"/>
                </a:lnTo>
                <a:lnTo>
                  <a:pt x="363" y="557"/>
                </a:lnTo>
                <a:lnTo>
                  <a:pt x="374" y="559"/>
                </a:lnTo>
                <a:lnTo>
                  <a:pt x="385" y="561"/>
                </a:lnTo>
                <a:lnTo>
                  <a:pt x="397" y="562"/>
                </a:lnTo>
                <a:lnTo>
                  <a:pt x="408" y="562"/>
                </a:lnTo>
                <a:lnTo>
                  <a:pt x="420" y="562"/>
                </a:lnTo>
                <a:lnTo>
                  <a:pt x="431" y="561"/>
                </a:lnTo>
                <a:lnTo>
                  <a:pt x="443" y="559"/>
                </a:lnTo>
                <a:lnTo>
                  <a:pt x="455" y="557"/>
                </a:lnTo>
                <a:lnTo>
                  <a:pt x="467" y="554"/>
                </a:lnTo>
                <a:lnTo>
                  <a:pt x="479" y="550"/>
                </a:lnTo>
                <a:lnTo>
                  <a:pt x="491" y="545"/>
                </a:lnTo>
                <a:lnTo>
                  <a:pt x="503" y="540"/>
                </a:lnTo>
                <a:lnTo>
                  <a:pt x="515" y="534"/>
                </a:lnTo>
                <a:lnTo>
                  <a:pt x="527" y="527"/>
                </a:lnTo>
                <a:lnTo>
                  <a:pt x="538" y="519"/>
                </a:lnTo>
                <a:lnTo>
                  <a:pt x="538" y="519"/>
                </a:lnTo>
                <a:lnTo>
                  <a:pt x="552" y="508"/>
                </a:lnTo>
                <a:lnTo>
                  <a:pt x="565" y="497"/>
                </a:lnTo>
                <a:lnTo>
                  <a:pt x="576" y="484"/>
                </a:lnTo>
                <a:lnTo>
                  <a:pt x="586" y="471"/>
                </a:lnTo>
                <a:lnTo>
                  <a:pt x="594" y="458"/>
                </a:lnTo>
                <a:lnTo>
                  <a:pt x="600" y="444"/>
                </a:lnTo>
                <a:lnTo>
                  <a:pt x="605" y="431"/>
                </a:lnTo>
                <a:lnTo>
                  <a:pt x="609" y="417"/>
                </a:lnTo>
                <a:lnTo>
                  <a:pt x="611" y="403"/>
                </a:lnTo>
                <a:lnTo>
                  <a:pt x="611" y="390"/>
                </a:lnTo>
                <a:lnTo>
                  <a:pt x="610" y="377"/>
                </a:lnTo>
                <a:lnTo>
                  <a:pt x="607" y="365"/>
                </a:lnTo>
                <a:lnTo>
                  <a:pt x="603" y="353"/>
                </a:lnTo>
                <a:lnTo>
                  <a:pt x="597" y="342"/>
                </a:lnTo>
                <a:lnTo>
                  <a:pt x="589" y="332"/>
                </a:lnTo>
                <a:lnTo>
                  <a:pt x="580" y="323"/>
                </a:lnTo>
                <a:lnTo>
                  <a:pt x="580" y="323"/>
                </a:lnTo>
                <a:lnTo>
                  <a:pt x="569" y="316"/>
                </a:lnTo>
                <a:lnTo>
                  <a:pt x="557" y="310"/>
                </a:lnTo>
                <a:lnTo>
                  <a:pt x="544" y="305"/>
                </a:lnTo>
                <a:lnTo>
                  <a:pt x="531" y="302"/>
                </a:lnTo>
                <a:lnTo>
                  <a:pt x="516" y="299"/>
                </a:lnTo>
                <a:lnTo>
                  <a:pt x="501" y="298"/>
                </a:lnTo>
                <a:lnTo>
                  <a:pt x="486" y="299"/>
                </a:lnTo>
                <a:lnTo>
                  <a:pt x="471" y="300"/>
                </a:lnTo>
                <a:lnTo>
                  <a:pt x="455" y="303"/>
                </a:lnTo>
                <a:lnTo>
                  <a:pt x="439" y="307"/>
                </a:lnTo>
                <a:lnTo>
                  <a:pt x="423" y="313"/>
                </a:lnTo>
                <a:lnTo>
                  <a:pt x="407" y="319"/>
                </a:lnTo>
                <a:lnTo>
                  <a:pt x="391" y="327"/>
                </a:lnTo>
                <a:lnTo>
                  <a:pt x="376" y="335"/>
                </a:lnTo>
                <a:lnTo>
                  <a:pt x="361" y="345"/>
                </a:lnTo>
                <a:lnTo>
                  <a:pt x="347" y="356"/>
                </a:lnTo>
                <a:lnTo>
                  <a:pt x="347" y="356"/>
                </a:lnTo>
                <a:lnTo>
                  <a:pt x="334" y="368"/>
                </a:lnTo>
                <a:lnTo>
                  <a:pt x="322" y="381"/>
                </a:lnTo>
                <a:lnTo>
                  <a:pt x="312" y="393"/>
                </a:lnTo>
                <a:lnTo>
                  <a:pt x="303" y="406"/>
                </a:lnTo>
                <a:lnTo>
                  <a:pt x="303" y="406"/>
                </a:lnTo>
                <a:lnTo>
                  <a:pt x="318" y="383"/>
                </a:lnTo>
                <a:lnTo>
                  <a:pt x="334" y="360"/>
                </a:lnTo>
                <a:lnTo>
                  <a:pt x="351" y="338"/>
                </a:lnTo>
                <a:lnTo>
                  <a:pt x="369" y="317"/>
                </a:lnTo>
                <a:lnTo>
                  <a:pt x="389" y="298"/>
                </a:lnTo>
                <a:lnTo>
                  <a:pt x="409" y="280"/>
                </a:lnTo>
                <a:lnTo>
                  <a:pt x="420" y="272"/>
                </a:lnTo>
                <a:lnTo>
                  <a:pt x="432" y="264"/>
                </a:lnTo>
                <a:lnTo>
                  <a:pt x="444" y="257"/>
                </a:lnTo>
                <a:lnTo>
                  <a:pt x="456" y="250"/>
                </a:lnTo>
                <a:lnTo>
                  <a:pt x="456" y="250"/>
                </a:lnTo>
                <a:lnTo>
                  <a:pt x="469" y="244"/>
                </a:lnTo>
                <a:lnTo>
                  <a:pt x="483" y="238"/>
                </a:lnTo>
                <a:lnTo>
                  <a:pt x="497" y="233"/>
                </a:lnTo>
                <a:lnTo>
                  <a:pt x="510" y="228"/>
                </a:lnTo>
                <a:lnTo>
                  <a:pt x="524" y="225"/>
                </a:lnTo>
                <a:lnTo>
                  <a:pt x="537" y="222"/>
                </a:lnTo>
                <a:lnTo>
                  <a:pt x="551" y="220"/>
                </a:lnTo>
                <a:lnTo>
                  <a:pt x="564" y="218"/>
                </a:lnTo>
                <a:lnTo>
                  <a:pt x="577" y="217"/>
                </a:lnTo>
                <a:lnTo>
                  <a:pt x="590" y="217"/>
                </a:lnTo>
                <a:lnTo>
                  <a:pt x="603" y="218"/>
                </a:lnTo>
                <a:lnTo>
                  <a:pt x="616" y="219"/>
                </a:lnTo>
                <a:lnTo>
                  <a:pt x="628" y="221"/>
                </a:lnTo>
                <a:lnTo>
                  <a:pt x="640" y="224"/>
                </a:lnTo>
                <a:lnTo>
                  <a:pt x="652" y="227"/>
                </a:lnTo>
                <a:lnTo>
                  <a:pt x="664" y="231"/>
                </a:lnTo>
                <a:lnTo>
                  <a:pt x="675" y="236"/>
                </a:lnTo>
                <a:lnTo>
                  <a:pt x="686" y="241"/>
                </a:lnTo>
                <a:lnTo>
                  <a:pt x="697" y="247"/>
                </a:lnTo>
                <a:lnTo>
                  <a:pt x="707" y="253"/>
                </a:lnTo>
                <a:lnTo>
                  <a:pt x="717" y="260"/>
                </a:lnTo>
                <a:lnTo>
                  <a:pt x="727" y="268"/>
                </a:lnTo>
                <a:lnTo>
                  <a:pt x="736" y="276"/>
                </a:lnTo>
                <a:lnTo>
                  <a:pt x="745" y="285"/>
                </a:lnTo>
                <a:lnTo>
                  <a:pt x="753" y="294"/>
                </a:lnTo>
                <a:lnTo>
                  <a:pt x="761" y="304"/>
                </a:lnTo>
                <a:lnTo>
                  <a:pt x="768" y="314"/>
                </a:lnTo>
                <a:lnTo>
                  <a:pt x="775" y="325"/>
                </a:lnTo>
                <a:lnTo>
                  <a:pt x="781" y="337"/>
                </a:lnTo>
                <a:lnTo>
                  <a:pt x="787" y="349"/>
                </a:lnTo>
                <a:lnTo>
                  <a:pt x="792" y="361"/>
                </a:lnTo>
                <a:lnTo>
                  <a:pt x="796" y="374"/>
                </a:lnTo>
                <a:lnTo>
                  <a:pt x="796" y="3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ja-JP" altLang="en-US" sz="12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AEAA57-6445-4BD7-B9C1-D6840FCC7B45}"/>
              </a:ext>
            </a:extLst>
          </p:cNvPr>
          <p:cNvSpPr/>
          <p:nvPr/>
        </p:nvSpPr>
        <p:spPr>
          <a:xfrm>
            <a:off x="191407" y="1189328"/>
            <a:ext cx="11495675" cy="5090165"/>
          </a:xfrm>
          <a:prstGeom prst="rect">
            <a:avLst/>
          </a:prstGeom>
        </p:spPr>
        <p:txBody>
          <a:bodyPr/>
          <a:lstStyle/>
          <a:p>
            <a:pPr marL="380990" indent="-380990">
              <a:buFont typeface="Arial" panose="020B0604020202020204" pitchFamily="34" charset="0"/>
              <a:buChar char="•"/>
            </a:pPr>
            <a:endParaRPr lang="en-US" sz="2400" dirty="0">
              <a:latin typeface="+mj-lt"/>
              <a:cs typeface="Times New Roman" panose="02020603050405020304" pitchFamily="18" charset="0"/>
            </a:endParaRPr>
          </a:p>
          <a:p>
            <a:pPr lvl="0"/>
            <a:endParaRPr lang="en-US" sz="2400" dirty="0">
              <a:latin typeface="+mj-lt"/>
              <a:cs typeface="Times New Roman" panose="02020603050405020304" pitchFamily="18" charset="0"/>
            </a:endParaRPr>
          </a:p>
          <a:p>
            <a:pPr lvl="0"/>
            <a:endParaRPr lang="en-US" sz="24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60E182-99D9-475B-ABEC-72C393EEAD3F}"/>
              </a:ext>
            </a:extLst>
          </p:cNvPr>
          <p:cNvSpPr/>
          <p:nvPr/>
        </p:nvSpPr>
        <p:spPr>
          <a:xfrm>
            <a:off x="-101572" y="2374315"/>
            <a:ext cx="11401973" cy="14333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66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Thanks for watching</a:t>
            </a:r>
          </a:p>
        </p:txBody>
      </p:sp>
    </p:spTree>
    <p:extLst>
      <p:ext uri="{BB962C8B-B14F-4D97-AF65-F5344CB8AC3E}">
        <p14:creationId xmlns:p14="http://schemas.microsoft.com/office/powerpoint/2010/main" val="2229106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2">
            <a:extLst>
              <a:ext uri="{FF2B5EF4-FFF2-40B4-BE49-F238E27FC236}">
                <a16:creationId xmlns:a16="http://schemas.microsoft.com/office/drawing/2014/main" id="{39486942-BA73-41EC-9015-CA73434CE0DC}"/>
              </a:ext>
            </a:extLst>
          </p:cNvPr>
          <p:cNvSpPr txBox="1">
            <a:spLocks/>
          </p:cNvSpPr>
          <p:nvPr/>
        </p:nvSpPr>
        <p:spPr>
          <a:xfrm>
            <a:off x="1393941" y="55310"/>
            <a:ext cx="4707340" cy="85532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121920" tIns="60960" rIns="121920" bIns="6096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Smarty</a:t>
            </a:r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D1330FA6-4982-4BBE-9769-6FDE4A7AEA27}"/>
              </a:ext>
            </a:extLst>
          </p:cNvPr>
          <p:cNvSpPr>
            <a:spLocks/>
          </p:cNvSpPr>
          <p:nvPr/>
        </p:nvSpPr>
        <p:spPr bwMode="auto">
          <a:xfrm>
            <a:off x="11186167" y="183833"/>
            <a:ext cx="814427" cy="598280"/>
          </a:xfrm>
          <a:custGeom>
            <a:avLst/>
            <a:gdLst>
              <a:gd name="T0" fmla="*/ 805 w 806"/>
              <a:gd name="T1" fmla="*/ 425 h 814"/>
              <a:gd name="T2" fmla="*/ 799 w 806"/>
              <a:gd name="T3" fmla="*/ 508 h 814"/>
              <a:gd name="T4" fmla="*/ 772 w 806"/>
              <a:gd name="T5" fmla="*/ 586 h 814"/>
              <a:gd name="T6" fmla="*/ 726 w 806"/>
              <a:gd name="T7" fmla="*/ 657 h 814"/>
              <a:gd name="T8" fmla="*/ 668 w 806"/>
              <a:gd name="T9" fmla="*/ 717 h 814"/>
              <a:gd name="T10" fmla="*/ 601 w 806"/>
              <a:gd name="T11" fmla="*/ 764 h 814"/>
              <a:gd name="T12" fmla="*/ 545 w 806"/>
              <a:gd name="T13" fmla="*/ 790 h 814"/>
              <a:gd name="T14" fmla="*/ 417 w 806"/>
              <a:gd name="T15" fmla="*/ 814 h 814"/>
              <a:gd name="T16" fmla="*/ 315 w 806"/>
              <a:gd name="T17" fmla="*/ 804 h 814"/>
              <a:gd name="T18" fmla="*/ 193 w 806"/>
              <a:gd name="T19" fmla="*/ 753 h 814"/>
              <a:gd name="T20" fmla="*/ 92 w 806"/>
              <a:gd name="T21" fmla="*/ 666 h 814"/>
              <a:gd name="T22" fmla="*/ 24 w 806"/>
              <a:gd name="T23" fmla="*/ 545 h 814"/>
              <a:gd name="T24" fmla="*/ 4 w 806"/>
              <a:gd name="T25" fmla="*/ 465 h 814"/>
              <a:gd name="T26" fmla="*/ 2 w 806"/>
              <a:gd name="T27" fmla="*/ 366 h 814"/>
              <a:gd name="T28" fmla="*/ 23 w 806"/>
              <a:gd name="T29" fmla="*/ 270 h 814"/>
              <a:gd name="T30" fmla="*/ 67 w 806"/>
              <a:gd name="T31" fmla="*/ 183 h 814"/>
              <a:gd name="T32" fmla="*/ 130 w 806"/>
              <a:gd name="T33" fmla="*/ 108 h 814"/>
              <a:gd name="T34" fmla="*/ 212 w 806"/>
              <a:gd name="T35" fmla="*/ 50 h 814"/>
              <a:gd name="T36" fmla="*/ 286 w 806"/>
              <a:gd name="T37" fmla="*/ 19 h 814"/>
              <a:gd name="T38" fmla="*/ 372 w 806"/>
              <a:gd name="T39" fmla="*/ 2 h 814"/>
              <a:gd name="T40" fmla="*/ 459 w 806"/>
              <a:gd name="T41" fmla="*/ 4 h 814"/>
              <a:gd name="T42" fmla="*/ 542 w 806"/>
              <a:gd name="T43" fmla="*/ 23 h 814"/>
              <a:gd name="T44" fmla="*/ 617 w 806"/>
              <a:gd name="T45" fmla="*/ 59 h 814"/>
              <a:gd name="T46" fmla="*/ 683 w 806"/>
              <a:gd name="T47" fmla="*/ 110 h 814"/>
              <a:gd name="T48" fmla="*/ 735 w 806"/>
              <a:gd name="T49" fmla="*/ 175 h 814"/>
              <a:gd name="T50" fmla="*/ 701 w 806"/>
              <a:gd name="T51" fmla="*/ 144 h 814"/>
              <a:gd name="T52" fmla="*/ 611 w 806"/>
              <a:gd name="T53" fmla="*/ 93 h 814"/>
              <a:gd name="T54" fmla="*/ 506 w 806"/>
              <a:gd name="T55" fmla="*/ 78 h 814"/>
              <a:gd name="T56" fmla="*/ 425 w 806"/>
              <a:gd name="T57" fmla="*/ 92 h 814"/>
              <a:gd name="T58" fmla="*/ 360 w 806"/>
              <a:gd name="T59" fmla="*/ 123 h 814"/>
              <a:gd name="T60" fmla="*/ 305 w 806"/>
              <a:gd name="T61" fmla="*/ 165 h 814"/>
              <a:gd name="T62" fmla="*/ 264 w 806"/>
              <a:gd name="T63" fmla="*/ 218 h 814"/>
              <a:gd name="T64" fmla="*/ 236 w 806"/>
              <a:gd name="T65" fmla="*/ 278 h 814"/>
              <a:gd name="T66" fmla="*/ 224 w 806"/>
              <a:gd name="T67" fmla="*/ 343 h 814"/>
              <a:gd name="T68" fmla="*/ 230 w 806"/>
              <a:gd name="T69" fmla="*/ 410 h 814"/>
              <a:gd name="T70" fmla="*/ 246 w 806"/>
              <a:gd name="T71" fmla="*/ 459 h 814"/>
              <a:gd name="T72" fmla="*/ 279 w 806"/>
              <a:gd name="T73" fmla="*/ 507 h 814"/>
              <a:gd name="T74" fmla="*/ 322 w 806"/>
              <a:gd name="T75" fmla="*/ 541 h 814"/>
              <a:gd name="T76" fmla="*/ 374 w 806"/>
              <a:gd name="T77" fmla="*/ 559 h 814"/>
              <a:gd name="T78" fmla="*/ 431 w 806"/>
              <a:gd name="T79" fmla="*/ 561 h 814"/>
              <a:gd name="T80" fmla="*/ 491 w 806"/>
              <a:gd name="T81" fmla="*/ 545 h 814"/>
              <a:gd name="T82" fmla="*/ 538 w 806"/>
              <a:gd name="T83" fmla="*/ 519 h 814"/>
              <a:gd name="T84" fmla="*/ 594 w 806"/>
              <a:gd name="T85" fmla="*/ 458 h 814"/>
              <a:gd name="T86" fmla="*/ 611 w 806"/>
              <a:gd name="T87" fmla="*/ 390 h 814"/>
              <a:gd name="T88" fmla="*/ 589 w 806"/>
              <a:gd name="T89" fmla="*/ 332 h 814"/>
              <a:gd name="T90" fmla="*/ 544 w 806"/>
              <a:gd name="T91" fmla="*/ 305 h 814"/>
              <a:gd name="T92" fmla="*/ 471 w 806"/>
              <a:gd name="T93" fmla="*/ 300 h 814"/>
              <a:gd name="T94" fmla="*/ 391 w 806"/>
              <a:gd name="T95" fmla="*/ 327 h 814"/>
              <a:gd name="T96" fmla="*/ 334 w 806"/>
              <a:gd name="T97" fmla="*/ 368 h 814"/>
              <a:gd name="T98" fmla="*/ 318 w 806"/>
              <a:gd name="T99" fmla="*/ 383 h 814"/>
              <a:gd name="T100" fmla="*/ 409 w 806"/>
              <a:gd name="T101" fmla="*/ 280 h 814"/>
              <a:gd name="T102" fmla="*/ 456 w 806"/>
              <a:gd name="T103" fmla="*/ 250 h 814"/>
              <a:gd name="T104" fmla="*/ 524 w 806"/>
              <a:gd name="T105" fmla="*/ 225 h 814"/>
              <a:gd name="T106" fmla="*/ 590 w 806"/>
              <a:gd name="T107" fmla="*/ 217 h 814"/>
              <a:gd name="T108" fmla="*/ 652 w 806"/>
              <a:gd name="T109" fmla="*/ 227 h 814"/>
              <a:gd name="T110" fmla="*/ 707 w 806"/>
              <a:gd name="T111" fmla="*/ 253 h 814"/>
              <a:gd name="T112" fmla="*/ 753 w 806"/>
              <a:gd name="T113" fmla="*/ 294 h 814"/>
              <a:gd name="T114" fmla="*/ 787 w 806"/>
              <a:gd name="T115" fmla="*/ 349 h 8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06" h="814">
                <a:moveTo>
                  <a:pt x="796" y="374"/>
                </a:moveTo>
                <a:lnTo>
                  <a:pt x="796" y="374"/>
                </a:lnTo>
                <a:lnTo>
                  <a:pt x="800" y="391"/>
                </a:lnTo>
                <a:lnTo>
                  <a:pt x="803" y="408"/>
                </a:lnTo>
                <a:lnTo>
                  <a:pt x="805" y="425"/>
                </a:lnTo>
                <a:lnTo>
                  <a:pt x="806" y="442"/>
                </a:lnTo>
                <a:lnTo>
                  <a:pt x="806" y="459"/>
                </a:lnTo>
                <a:lnTo>
                  <a:pt x="804" y="475"/>
                </a:lnTo>
                <a:lnTo>
                  <a:pt x="802" y="492"/>
                </a:lnTo>
                <a:lnTo>
                  <a:pt x="799" y="508"/>
                </a:lnTo>
                <a:lnTo>
                  <a:pt x="795" y="524"/>
                </a:lnTo>
                <a:lnTo>
                  <a:pt x="791" y="540"/>
                </a:lnTo>
                <a:lnTo>
                  <a:pt x="785" y="556"/>
                </a:lnTo>
                <a:lnTo>
                  <a:pt x="779" y="571"/>
                </a:lnTo>
                <a:lnTo>
                  <a:pt x="772" y="586"/>
                </a:lnTo>
                <a:lnTo>
                  <a:pt x="764" y="601"/>
                </a:lnTo>
                <a:lnTo>
                  <a:pt x="755" y="616"/>
                </a:lnTo>
                <a:lnTo>
                  <a:pt x="746" y="630"/>
                </a:lnTo>
                <a:lnTo>
                  <a:pt x="737" y="643"/>
                </a:lnTo>
                <a:lnTo>
                  <a:pt x="726" y="657"/>
                </a:lnTo>
                <a:lnTo>
                  <a:pt x="716" y="670"/>
                </a:lnTo>
                <a:lnTo>
                  <a:pt x="705" y="682"/>
                </a:lnTo>
                <a:lnTo>
                  <a:pt x="693" y="694"/>
                </a:lnTo>
                <a:lnTo>
                  <a:pt x="681" y="706"/>
                </a:lnTo>
                <a:lnTo>
                  <a:pt x="668" y="717"/>
                </a:lnTo>
                <a:lnTo>
                  <a:pt x="655" y="727"/>
                </a:lnTo>
                <a:lnTo>
                  <a:pt x="642" y="737"/>
                </a:lnTo>
                <a:lnTo>
                  <a:pt x="629" y="747"/>
                </a:lnTo>
                <a:lnTo>
                  <a:pt x="615" y="755"/>
                </a:lnTo>
                <a:lnTo>
                  <a:pt x="601" y="764"/>
                </a:lnTo>
                <a:lnTo>
                  <a:pt x="587" y="771"/>
                </a:lnTo>
                <a:lnTo>
                  <a:pt x="573" y="778"/>
                </a:lnTo>
                <a:lnTo>
                  <a:pt x="559" y="785"/>
                </a:lnTo>
                <a:lnTo>
                  <a:pt x="545" y="790"/>
                </a:lnTo>
                <a:lnTo>
                  <a:pt x="545" y="790"/>
                </a:lnTo>
                <a:lnTo>
                  <a:pt x="519" y="798"/>
                </a:lnTo>
                <a:lnTo>
                  <a:pt x="494" y="805"/>
                </a:lnTo>
                <a:lnTo>
                  <a:pt x="468" y="810"/>
                </a:lnTo>
                <a:lnTo>
                  <a:pt x="443" y="813"/>
                </a:lnTo>
                <a:lnTo>
                  <a:pt x="417" y="814"/>
                </a:lnTo>
                <a:lnTo>
                  <a:pt x="392" y="814"/>
                </a:lnTo>
                <a:lnTo>
                  <a:pt x="366" y="812"/>
                </a:lnTo>
                <a:lnTo>
                  <a:pt x="341" y="809"/>
                </a:lnTo>
                <a:lnTo>
                  <a:pt x="341" y="809"/>
                </a:lnTo>
                <a:lnTo>
                  <a:pt x="315" y="804"/>
                </a:lnTo>
                <a:lnTo>
                  <a:pt x="289" y="797"/>
                </a:lnTo>
                <a:lnTo>
                  <a:pt x="264" y="789"/>
                </a:lnTo>
                <a:lnTo>
                  <a:pt x="240" y="778"/>
                </a:lnTo>
                <a:lnTo>
                  <a:pt x="216" y="767"/>
                </a:lnTo>
                <a:lnTo>
                  <a:pt x="193" y="753"/>
                </a:lnTo>
                <a:lnTo>
                  <a:pt x="170" y="739"/>
                </a:lnTo>
                <a:lnTo>
                  <a:pt x="149" y="723"/>
                </a:lnTo>
                <a:lnTo>
                  <a:pt x="129" y="705"/>
                </a:lnTo>
                <a:lnTo>
                  <a:pt x="110" y="686"/>
                </a:lnTo>
                <a:lnTo>
                  <a:pt x="92" y="666"/>
                </a:lnTo>
                <a:lnTo>
                  <a:pt x="76" y="644"/>
                </a:lnTo>
                <a:lnTo>
                  <a:pt x="60" y="621"/>
                </a:lnTo>
                <a:lnTo>
                  <a:pt x="47" y="597"/>
                </a:lnTo>
                <a:lnTo>
                  <a:pt x="34" y="572"/>
                </a:lnTo>
                <a:lnTo>
                  <a:pt x="24" y="545"/>
                </a:lnTo>
                <a:lnTo>
                  <a:pt x="24" y="545"/>
                </a:lnTo>
                <a:lnTo>
                  <a:pt x="17" y="526"/>
                </a:lnTo>
                <a:lnTo>
                  <a:pt x="12" y="506"/>
                </a:lnTo>
                <a:lnTo>
                  <a:pt x="7" y="486"/>
                </a:lnTo>
                <a:lnTo>
                  <a:pt x="4" y="465"/>
                </a:lnTo>
                <a:lnTo>
                  <a:pt x="1" y="445"/>
                </a:lnTo>
                <a:lnTo>
                  <a:pt x="0" y="425"/>
                </a:lnTo>
                <a:lnTo>
                  <a:pt x="0" y="405"/>
                </a:lnTo>
                <a:lnTo>
                  <a:pt x="0" y="386"/>
                </a:lnTo>
                <a:lnTo>
                  <a:pt x="2" y="366"/>
                </a:lnTo>
                <a:lnTo>
                  <a:pt x="4" y="346"/>
                </a:lnTo>
                <a:lnTo>
                  <a:pt x="8" y="327"/>
                </a:lnTo>
                <a:lnTo>
                  <a:pt x="12" y="308"/>
                </a:lnTo>
                <a:lnTo>
                  <a:pt x="17" y="289"/>
                </a:lnTo>
                <a:lnTo>
                  <a:pt x="23" y="270"/>
                </a:lnTo>
                <a:lnTo>
                  <a:pt x="30" y="252"/>
                </a:lnTo>
                <a:lnTo>
                  <a:pt x="38" y="234"/>
                </a:lnTo>
                <a:lnTo>
                  <a:pt x="47" y="217"/>
                </a:lnTo>
                <a:lnTo>
                  <a:pt x="57" y="200"/>
                </a:lnTo>
                <a:lnTo>
                  <a:pt x="67" y="183"/>
                </a:lnTo>
                <a:lnTo>
                  <a:pt x="78" y="167"/>
                </a:lnTo>
                <a:lnTo>
                  <a:pt x="90" y="152"/>
                </a:lnTo>
                <a:lnTo>
                  <a:pt x="103" y="137"/>
                </a:lnTo>
                <a:lnTo>
                  <a:pt x="116" y="122"/>
                </a:lnTo>
                <a:lnTo>
                  <a:pt x="130" y="108"/>
                </a:lnTo>
                <a:lnTo>
                  <a:pt x="145" y="95"/>
                </a:lnTo>
                <a:lnTo>
                  <a:pt x="161" y="83"/>
                </a:lnTo>
                <a:lnTo>
                  <a:pt x="177" y="71"/>
                </a:lnTo>
                <a:lnTo>
                  <a:pt x="194" y="60"/>
                </a:lnTo>
                <a:lnTo>
                  <a:pt x="212" y="50"/>
                </a:lnTo>
                <a:lnTo>
                  <a:pt x="230" y="41"/>
                </a:lnTo>
                <a:lnTo>
                  <a:pt x="249" y="32"/>
                </a:lnTo>
                <a:lnTo>
                  <a:pt x="269" y="25"/>
                </a:lnTo>
                <a:lnTo>
                  <a:pt x="269" y="25"/>
                </a:lnTo>
                <a:lnTo>
                  <a:pt x="286" y="19"/>
                </a:lnTo>
                <a:lnTo>
                  <a:pt x="303" y="14"/>
                </a:lnTo>
                <a:lnTo>
                  <a:pt x="320" y="10"/>
                </a:lnTo>
                <a:lnTo>
                  <a:pt x="337" y="6"/>
                </a:lnTo>
                <a:lnTo>
                  <a:pt x="355" y="4"/>
                </a:lnTo>
                <a:lnTo>
                  <a:pt x="372" y="2"/>
                </a:lnTo>
                <a:lnTo>
                  <a:pt x="390" y="1"/>
                </a:lnTo>
                <a:lnTo>
                  <a:pt x="407" y="0"/>
                </a:lnTo>
                <a:lnTo>
                  <a:pt x="424" y="1"/>
                </a:lnTo>
                <a:lnTo>
                  <a:pt x="442" y="2"/>
                </a:lnTo>
                <a:lnTo>
                  <a:pt x="459" y="4"/>
                </a:lnTo>
                <a:lnTo>
                  <a:pt x="476" y="6"/>
                </a:lnTo>
                <a:lnTo>
                  <a:pt x="492" y="10"/>
                </a:lnTo>
                <a:lnTo>
                  <a:pt x="509" y="13"/>
                </a:lnTo>
                <a:lnTo>
                  <a:pt x="525" y="18"/>
                </a:lnTo>
                <a:lnTo>
                  <a:pt x="542" y="23"/>
                </a:lnTo>
                <a:lnTo>
                  <a:pt x="557" y="29"/>
                </a:lnTo>
                <a:lnTo>
                  <a:pt x="573" y="36"/>
                </a:lnTo>
                <a:lnTo>
                  <a:pt x="588" y="43"/>
                </a:lnTo>
                <a:lnTo>
                  <a:pt x="603" y="51"/>
                </a:lnTo>
                <a:lnTo>
                  <a:pt x="617" y="59"/>
                </a:lnTo>
                <a:lnTo>
                  <a:pt x="631" y="68"/>
                </a:lnTo>
                <a:lnTo>
                  <a:pt x="645" y="78"/>
                </a:lnTo>
                <a:lnTo>
                  <a:pt x="658" y="88"/>
                </a:lnTo>
                <a:lnTo>
                  <a:pt x="671" y="99"/>
                </a:lnTo>
                <a:lnTo>
                  <a:pt x="683" y="110"/>
                </a:lnTo>
                <a:lnTo>
                  <a:pt x="695" y="122"/>
                </a:lnTo>
                <a:lnTo>
                  <a:pt x="705" y="134"/>
                </a:lnTo>
                <a:lnTo>
                  <a:pt x="716" y="147"/>
                </a:lnTo>
                <a:lnTo>
                  <a:pt x="726" y="161"/>
                </a:lnTo>
                <a:lnTo>
                  <a:pt x="735" y="175"/>
                </a:lnTo>
                <a:lnTo>
                  <a:pt x="743" y="189"/>
                </a:lnTo>
                <a:lnTo>
                  <a:pt x="743" y="189"/>
                </a:lnTo>
                <a:lnTo>
                  <a:pt x="730" y="173"/>
                </a:lnTo>
                <a:lnTo>
                  <a:pt x="716" y="158"/>
                </a:lnTo>
                <a:lnTo>
                  <a:pt x="701" y="144"/>
                </a:lnTo>
                <a:lnTo>
                  <a:pt x="684" y="132"/>
                </a:lnTo>
                <a:lnTo>
                  <a:pt x="667" y="120"/>
                </a:lnTo>
                <a:lnTo>
                  <a:pt x="649" y="110"/>
                </a:lnTo>
                <a:lnTo>
                  <a:pt x="630" y="101"/>
                </a:lnTo>
                <a:lnTo>
                  <a:pt x="611" y="93"/>
                </a:lnTo>
                <a:lnTo>
                  <a:pt x="591" y="87"/>
                </a:lnTo>
                <a:lnTo>
                  <a:pt x="570" y="82"/>
                </a:lnTo>
                <a:lnTo>
                  <a:pt x="549" y="79"/>
                </a:lnTo>
                <a:lnTo>
                  <a:pt x="528" y="78"/>
                </a:lnTo>
                <a:lnTo>
                  <a:pt x="506" y="78"/>
                </a:lnTo>
                <a:lnTo>
                  <a:pt x="484" y="79"/>
                </a:lnTo>
                <a:lnTo>
                  <a:pt x="461" y="83"/>
                </a:lnTo>
                <a:lnTo>
                  <a:pt x="439" y="88"/>
                </a:lnTo>
                <a:lnTo>
                  <a:pt x="439" y="88"/>
                </a:lnTo>
                <a:lnTo>
                  <a:pt x="425" y="92"/>
                </a:lnTo>
                <a:lnTo>
                  <a:pt x="411" y="97"/>
                </a:lnTo>
                <a:lnTo>
                  <a:pt x="397" y="103"/>
                </a:lnTo>
                <a:lnTo>
                  <a:pt x="384" y="109"/>
                </a:lnTo>
                <a:lnTo>
                  <a:pt x="372" y="116"/>
                </a:lnTo>
                <a:lnTo>
                  <a:pt x="360" y="123"/>
                </a:lnTo>
                <a:lnTo>
                  <a:pt x="348" y="130"/>
                </a:lnTo>
                <a:lnTo>
                  <a:pt x="336" y="138"/>
                </a:lnTo>
                <a:lnTo>
                  <a:pt x="326" y="147"/>
                </a:lnTo>
                <a:lnTo>
                  <a:pt x="315" y="156"/>
                </a:lnTo>
                <a:lnTo>
                  <a:pt x="305" y="165"/>
                </a:lnTo>
                <a:lnTo>
                  <a:pt x="296" y="175"/>
                </a:lnTo>
                <a:lnTo>
                  <a:pt x="287" y="186"/>
                </a:lnTo>
                <a:lnTo>
                  <a:pt x="279" y="196"/>
                </a:lnTo>
                <a:lnTo>
                  <a:pt x="271" y="207"/>
                </a:lnTo>
                <a:lnTo>
                  <a:pt x="264" y="218"/>
                </a:lnTo>
                <a:lnTo>
                  <a:pt x="257" y="230"/>
                </a:lnTo>
                <a:lnTo>
                  <a:pt x="251" y="241"/>
                </a:lnTo>
                <a:lnTo>
                  <a:pt x="246" y="254"/>
                </a:lnTo>
                <a:lnTo>
                  <a:pt x="241" y="266"/>
                </a:lnTo>
                <a:lnTo>
                  <a:pt x="236" y="278"/>
                </a:lnTo>
                <a:lnTo>
                  <a:pt x="233" y="291"/>
                </a:lnTo>
                <a:lnTo>
                  <a:pt x="230" y="304"/>
                </a:lnTo>
                <a:lnTo>
                  <a:pt x="227" y="317"/>
                </a:lnTo>
                <a:lnTo>
                  <a:pt x="226" y="330"/>
                </a:lnTo>
                <a:lnTo>
                  <a:pt x="224" y="343"/>
                </a:lnTo>
                <a:lnTo>
                  <a:pt x="224" y="356"/>
                </a:lnTo>
                <a:lnTo>
                  <a:pt x="224" y="370"/>
                </a:lnTo>
                <a:lnTo>
                  <a:pt x="225" y="383"/>
                </a:lnTo>
                <a:lnTo>
                  <a:pt x="227" y="397"/>
                </a:lnTo>
                <a:lnTo>
                  <a:pt x="230" y="410"/>
                </a:lnTo>
                <a:lnTo>
                  <a:pt x="233" y="423"/>
                </a:lnTo>
                <a:lnTo>
                  <a:pt x="233" y="423"/>
                </a:lnTo>
                <a:lnTo>
                  <a:pt x="237" y="436"/>
                </a:lnTo>
                <a:lnTo>
                  <a:pt x="241" y="448"/>
                </a:lnTo>
                <a:lnTo>
                  <a:pt x="246" y="459"/>
                </a:lnTo>
                <a:lnTo>
                  <a:pt x="251" y="470"/>
                </a:lnTo>
                <a:lnTo>
                  <a:pt x="257" y="480"/>
                </a:lnTo>
                <a:lnTo>
                  <a:pt x="264" y="490"/>
                </a:lnTo>
                <a:lnTo>
                  <a:pt x="271" y="499"/>
                </a:lnTo>
                <a:lnTo>
                  <a:pt x="279" y="507"/>
                </a:lnTo>
                <a:lnTo>
                  <a:pt x="287" y="515"/>
                </a:lnTo>
                <a:lnTo>
                  <a:pt x="295" y="523"/>
                </a:lnTo>
                <a:lnTo>
                  <a:pt x="304" y="529"/>
                </a:lnTo>
                <a:lnTo>
                  <a:pt x="313" y="535"/>
                </a:lnTo>
                <a:lnTo>
                  <a:pt x="322" y="541"/>
                </a:lnTo>
                <a:lnTo>
                  <a:pt x="332" y="546"/>
                </a:lnTo>
                <a:lnTo>
                  <a:pt x="342" y="550"/>
                </a:lnTo>
                <a:lnTo>
                  <a:pt x="353" y="554"/>
                </a:lnTo>
                <a:lnTo>
                  <a:pt x="363" y="557"/>
                </a:lnTo>
                <a:lnTo>
                  <a:pt x="374" y="559"/>
                </a:lnTo>
                <a:lnTo>
                  <a:pt x="385" y="561"/>
                </a:lnTo>
                <a:lnTo>
                  <a:pt x="397" y="562"/>
                </a:lnTo>
                <a:lnTo>
                  <a:pt x="408" y="562"/>
                </a:lnTo>
                <a:lnTo>
                  <a:pt x="420" y="562"/>
                </a:lnTo>
                <a:lnTo>
                  <a:pt x="431" y="561"/>
                </a:lnTo>
                <a:lnTo>
                  <a:pt x="443" y="559"/>
                </a:lnTo>
                <a:lnTo>
                  <a:pt x="455" y="557"/>
                </a:lnTo>
                <a:lnTo>
                  <a:pt x="467" y="554"/>
                </a:lnTo>
                <a:lnTo>
                  <a:pt x="479" y="550"/>
                </a:lnTo>
                <a:lnTo>
                  <a:pt x="491" y="545"/>
                </a:lnTo>
                <a:lnTo>
                  <a:pt x="503" y="540"/>
                </a:lnTo>
                <a:lnTo>
                  <a:pt x="515" y="534"/>
                </a:lnTo>
                <a:lnTo>
                  <a:pt x="527" y="527"/>
                </a:lnTo>
                <a:lnTo>
                  <a:pt x="538" y="519"/>
                </a:lnTo>
                <a:lnTo>
                  <a:pt x="538" y="519"/>
                </a:lnTo>
                <a:lnTo>
                  <a:pt x="552" y="508"/>
                </a:lnTo>
                <a:lnTo>
                  <a:pt x="565" y="497"/>
                </a:lnTo>
                <a:lnTo>
                  <a:pt x="576" y="484"/>
                </a:lnTo>
                <a:lnTo>
                  <a:pt x="586" y="471"/>
                </a:lnTo>
                <a:lnTo>
                  <a:pt x="594" y="458"/>
                </a:lnTo>
                <a:lnTo>
                  <a:pt x="600" y="444"/>
                </a:lnTo>
                <a:lnTo>
                  <a:pt x="605" y="431"/>
                </a:lnTo>
                <a:lnTo>
                  <a:pt x="609" y="417"/>
                </a:lnTo>
                <a:lnTo>
                  <a:pt x="611" y="403"/>
                </a:lnTo>
                <a:lnTo>
                  <a:pt x="611" y="390"/>
                </a:lnTo>
                <a:lnTo>
                  <a:pt x="610" y="377"/>
                </a:lnTo>
                <a:lnTo>
                  <a:pt x="607" y="365"/>
                </a:lnTo>
                <a:lnTo>
                  <a:pt x="603" y="353"/>
                </a:lnTo>
                <a:lnTo>
                  <a:pt x="597" y="342"/>
                </a:lnTo>
                <a:lnTo>
                  <a:pt x="589" y="332"/>
                </a:lnTo>
                <a:lnTo>
                  <a:pt x="580" y="323"/>
                </a:lnTo>
                <a:lnTo>
                  <a:pt x="580" y="323"/>
                </a:lnTo>
                <a:lnTo>
                  <a:pt x="569" y="316"/>
                </a:lnTo>
                <a:lnTo>
                  <a:pt x="557" y="310"/>
                </a:lnTo>
                <a:lnTo>
                  <a:pt x="544" y="305"/>
                </a:lnTo>
                <a:lnTo>
                  <a:pt x="531" y="302"/>
                </a:lnTo>
                <a:lnTo>
                  <a:pt x="516" y="299"/>
                </a:lnTo>
                <a:lnTo>
                  <a:pt x="501" y="298"/>
                </a:lnTo>
                <a:lnTo>
                  <a:pt x="486" y="299"/>
                </a:lnTo>
                <a:lnTo>
                  <a:pt x="471" y="300"/>
                </a:lnTo>
                <a:lnTo>
                  <a:pt x="455" y="303"/>
                </a:lnTo>
                <a:lnTo>
                  <a:pt x="439" y="307"/>
                </a:lnTo>
                <a:lnTo>
                  <a:pt x="423" y="313"/>
                </a:lnTo>
                <a:lnTo>
                  <a:pt x="407" y="319"/>
                </a:lnTo>
                <a:lnTo>
                  <a:pt x="391" y="327"/>
                </a:lnTo>
                <a:lnTo>
                  <a:pt x="376" y="335"/>
                </a:lnTo>
                <a:lnTo>
                  <a:pt x="361" y="345"/>
                </a:lnTo>
                <a:lnTo>
                  <a:pt x="347" y="356"/>
                </a:lnTo>
                <a:lnTo>
                  <a:pt x="347" y="356"/>
                </a:lnTo>
                <a:lnTo>
                  <a:pt x="334" y="368"/>
                </a:lnTo>
                <a:lnTo>
                  <a:pt x="322" y="381"/>
                </a:lnTo>
                <a:lnTo>
                  <a:pt x="312" y="393"/>
                </a:lnTo>
                <a:lnTo>
                  <a:pt x="303" y="406"/>
                </a:lnTo>
                <a:lnTo>
                  <a:pt x="303" y="406"/>
                </a:lnTo>
                <a:lnTo>
                  <a:pt x="318" y="383"/>
                </a:lnTo>
                <a:lnTo>
                  <a:pt x="334" y="360"/>
                </a:lnTo>
                <a:lnTo>
                  <a:pt x="351" y="338"/>
                </a:lnTo>
                <a:lnTo>
                  <a:pt x="369" y="317"/>
                </a:lnTo>
                <a:lnTo>
                  <a:pt x="389" y="298"/>
                </a:lnTo>
                <a:lnTo>
                  <a:pt x="409" y="280"/>
                </a:lnTo>
                <a:lnTo>
                  <a:pt x="420" y="272"/>
                </a:lnTo>
                <a:lnTo>
                  <a:pt x="432" y="264"/>
                </a:lnTo>
                <a:lnTo>
                  <a:pt x="444" y="257"/>
                </a:lnTo>
                <a:lnTo>
                  <a:pt x="456" y="250"/>
                </a:lnTo>
                <a:lnTo>
                  <a:pt x="456" y="250"/>
                </a:lnTo>
                <a:lnTo>
                  <a:pt x="469" y="244"/>
                </a:lnTo>
                <a:lnTo>
                  <a:pt x="483" y="238"/>
                </a:lnTo>
                <a:lnTo>
                  <a:pt x="497" y="233"/>
                </a:lnTo>
                <a:lnTo>
                  <a:pt x="510" y="228"/>
                </a:lnTo>
                <a:lnTo>
                  <a:pt x="524" y="225"/>
                </a:lnTo>
                <a:lnTo>
                  <a:pt x="537" y="222"/>
                </a:lnTo>
                <a:lnTo>
                  <a:pt x="551" y="220"/>
                </a:lnTo>
                <a:lnTo>
                  <a:pt x="564" y="218"/>
                </a:lnTo>
                <a:lnTo>
                  <a:pt x="577" y="217"/>
                </a:lnTo>
                <a:lnTo>
                  <a:pt x="590" y="217"/>
                </a:lnTo>
                <a:lnTo>
                  <a:pt x="603" y="218"/>
                </a:lnTo>
                <a:lnTo>
                  <a:pt x="616" y="219"/>
                </a:lnTo>
                <a:lnTo>
                  <a:pt x="628" y="221"/>
                </a:lnTo>
                <a:lnTo>
                  <a:pt x="640" y="224"/>
                </a:lnTo>
                <a:lnTo>
                  <a:pt x="652" y="227"/>
                </a:lnTo>
                <a:lnTo>
                  <a:pt x="664" y="231"/>
                </a:lnTo>
                <a:lnTo>
                  <a:pt x="675" y="236"/>
                </a:lnTo>
                <a:lnTo>
                  <a:pt x="686" y="241"/>
                </a:lnTo>
                <a:lnTo>
                  <a:pt x="697" y="247"/>
                </a:lnTo>
                <a:lnTo>
                  <a:pt x="707" y="253"/>
                </a:lnTo>
                <a:lnTo>
                  <a:pt x="717" y="260"/>
                </a:lnTo>
                <a:lnTo>
                  <a:pt x="727" y="268"/>
                </a:lnTo>
                <a:lnTo>
                  <a:pt x="736" y="276"/>
                </a:lnTo>
                <a:lnTo>
                  <a:pt x="745" y="285"/>
                </a:lnTo>
                <a:lnTo>
                  <a:pt x="753" y="294"/>
                </a:lnTo>
                <a:lnTo>
                  <a:pt x="761" y="304"/>
                </a:lnTo>
                <a:lnTo>
                  <a:pt x="768" y="314"/>
                </a:lnTo>
                <a:lnTo>
                  <a:pt x="775" y="325"/>
                </a:lnTo>
                <a:lnTo>
                  <a:pt x="781" y="337"/>
                </a:lnTo>
                <a:lnTo>
                  <a:pt x="787" y="349"/>
                </a:lnTo>
                <a:lnTo>
                  <a:pt x="792" y="361"/>
                </a:lnTo>
                <a:lnTo>
                  <a:pt x="796" y="374"/>
                </a:lnTo>
                <a:lnTo>
                  <a:pt x="796" y="3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ja-JP" altLang="en-US" sz="12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AEAA57-6445-4BD7-B9C1-D6840FCC7B45}"/>
              </a:ext>
            </a:extLst>
          </p:cNvPr>
          <p:cNvSpPr/>
          <p:nvPr/>
        </p:nvSpPr>
        <p:spPr>
          <a:xfrm>
            <a:off x="191407" y="1189328"/>
            <a:ext cx="11495675" cy="509016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z="3733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Smarty </a:t>
            </a:r>
            <a:r>
              <a:rPr lang="en-US" sz="3733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733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733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sz="3733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380990" indent="-38099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template engine.</a:t>
            </a:r>
          </a:p>
          <a:p>
            <a:pPr marL="380990" indent="-38099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một công cụ tạo mẫu được viết bằng 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ngôn ngữ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80990" indent="-38099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chia nhỏ quá trình thiết kế trang web giúp công việc của các lập trình viên thống nhất không chồng chéo và dễ dàng s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ửa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chữa, bảo trì hay nâng cấp.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0990" indent="-38099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Smarty được các doanh nghiệp sử dụng nhiều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chuộng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80990" indent="-38099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Ngoài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có rất nhiều template như Blade trong laravel, Twig, Brainy, Yats,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..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2">
            <a:extLst>
              <a:ext uri="{FF2B5EF4-FFF2-40B4-BE49-F238E27FC236}">
                <a16:creationId xmlns:a16="http://schemas.microsoft.com/office/drawing/2014/main" id="{39486942-BA73-41EC-9015-CA73434CE0DC}"/>
              </a:ext>
            </a:extLst>
          </p:cNvPr>
          <p:cNvSpPr txBox="1">
            <a:spLocks/>
          </p:cNvSpPr>
          <p:nvPr/>
        </p:nvSpPr>
        <p:spPr>
          <a:xfrm>
            <a:off x="1393941" y="55310"/>
            <a:ext cx="4707340" cy="85532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121920" tIns="60960" rIns="121920" bIns="6096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Smarty</a:t>
            </a:r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D1330FA6-4982-4BBE-9769-6FDE4A7AEA27}"/>
              </a:ext>
            </a:extLst>
          </p:cNvPr>
          <p:cNvSpPr>
            <a:spLocks/>
          </p:cNvSpPr>
          <p:nvPr/>
        </p:nvSpPr>
        <p:spPr bwMode="auto">
          <a:xfrm>
            <a:off x="11186167" y="183833"/>
            <a:ext cx="814427" cy="598280"/>
          </a:xfrm>
          <a:custGeom>
            <a:avLst/>
            <a:gdLst>
              <a:gd name="T0" fmla="*/ 805 w 806"/>
              <a:gd name="T1" fmla="*/ 425 h 814"/>
              <a:gd name="T2" fmla="*/ 799 w 806"/>
              <a:gd name="T3" fmla="*/ 508 h 814"/>
              <a:gd name="T4" fmla="*/ 772 w 806"/>
              <a:gd name="T5" fmla="*/ 586 h 814"/>
              <a:gd name="T6" fmla="*/ 726 w 806"/>
              <a:gd name="T7" fmla="*/ 657 h 814"/>
              <a:gd name="T8" fmla="*/ 668 w 806"/>
              <a:gd name="T9" fmla="*/ 717 h 814"/>
              <a:gd name="T10" fmla="*/ 601 w 806"/>
              <a:gd name="T11" fmla="*/ 764 h 814"/>
              <a:gd name="T12" fmla="*/ 545 w 806"/>
              <a:gd name="T13" fmla="*/ 790 h 814"/>
              <a:gd name="T14" fmla="*/ 417 w 806"/>
              <a:gd name="T15" fmla="*/ 814 h 814"/>
              <a:gd name="T16" fmla="*/ 315 w 806"/>
              <a:gd name="T17" fmla="*/ 804 h 814"/>
              <a:gd name="T18" fmla="*/ 193 w 806"/>
              <a:gd name="T19" fmla="*/ 753 h 814"/>
              <a:gd name="T20" fmla="*/ 92 w 806"/>
              <a:gd name="T21" fmla="*/ 666 h 814"/>
              <a:gd name="T22" fmla="*/ 24 w 806"/>
              <a:gd name="T23" fmla="*/ 545 h 814"/>
              <a:gd name="T24" fmla="*/ 4 w 806"/>
              <a:gd name="T25" fmla="*/ 465 h 814"/>
              <a:gd name="T26" fmla="*/ 2 w 806"/>
              <a:gd name="T27" fmla="*/ 366 h 814"/>
              <a:gd name="T28" fmla="*/ 23 w 806"/>
              <a:gd name="T29" fmla="*/ 270 h 814"/>
              <a:gd name="T30" fmla="*/ 67 w 806"/>
              <a:gd name="T31" fmla="*/ 183 h 814"/>
              <a:gd name="T32" fmla="*/ 130 w 806"/>
              <a:gd name="T33" fmla="*/ 108 h 814"/>
              <a:gd name="T34" fmla="*/ 212 w 806"/>
              <a:gd name="T35" fmla="*/ 50 h 814"/>
              <a:gd name="T36" fmla="*/ 286 w 806"/>
              <a:gd name="T37" fmla="*/ 19 h 814"/>
              <a:gd name="T38" fmla="*/ 372 w 806"/>
              <a:gd name="T39" fmla="*/ 2 h 814"/>
              <a:gd name="T40" fmla="*/ 459 w 806"/>
              <a:gd name="T41" fmla="*/ 4 h 814"/>
              <a:gd name="T42" fmla="*/ 542 w 806"/>
              <a:gd name="T43" fmla="*/ 23 h 814"/>
              <a:gd name="T44" fmla="*/ 617 w 806"/>
              <a:gd name="T45" fmla="*/ 59 h 814"/>
              <a:gd name="T46" fmla="*/ 683 w 806"/>
              <a:gd name="T47" fmla="*/ 110 h 814"/>
              <a:gd name="T48" fmla="*/ 735 w 806"/>
              <a:gd name="T49" fmla="*/ 175 h 814"/>
              <a:gd name="T50" fmla="*/ 701 w 806"/>
              <a:gd name="T51" fmla="*/ 144 h 814"/>
              <a:gd name="T52" fmla="*/ 611 w 806"/>
              <a:gd name="T53" fmla="*/ 93 h 814"/>
              <a:gd name="T54" fmla="*/ 506 w 806"/>
              <a:gd name="T55" fmla="*/ 78 h 814"/>
              <a:gd name="T56" fmla="*/ 425 w 806"/>
              <a:gd name="T57" fmla="*/ 92 h 814"/>
              <a:gd name="T58" fmla="*/ 360 w 806"/>
              <a:gd name="T59" fmla="*/ 123 h 814"/>
              <a:gd name="T60" fmla="*/ 305 w 806"/>
              <a:gd name="T61" fmla="*/ 165 h 814"/>
              <a:gd name="T62" fmla="*/ 264 w 806"/>
              <a:gd name="T63" fmla="*/ 218 h 814"/>
              <a:gd name="T64" fmla="*/ 236 w 806"/>
              <a:gd name="T65" fmla="*/ 278 h 814"/>
              <a:gd name="T66" fmla="*/ 224 w 806"/>
              <a:gd name="T67" fmla="*/ 343 h 814"/>
              <a:gd name="T68" fmla="*/ 230 w 806"/>
              <a:gd name="T69" fmla="*/ 410 h 814"/>
              <a:gd name="T70" fmla="*/ 246 w 806"/>
              <a:gd name="T71" fmla="*/ 459 h 814"/>
              <a:gd name="T72" fmla="*/ 279 w 806"/>
              <a:gd name="T73" fmla="*/ 507 h 814"/>
              <a:gd name="T74" fmla="*/ 322 w 806"/>
              <a:gd name="T75" fmla="*/ 541 h 814"/>
              <a:gd name="T76" fmla="*/ 374 w 806"/>
              <a:gd name="T77" fmla="*/ 559 h 814"/>
              <a:gd name="T78" fmla="*/ 431 w 806"/>
              <a:gd name="T79" fmla="*/ 561 h 814"/>
              <a:gd name="T80" fmla="*/ 491 w 806"/>
              <a:gd name="T81" fmla="*/ 545 h 814"/>
              <a:gd name="T82" fmla="*/ 538 w 806"/>
              <a:gd name="T83" fmla="*/ 519 h 814"/>
              <a:gd name="T84" fmla="*/ 594 w 806"/>
              <a:gd name="T85" fmla="*/ 458 h 814"/>
              <a:gd name="T86" fmla="*/ 611 w 806"/>
              <a:gd name="T87" fmla="*/ 390 h 814"/>
              <a:gd name="T88" fmla="*/ 589 w 806"/>
              <a:gd name="T89" fmla="*/ 332 h 814"/>
              <a:gd name="T90" fmla="*/ 544 w 806"/>
              <a:gd name="T91" fmla="*/ 305 h 814"/>
              <a:gd name="T92" fmla="*/ 471 w 806"/>
              <a:gd name="T93" fmla="*/ 300 h 814"/>
              <a:gd name="T94" fmla="*/ 391 w 806"/>
              <a:gd name="T95" fmla="*/ 327 h 814"/>
              <a:gd name="T96" fmla="*/ 334 w 806"/>
              <a:gd name="T97" fmla="*/ 368 h 814"/>
              <a:gd name="T98" fmla="*/ 318 w 806"/>
              <a:gd name="T99" fmla="*/ 383 h 814"/>
              <a:gd name="T100" fmla="*/ 409 w 806"/>
              <a:gd name="T101" fmla="*/ 280 h 814"/>
              <a:gd name="T102" fmla="*/ 456 w 806"/>
              <a:gd name="T103" fmla="*/ 250 h 814"/>
              <a:gd name="T104" fmla="*/ 524 w 806"/>
              <a:gd name="T105" fmla="*/ 225 h 814"/>
              <a:gd name="T106" fmla="*/ 590 w 806"/>
              <a:gd name="T107" fmla="*/ 217 h 814"/>
              <a:gd name="T108" fmla="*/ 652 w 806"/>
              <a:gd name="T109" fmla="*/ 227 h 814"/>
              <a:gd name="T110" fmla="*/ 707 w 806"/>
              <a:gd name="T111" fmla="*/ 253 h 814"/>
              <a:gd name="T112" fmla="*/ 753 w 806"/>
              <a:gd name="T113" fmla="*/ 294 h 814"/>
              <a:gd name="T114" fmla="*/ 787 w 806"/>
              <a:gd name="T115" fmla="*/ 349 h 8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06" h="814">
                <a:moveTo>
                  <a:pt x="796" y="374"/>
                </a:moveTo>
                <a:lnTo>
                  <a:pt x="796" y="374"/>
                </a:lnTo>
                <a:lnTo>
                  <a:pt x="800" y="391"/>
                </a:lnTo>
                <a:lnTo>
                  <a:pt x="803" y="408"/>
                </a:lnTo>
                <a:lnTo>
                  <a:pt x="805" y="425"/>
                </a:lnTo>
                <a:lnTo>
                  <a:pt x="806" y="442"/>
                </a:lnTo>
                <a:lnTo>
                  <a:pt x="806" y="459"/>
                </a:lnTo>
                <a:lnTo>
                  <a:pt x="804" y="475"/>
                </a:lnTo>
                <a:lnTo>
                  <a:pt x="802" y="492"/>
                </a:lnTo>
                <a:lnTo>
                  <a:pt x="799" y="508"/>
                </a:lnTo>
                <a:lnTo>
                  <a:pt x="795" y="524"/>
                </a:lnTo>
                <a:lnTo>
                  <a:pt x="791" y="540"/>
                </a:lnTo>
                <a:lnTo>
                  <a:pt x="785" y="556"/>
                </a:lnTo>
                <a:lnTo>
                  <a:pt x="779" y="571"/>
                </a:lnTo>
                <a:lnTo>
                  <a:pt x="772" y="586"/>
                </a:lnTo>
                <a:lnTo>
                  <a:pt x="764" y="601"/>
                </a:lnTo>
                <a:lnTo>
                  <a:pt x="755" y="616"/>
                </a:lnTo>
                <a:lnTo>
                  <a:pt x="746" y="630"/>
                </a:lnTo>
                <a:lnTo>
                  <a:pt x="737" y="643"/>
                </a:lnTo>
                <a:lnTo>
                  <a:pt x="726" y="657"/>
                </a:lnTo>
                <a:lnTo>
                  <a:pt x="716" y="670"/>
                </a:lnTo>
                <a:lnTo>
                  <a:pt x="705" y="682"/>
                </a:lnTo>
                <a:lnTo>
                  <a:pt x="693" y="694"/>
                </a:lnTo>
                <a:lnTo>
                  <a:pt x="681" y="706"/>
                </a:lnTo>
                <a:lnTo>
                  <a:pt x="668" y="717"/>
                </a:lnTo>
                <a:lnTo>
                  <a:pt x="655" y="727"/>
                </a:lnTo>
                <a:lnTo>
                  <a:pt x="642" y="737"/>
                </a:lnTo>
                <a:lnTo>
                  <a:pt x="629" y="747"/>
                </a:lnTo>
                <a:lnTo>
                  <a:pt x="615" y="755"/>
                </a:lnTo>
                <a:lnTo>
                  <a:pt x="601" y="764"/>
                </a:lnTo>
                <a:lnTo>
                  <a:pt x="587" y="771"/>
                </a:lnTo>
                <a:lnTo>
                  <a:pt x="573" y="778"/>
                </a:lnTo>
                <a:lnTo>
                  <a:pt x="559" y="785"/>
                </a:lnTo>
                <a:lnTo>
                  <a:pt x="545" y="790"/>
                </a:lnTo>
                <a:lnTo>
                  <a:pt x="545" y="790"/>
                </a:lnTo>
                <a:lnTo>
                  <a:pt x="519" y="798"/>
                </a:lnTo>
                <a:lnTo>
                  <a:pt x="494" y="805"/>
                </a:lnTo>
                <a:lnTo>
                  <a:pt x="468" y="810"/>
                </a:lnTo>
                <a:lnTo>
                  <a:pt x="443" y="813"/>
                </a:lnTo>
                <a:lnTo>
                  <a:pt x="417" y="814"/>
                </a:lnTo>
                <a:lnTo>
                  <a:pt x="392" y="814"/>
                </a:lnTo>
                <a:lnTo>
                  <a:pt x="366" y="812"/>
                </a:lnTo>
                <a:lnTo>
                  <a:pt x="341" y="809"/>
                </a:lnTo>
                <a:lnTo>
                  <a:pt x="341" y="809"/>
                </a:lnTo>
                <a:lnTo>
                  <a:pt x="315" y="804"/>
                </a:lnTo>
                <a:lnTo>
                  <a:pt x="289" y="797"/>
                </a:lnTo>
                <a:lnTo>
                  <a:pt x="264" y="789"/>
                </a:lnTo>
                <a:lnTo>
                  <a:pt x="240" y="778"/>
                </a:lnTo>
                <a:lnTo>
                  <a:pt x="216" y="767"/>
                </a:lnTo>
                <a:lnTo>
                  <a:pt x="193" y="753"/>
                </a:lnTo>
                <a:lnTo>
                  <a:pt x="170" y="739"/>
                </a:lnTo>
                <a:lnTo>
                  <a:pt x="149" y="723"/>
                </a:lnTo>
                <a:lnTo>
                  <a:pt x="129" y="705"/>
                </a:lnTo>
                <a:lnTo>
                  <a:pt x="110" y="686"/>
                </a:lnTo>
                <a:lnTo>
                  <a:pt x="92" y="666"/>
                </a:lnTo>
                <a:lnTo>
                  <a:pt x="76" y="644"/>
                </a:lnTo>
                <a:lnTo>
                  <a:pt x="60" y="621"/>
                </a:lnTo>
                <a:lnTo>
                  <a:pt x="47" y="597"/>
                </a:lnTo>
                <a:lnTo>
                  <a:pt x="34" y="572"/>
                </a:lnTo>
                <a:lnTo>
                  <a:pt x="24" y="545"/>
                </a:lnTo>
                <a:lnTo>
                  <a:pt x="24" y="545"/>
                </a:lnTo>
                <a:lnTo>
                  <a:pt x="17" y="526"/>
                </a:lnTo>
                <a:lnTo>
                  <a:pt x="12" y="506"/>
                </a:lnTo>
                <a:lnTo>
                  <a:pt x="7" y="486"/>
                </a:lnTo>
                <a:lnTo>
                  <a:pt x="4" y="465"/>
                </a:lnTo>
                <a:lnTo>
                  <a:pt x="1" y="445"/>
                </a:lnTo>
                <a:lnTo>
                  <a:pt x="0" y="425"/>
                </a:lnTo>
                <a:lnTo>
                  <a:pt x="0" y="405"/>
                </a:lnTo>
                <a:lnTo>
                  <a:pt x="0" y="386"/>
                </a:lnTo>
                <a:lnTo>
                  <a:pt x="2" y="366"/>
                </a:lnTo>
                <a:lnTo>
                  <a:pt x="4" y="346"/>
                </a:lnTo>
                <a:lnTo>
                  <a:pt x="8" y="327"/>
                </a:lnTo>
                <a:lnTo>
                  <a:pt x="12" y="308"/>
                </a:lnTo>
                <a:lnTo>
                  <a:pt x="17" y="289"/>
                </a:lnTo>
                <a:lnTo>
                  <a:pt x="23" y="270"/>
                </a:lnTo>
                <a:lnTo>
                  <a:pt x="30" y="252"/>
                </a:lnTo>
                <a:lnTo>
                  <a:pt x="38" y="234"/>
                </a:lnTo>
                <a:lnTo>
                  <a:pt x="47" y="217"/>
                </a:lnTo>
                <a:lnTo>
                  <a:pt x="57" y="200"/>
                </a:lnTo>
                <a:lnTo>
                  <a:pt x="67" y="183"/>
                </a:lnTo>
                <a:lnTo>
                  <a:pt x="78" y="167"/>
                </a:lnTo>
                <a:lnTo>
                  <a:pt x="90" y="152"/>
                </a:lnTo>
                <a:lnTo>
                  <a:pt x="103" y="137"/>
                </a:lnTo>
                <a:lnTo>
                  <a:pt x="116" y="122"/>
                </a:lnTo>
                <a:lnTo>
                  <a:pt x="130" y="108"/>
                </a:lnTo>
                <a:lnTo>
                  <a:pt x="145" y="95"/>
                </a:lnTo>
                <a:lnTo>
                  <a:pt x="161" y="83"/>
                </a:lnTo>
                <a:lnTo>
                  <a:pt x="177" y="71"/>
                </a:lnTo>
                <a:lnTo>
                  <a:pt x="194" y="60"/>
                </a:lnTo>
                <a:lnTo>
                  <a:pt x="212" y="50"/>
                </a:lnTo>
                <a:lnTo>
                  <a:pt x="230" y="41"/>
                </a:lnTo>
                <a:lnTo>
                  <a:pt x="249" y="32"/>
                </a:lnTo>
                <a:lnTo>
                  <a:pt x="269" y="25"/>
                </a:lnTo>
                <a:lnTo>
                  <a:pt x="269" y="25"/>
                </a:lnTo>
                <a:lnTo>
                  <a:pt x="286" y="19"/>
                </a:lnTo>
                <a:lnTo>
                  <a:pt x="303" y="14"/>
                </a:lnTo>
                <a:lnTo>
                  <a:pt x="320" y="10"/>
                </a:lnTo>
                <a:lnTo>
                  <a:pt x="337" y="6"/>
                </a:lnTo>
                <a:lnTo>
                  <a:pt x="355" y="4"/>
                </a:lnTo>
                <a:lnTo>
                  <a:pt x="372" y="2"/>
                </a:lnTo>
                <a:lnTo>
                  <a:pt x="390" y="1"/>
                </a:lnTo>
                <a:lnTo>
                  <a:pt x="407" y="0"/>
                </a:lnTo>
                <a:lnTo>
                  <a:pt x="424" y="1"/>
                </a:lnTo>
                <a:lnTo>
                  <a:pt x="442" y="2"/>
                </a:lnTo>
                <a:lnTo>
                  <a:pt x="459" y="4"/>
                </a:lnTo>
                <a:lnTo>
                  <a:pt x="476" y="6"/>
                </a:lnTo>
                <a:lnTo>
                  <a:pt x="492" y="10"/>
                </a:lnTo>
                <a:lnTo>
                  <a:pt x="509" y="13"/>
                </a:lnTo>
                <a:lnTo>
                  <a:pt x="525" y="18"/>
                </a:lnTo>
                <a:lnTo>
                  <a:pt x="542" y="23"/>
                </a:lnTo>
                <a:lnTo>
                  <a:pt x="557" y="29"/>
                </a:lnTo>
                <a:lnTo>
                  <a:pt x="573" y="36"/>
                </a:lnTo>
                <a:lnTo>
                  <a:pt x="588" y="43"/>
                </a:lnTo>
                <a:lnTo>
                  <a:pt x="603" y="51"/>
                </a:lnTo>
                <a:lnTo>
                  <a:pt x="617" y="59"/>
                </a:lnTo>
                <a:lnTo>
                  <a:pt x="631" y="68"/>
                </a:lnTo>
                <a:lnTo>
                  <a:pt x="645" y="78"/>
                </a:lnTo>
                <a:lnTo>
                  <a:pt x="658" y="88"/>
                </a:lnTo>
                <a:lnTo>
                  <a:pt x="671" y="99"/>
                </a:lnTo>
                <a:lnTo>
                  <a:pt x="683" y="110"/>
                </a:lnTo>
                <a:lnTo>
                  <a:pt x="695" y="122"/>
                </a:lnTo>
                <a:lnTo>
                  <a:pt x="705" y="134"/>
                </a:lnTo>
                <a:lnTo>
                  <a:pt x="716" y="147"/>
                </a:lnTo>
                <a:lnTo>
                  <a:pt x="726" y="161"/>
                </a:lnTo>
                <a:lnTo>
                  <a:pt x="735" y="175"/>
                </a:lnTo>
                <a:lnTo>
                  <a:pt x="743" y="189"/>
                </a:lnTo>
                <a:lnTo>
                  <a:pt x="743" y="189"/>
                </a:lnTo>
                <a:lnTo>
                  <a:pt x="730" y="173"/>
                </a:lnTo>
                <a:lnTo>
                  <a:pt x="716" y="158"/>
                </a:lnTo>
                <a:lnTo>
                  <a:pt x="701" y="144"/>
                </a:lnTo>
                <a:lnTo>
                  <a:pt x="684" y="132"/>
                </a:lnTo>
                <a:lnTo>
                  <a:pt x="667" y="120"/>
                </a:lnTo>
                <a:lnTo>
                  <a:pt x="649" y="110"/>
                </a:lnTo>
                <a:lnTo>
                  <a:pt x="630" y="101"/>
                </a:lnTo>
                <a:lnTo>
                  <a:pt x="611" y="93"/>
                </a:lnTo>
                <a:lnTo>
                  <a:pt x="591" y="87"/>
                </a:lnTo>
                <a:lnTo>
                  <a:pt x="570" y="82"/>
                </a:lnTo>
                <a:lnTo>
                  <a:pt x="549" y="79"/>
                </a:lnTo>
                <a:lnTo>
                  <a:pt x="528" y="78"/>
                </a:lnTo>
                <a:lnTo>
                  <a:pt x="506" y="78"/>
                </a:lnTo>
                <a:lnTo>
                  <a:pt x="484" y="79"/>
                </a:lnTo>
                <a:lnTo>
                  <a:pt x="461" y="83"/>
                </a:lnTo>
                <a:lnTo>
                  <a:pt x="439" y="88"/>
                </a:lnTo>
                <a:lnTo>
                  <a:pt x="439" y="88"/>
                </a:lnTo>
                <a:lnTo>
                  <a:pt x="425" y="92"/>
                </a:lnTo>
                <a:lnTo>
                  <a:pt x="411" y="97"/>
                </a:lnTo>
                <a:lnTo>
                  <a:pt x="397" y="103"/>
                </a:lnTo>
                <a:lnTo>
                  <a:pt x="384" y="109"/>
                </a:lnTo>
                <a:lnTo>
                  <a:pt x="372" y="116"/>
                </a:lnTo>
                <a:lnTo>
                  <a:pt x="360" y="123"/>
                </a:lnTo>
                <a:lnTo>
                  <a:pt x="348" y="130"/>
                </a:lnTo>
                <a:lnTo>
                  <a:pt x="336" y="138"/>
                </a:lnTo>
                <a:lnTo>
                  <a:pt x="326" y="147"/>
                </a:lnTo>
                <a:lnTo>
                  <a:pt x="315" y="156"/>
                </a:lnTo>
                <a:lnTo>
                  <a:pt x="305" y="165"/>
                </a:lnTo>
                <a:lnTo>
                  <a:pt x="296" y="175"/>
                </a:lnTo>
                <a:lnTo>
                  <a:pt x="287" y="186"/>
                </a:lnTo>
                <a:lnTo>
                  <a:pt x="279" y="196"/>
                </a:lnTo>
                <a:lnTo>
                  <a:pt x="271" y="207"/>
                </a:lnTo>
                <a:lnTo>
                  <a:pt x="264" y="218"/>
                </a:lnTo>
                <a:lnTo>
                  <a:pt x="257" y="230"/>
                </a:lnTo>
                <a:lnTo>
                  <a:pt x="251" y="241"/>
                </a:lnTo>
                <a:lnTo>
                  <a:pt x="246" y="254"/>
                </a:lnTo>
                <a:lnTo>
                  <a:pt x="241" y="266"/>
                </a:lnTo>
                <a:lnTo>
                  <a:pt x="236" y="278"/>
                </a:lnTo>
                <a:lnTo>
                  <a:pt x="233" y="291"/>
                </a:lnTo>
                <a:lnTo>
                  <a:pt x="230" y="304"/>
                </a:lnTo>
                <a:lnTo>
                  <a:pt x="227" y="317"/>
                </a:lnTo>
                <a:lnTo>
                  <a:pt x="226" y="330"/>
                </a:lnTo>
                <a:lnTo>
                  <a:pt x="224" y="343"/>
                </a:lnTo>
                <a:lnTo>
                  <a:pt x="224" y="356"/>
                </a:lnTo>
                <a:lnTo>
                  <a:pt x="224" y="370"/>
                </a:lnTo>
                <a:lnTo>
                  <a:pt x="225" y="383"/>
                </a:lnTo>
                <a:lnTo>
                  <a:pt x="227" y="397"/>
                </a:lnTo>
                <a:lnTo>
                  <a:pt x="230" y="410"/>
                </a:lnTo>
                <a:lnTo>
                  <a:pt x="233" y="423"/>
                </a:lnTo>
                <a:lnTo>
                  <a:pt x="233" y="423"/>
                </a:lnTo>
                <a:lnTo>
                  <a:pt x="237" y="436"/>
                </a:lnTo>
                <a:lnTo>
                  <a:pt x="241" y="448"/>
                </a:lnTo>
                <a:lnTo>
                  <a:pt x="246" y="459"/>
                </a:lnTo>
                <a:lnTo>
                  <a:pt x="251" y="470"/>
                </a:lnTo>
                <a:lnTo>
                  <a:pt x="257" y="480"/>
                </a:lnTo>
                <a:lnTo>
                  <a:pt x="264" y="490"/>
                </a:lnTo>
                <a:lnTo>
                  <a:pt x="271" y="499"/>
                </a:lnTo>
                <a:lnTo>
                  <a:pt x="279" y="507"/>
                </a:lnTo>
                <a:lnTo>
                  <a:pt x="287" y="515"/>
                </a:lnTo>
                <a:lnTo>
                  <a:pt x="295" y="523"/>
                </a:lnTo>
                <a:lnTo>
                  <a:pt x="304" y="529"/>
                </a:lnTo>
                <a:lnTo>
                  <a:pt x="313" y="535"/>
                </a:lnTo>
                <a:lnTo>
                  <a:pt x="322" y="541"/>
                </a:lnTo>
                <a:lnTo>
                  <a:pt x="332" y="546"/>
                </a:lnTo>
                <a:lnTo>
                  <a:pt x="342" y="550"/>
                </a:lnTo>
                <a:lnTo>
                  <a:pt x="353" y="554"/>
                </a:lnTo>
                <a:lnTo>
                  <a:pt x="363" y="557"/>
                </a:lnTo>
                <a:lnTo>
                  <a:pt x="374" y="559"/>
                </a:lnTo>
                <a:lnTo>
                  <a:pt x="385" y="561"/>
                </a:lnTo>
                <a:lnTo>
                  <a:pt x="397" y="562"/>
                </a:lnTo>
                <a:lnTo>
                  <a:pt x="408" y="562"/>
                </a:lnTo>
                <a:lnTo>
                  <a:pt x="420" y="562"/>
                </a:lnTo>
                <a:lnTo>
                  <a:pt x="431" y="561"/>
                </a:lnTo>
                <a:lnTo>
                  <a:pt x="443" y="559"/>
                </a:lnTo>
                <a:lnTo>
                  <a:pt x="455" y="557"/>
                </a:lnTo>
                <a:lnTo>
                  <a:pt x="467" y="554"/>
                </a:lnTo>
                <a:lnTo>
                  <a:pt x="479" y="550"/>
                </a:lnTo>
                <a:lnTo>
                  <a:pt x="491" y="545"/>
                </a:lnTo>
                <a:lnTo>
                  <a:pt x="503" y="540"/>
                </a:lnTo>
                <a:lnTo>
                  <a:pt x="515" y="534"/>
                </a:lnTo>
                <a:lnTo>
                  <a:pt x="527" y="527"/>
                </a:lnTo>
                <a:lnTo>
                  <a:pt x="538" y="519"/>
                </a:lnTo>
                <a:lnTo>
                  <a:pt x="538" y="519"/>
                </a:lnTo>
                <a:lnTo>
                  <a:pt x="552" y="508"/>
                </a:lnTo>
                <a:lnTo>
                  <a:pt x="565" y="497"/>
                </a:lnTo>
                <a:lnTo>
                  <a:pt x="576" y="484"/>
                </a:lnTo>
                <a:lnTo>
                  <a:pt x="586" y="471"/>
                </a:lnTo>
                <a:lnTo>
                  <a:pt x="594" y="458"/>
                </a:lnTo>
                <a:lnTo>
                  <a:pt x="600" y="444"/>
                </a:lnTo>
                <a:lnTo>
                  <a:pt x="605" y="431"/>
                </a:lnTo>
                <a:lnTo>
                  <a:pt x="609" y="417"/>
                </a:lnTo>
                <a:lnTo>
                  <a:pt x="611" y="403"/>
                </a:lnTo>
                <a:lnTo>
                  <a:pt x="611" y="390"/>
                </a:lnTo>
                <a:lnTo>
                  <a:pt x="610" y="377"/>
                </a:lnTo>
                <a:lnTo>
                  <a:pt x="607" y="365"/>
                </a:lnTo>
                <a:lnTo>
                  <a:pt x="603" y="353"/>
                </a:lnTo>
                <a:lnTo>
                  <a:pt x="597" y="342"/>
                </a:lnTo>
                <a:lnTo>
                  <a:pt x="589" y="332"/>
                </a:lnTo>
                <a:lnTo>
                  <a:pt x="580" y="323"/>
                </a:lnTo>
                <a:lnTo>
                  <a:pt x="580" y="323"/>
                </a:lnTo>
                <a:lnTo>
                  <a:pt x="569" y="316"/>
                </a:lnTo>
                <a:lnTo>
                  <a:pt x="557" y="310"/>
                </a:lnTo>
                <a:lnTo>
                  <a:pt x="544" y="305"/>
                </a:lnTo>
                <a:lnTo>
                  <a:pt x="531" y="302"/>
                </a:lnTo>
                <a:lnTo>
                  <a:pt x="516" y="299"/>
                </a:lnTo>
                <a:lnTo>
                  <a:pt x="501" y="298"/>
                </a:lnTo>
                <a:lnTo>
                  <a:pt x="486" y="299"/>
                </a:lnTo>
                <a:lnTo>
                  <a:pt x="471" y="300"/>
                </a:lnTo>
                <a:lnTo>
                  <a:pt x="455" y="303"/>
                </a:lnTo>
                <a:lnTo>
                  <a:pt x="439" y="307"/>
                </a:lnTo>
                <a:lnTo>
                  <a:pt x="423" y="313"/>
                </a:lnTo>
                <a:lnTo>
                  <a:pt x="407" y="319"/>
                </a:lnTo>
                <a:lnTo>
                  <a:pt x="391" y="327"/>
                </a:lnTo>
                <a:lnTo>
                  <a:pt x="376" y="335"/>
                </a:lnTo>
                <a:lnTo>
                  <a:pt x="361" y="345"/>
                </a:lnTo>
                <a:lnTo>
                  <a:pt x="347" y="356"/>
                </a:lnTo>
                <a:lnTo>
                  <a:pt x="347" y="356"/>
                </a:lnTo>
                <a:lnTo>
                  <a:pt x="334" y="368"/>
                </a:lnTo>
                <a:lnTo>
                  <a:pt x="322" y="381"/>
                </a:lnTo>
                <a:lnTo>
                  <a:pt x="312" y="393"/>
                </a:lnTo>
                <a:lnTo>
                  <a:pt x="303" y="406"/>
                </a:lnTo>
                <a:lnTo>
                  <a:pt x="303" y="406"/>
                </a:lnTo>
                <a:lnTo>
                  <a:pt x="318" y="383"/>
                </a:lnTo>
                <a:lnTo>
                  <a:pt x="334" y="360"/>
                </a:lnTo>
                <a:lnTo>
                  <a:pt x="351" y="338"/>
                </a:lnTo>
                <a:lnTo>
                  <a:pt x="369" y="317"/>
                </a:lnTo>
                <a:lnTo>
                  <a:pt x="389" y="298"/>
                </a:lnTo>
                <a:lnTo>
                  <a:pt x="409" y="280"/>
                </a:lnTo>
                <a:lnTo>
                  <a:pt x="420" y="272"/>
                </a:lnTo>
                <a:lnTo>
                  <a:pt x="432" y="264"/>
                </a:lnTo>
                <a:lnTo>
                  <a:pt x="444" y="257"/>
                </a:lnTo>
                <a:lnTo>
                  <a:pt x="456" y="250"/>
                </a:lnTo>
                <a:lnTo>
                  <a:pt x="456" y="250"/>
                </a:lnTo>
                <a:lnTo>
                  <a:pt x="469" y="244"/>
                </a:lnTo>
                <a:lnTo>
                  <a:pt x="483" y="238"/>
                </a:lnTo>
                <a:lnTo>
                  <a:pt x="497" y="233"/>
                </a:lnTo>
                <a:lnTo>
                  <a:pt x="510" y="228"/>
                </a:lnTo>
                <a:lnTo>
                  <a:pt x="524" y="225"/>
                </a:lnTo>
                <a:lnTo>
                  <a:pt x="537" y="222"/>
                </a:lnTo>
                <a:lnTo>
                  <a:pt x="551" y="220"/>
                </a:lnTo>
                <a:lnTo>
                  <a:pt x="564" y="218"/>
                </a:lnTo>
                <a:lnTo>
                  <a:pt x="577" y="217"/>
                </a:lnTo>
                <a:lnTo>
                  <a:pt x="590" y="217"/>
                </a:lnTo>
                <a:lnTo>
                  <a:pt x="603" y="218"/>
                </a:lnTo>
                <a:lnTo>
                  <a:pt x="616" y="219"/>
                </a:lnTo>
                <a:lnTo>
                  <a:pt x="628" y="221"/>
                </a:lnTo>
                <a:lnTo>
                  <a:pt x="640" y="224"/>
                </a:lnTo>
                <a:lnTo>
                  <a:pt x="652" y="227"/>
                </a:lnTo>
                <a:lnTo>
                  <a:pt x="664" y="231"/>
                </a:lnTo>
                <a:lnTo>
                  <a:pt x="675" y="236"/>
                </a:lnTo>
                <a:lnTo>
                  <a:pt x="686" y="241"/>
                </a:lnTo>
                <a:lnTo>
                  <a:pt x="697" y="247"/>
                </a:lnTo>
                <a:lnTo>
                  <a:pt x="707" y="253"/>
                </a:lnTo>
                <a:lnTo>
                  <a:pt x="717" y="260"/>
                </a:lnTo>
                <a:lnTo>
                  <a:pt x="727" y="268"/>
                </a:lnTo>
                <a:lnTo>
                  <a:pt x="736" y="276"/>
                </a:lnTo>
                <a:lnTo>
                  <a:pt x="745" y="285"/>
                </a:lnTo>
                <a:lnTo>
                  <a:pt x="753" y="294"/>
                </a:lnTo>
                <a:lnTo>
                  <a:pt x="761" y="304"/>
                </a:lnTo>
                <a:lnTo>
                  <a:pt x="768" y="314"/>
                </a:lnTo>
                <a:lnTo>
                  <a:pt x="775" y="325"/>
                </a:lnTo>
                <a:lnTo>
                  <a:pt x="781" y="337"/>
                </a:lnTo>
                <a:lnTo>
                  <a:pt x="787" y="349"/>
                </a:lnTo>
                <a:lnTo>
                  <a:pt x="792" y="361"/>
                </a:lnTo>
                <a:lnTo>
                  <a:pt x="796" y="374"/>
                </a:lnTo>
                <a:lnTo>
                  <a:pt x="796" y="3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ja-JP" altLang="en-US" sz="12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AEAA57-6445-4BD7-B9C1-D6840FCC7B45}"/>
              </a:ext>
            </a:extLst>
          </p:cNvPr>
          <p:cNvSpPr/>
          <p:nvPr/>
        </p:nvSpPr>
        <p:spPr>
          <a:xfrm>
            <a:off x="191407" y="1189328"/>
            <a:ext cx="11495675" cy="5090165"/>
          </a:xfrm>
          <a:prstGeom prst="rect">
            <a:avLst/>
          </a:prstGeom>
        </p:spPr>
        <p:txBody>
          <a:bodyPr/>
          <a:lstStyle/>
          <a:p>
            <a:pPr lvl="0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server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PHP 5.2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80990" indent="-38099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Tải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thư viện Smarty mới nhất tại địa chỉ 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http://www.smarty.net/download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0990" indent="-38099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 3.1.10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ổn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nay.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B638768-D459-462D-8A25-09E1C5209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440" y="3384094"/>
            <a:ext cx="200660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380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2">
            <a:extLst>
              <a:ext uri="{FF2B5EF4-FFF2-40B4-BE49-F238E27FC236}">
                <a16:creationId xmlns:a16="http://schemas.microsoft.com/office/drawing/2014/main" id="{39486942-BA73-41EC-9015-CA73434CE0DC}"/>
              </a:ext>
            </a:extLst>
          </p:cNvPr>
          <p:cNvSpPr txBox="1">
            <a:spLocks/>
          </p:cNvSpPr>
          <p:nvPr/>
        </p:nvSpPr>
        <p:spPr>
          <a:xfrm>
            <a:off x="1393941" y="55310"/>
            <a:ext cx="4707340" cy="85532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121920" tIns="60960" rIns="121920" bIns="6096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Smarty</a:t>
            </a:r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D1330FA6-4982-4BBE-9769-6FDE4A7AEA27}"/>
              </a:ext>
            </a:extLst>
          </p:cNvPr>
          <p:cNvSpPr>
            <a:spLocks/>
          </p:cNvSpPr>
          <p:nvPr/>
        </p:nvSpPr>
        <p:spPr bwMode="auto">
          <a:xfrm>
            <a:off x="11186167" y="183833"/>
            <a:ext cx="814427" cy="598280"/>
          </a:xfrm>
          <a:custGeom>
            <a:avLst/>
            <a:gdLst>
              <a:gd name="T0" fmla="*/ 805 w 806"/>
              <a:gd name="T1" fmla="*/ 425 h 814"/>
              <a:gd name="T2" fmla="*/ 799 w 806"/>
              <a:gd name="T3" fmla="*/ 508 h 814"/>
              <a:gd name="T4" fmla="*/ 772 w 806"/>
              <a:gd name="T5" fmla="*/ 586 h 814"/>
              <a:gd name="T6" fmla="*/ 726 w 806"/>
              <a:gd name="T7" fmla="*/ 657 h 814"/>
              <a:gd name="T8" fmla="*/ 668 w 806"/>
              <a:gd name="T9" fmla="*/ 717 h 814"/>
              <a:gd name="T10" fmla="*/ 601 w 806"/>
              <a:gd name="T11" fmla="*/ 764 h 814"/>
              <a:gd name="T12" fmla="*/ 545 w 806"/>
              <a:gd name="T13" fmla="*/ 790 h 814"/>
              <a:gd name="T14" fmla="*/ 417 w 806"/>
              <a:gd name="T15" fmla="*/ 814 h 814"/>
              <a:gd name="T16" fmla="*/ 315 w 806"/>
              <a:gd name="T17" fmla="*/ 804 h 814"/>
              <a:gd name="T18" fmla="*/ 193 w 806"/>
              <a:gd name="T19" fmla="*/ 753 h 814"/>
              <a:gd name="T20" fmla="*/ 92 w 806"/>
              <a:gd name="T21" fmla="*/ 666 h 814"/>
              <a:gd name="T22" fmla="*/ 24 w 806"/>
              <a:gd name="T23" fmla="*/ 545 h 814"/>
              <a:gd name="T24" fmla="*/ 4 w 806"/>
              <a:gd name="T25" fmla="*/ 465 h 814"/>
              <a:gd name="T26" fmla="*/ 2 w 806"/>
              <a:gd name="T27" fmla="*/ 366 h 814"/>
              <a:gd name="T28" fmla="*/ 23 w 806"/>
              <a:gd name="T29" fmla="*/ 270 h 814"/>
              <a:gd name="T30" fmla="*/ 67 w 806"/>
              <a:gd name="T31" fmla="*/ 183 h 814"/>
              <a:gd name="T32" fmla="*/ 130 w 806"/>
              <a:gd name="T33" fmla="*/ 108 h 814"/>
              <a:gd name="T34" fmla="*/ 212 w 806"/>
              <a:gd name="T35" fmla="*/ 50 h 814"/>
              <a:gd name="T36" fmla="*/ 286 w 806"/>
              <a:gd name="T37" fmla="*/ 19 h 814"/>
              <a:gd name="T38" fmla="*/ 372 w 806"/>
              <a:gd name="T39" fmla="*/ 2 h 814"/>
              <a:gd name="T40" fmla="*/ 459 w 806"/>
              <a:gd name="T41" fmla="*/ 4 h 814"/>
              <a:gd name="T42" fmla="*/ 542 w 806"/>
              <a:gd name="T43" fmla="*/ 23 h 814"/>
              <a:gd name="T44" fmla="*/ 617 w 806"/>
              <a:gd name="T45" fmla="*/ 59 h 814"/>
              <a:gd name="T46" fmla="*/ 683 w 806"/>
              <a:gd name="T47" fmla="*/ 110 h 814"/>
              <a:gd name="T48" fmla="*/ 735 w 806"/>
              <a:gd name="T49" fmla="*/ 175 h 814"/>
              <a:gd name="T50" fmla="*/ 701 w 806"/>
              <a:gd name="T51" fmla="*/ 144 h 814"/>
              <a:gd name="T52" fmla="*/ 611 w 806"/>
              <a:gd name="T53" fmla="*/ 93 h 814"/>
              <a:gd name="T54" fmla="*/ 506 w 806"/>
              <a:gd name="T55" fmla="*/ 78 h 814"/>
              <a:gd name="T56" fmla="*/ 425 w 806"/>
              <a:gd name="T57" fmla="*/ 92 h 814"/>
              <a:gd name="T58" fmla="*/ 360 w 806"/>
              <a:gd name="T59" fmla="*/ 123 h 814"/>
              <a:gd name="T60" fmla="*/ 305 w 806"/>
              <a:gd name="T61" fmla="*/ 165 h 814"/>
              <a:gd name="T62" fmla="*/ 264 w 806"/>
              <a:gd name="T63" fmla="*/ 218 h 814"/>
              <a:gd name="T64" fmla="*/ 236 w 806"/>
              <a:gd name="T65" fmla="*/ 278 h 814"/>
              <a:gd name="T66" fmla="*/ 224 w 806"/>
              <a:gd name="T67" fmla="*/ 343 h 814"/>
              <a:gd name="T68" fmla="*/ 230 w 806"/>
              <a:gd name="T69" fmla="*/ 410 h 814"/>
              <a:gd name="T70" fmla="*/ 246 w 806"/>
              <a:gd name="T71" fmla="*/ 459 h 814"/>
              <a:gd name="T72" fmla="*/ 279 w 806"/>
              <a:gd name="T73" fmla="*/ 507 h 814"/>
              <a:gd name="T74" fmla="*/ 322 w 806"/>
              <a:gd name="T75" fmla="*/ 541 h 814"/>
              <a:gd name="T76" fmla="*/ 374 w 806"/>
              <a:gd name="T77" fmla="*/ 559 h 814"/>
              <a:gd name="T78" fmla="*/ 431 w 806"/>
              <a:gd name="T79" fmla="*/ 561 h 814"/>
              <a:gd name="T80" fmla="*/ 491 w 806"/>
              <a:gd name="T81" fmla="*/ 545 h 814"/>
              <a:gd name="T82" fmla="*/ 538 w 806"/>
              <a:gd name="T83" fmla="*/ 519 h 814"/>
              <a:gd name="T84" fmla="*/ 594 w 806"/>
              <a:gd name="T85" fmla="*/ 458 h 814"/>
              <a:gd name="T86" fmla="*/ 611 w 806"/>
              <a:gd name="T87" fmla="*/ 390 h 814"/>
              <a:gd name="T88" fmla="*/ 589 w 806"/>
              <a:gd name="T89" fmla="*/ 332 h 814"/>
              <a:gd name="T90" fmla="*/ 544 w 806"/>
              <a:gd name="T91" fmla="*/ 305 h 814"/>
              <a:gd name="T92" fmla="*/ 471 w 806"/>
              <a:gd name="T93" fmla="*/ 300 h 814"/>
              <a:gd name="T94" fmla="*/ 391 w 806"/>
              <a:gd name="T95" fmla="*/ 327 h 814"/>
              <a:gd name="T96" fmla="*/ 334 w 806"/>
              <a:gd name="T97" fmla="*/ 368 h 814"/>
              <a:gd name="T98" fmla="*/ 318 w 806"/>
              <a:gd name="T99" fmla="*/ 383 h 814"/>
              <a:gd name="T100" fmla="*/ 409 w 806"/>
              <a:gd name="T101" fmla="*/ 280 h 814"/>
              <a:gd name="T102" fmla="*/ 456 w 806"/>
              <a:gd name="T103" fmla="*/ 250 h 814"/>
              <a:gd name="T104" fmla="*/ 524 w 806"/>
              <a:gd name="T105" fmla="*/ 225 h 814"/>
              <a:gd name="T106" fmla="*/ 590 w 806"/>
              <a:gd name="T107" fmla="*/ 217 h 814"/>
              <a:gd name="T108" fmla="*/ 652 w 806"/>
              <a:gd name="T109" fmla="*/ 227 h 814"/>
              <a:gd name="T110" fmla="*/ 707 w 806"/>
              <a:gd name="T111" fmla="*/ 253 h 814"/>
              <a:gd name="T112" fmla="*/ 753 w 806"/>
              <a:gd name="T113" fmla="*/ 294 h 814"/>
              <a:gd name="T114" fmla="*/ 787 w 806"/>
              <a:gd name="T115" fmla="*/ 349 h 8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06" h="814">
                <a:moveTo>
                  <a:pt x="796" y="374"/>
                </a:moveTo>
                <a:lnTo>
                  <a:pt x="796" y="374"/>
                </a:lnTo>
                <a:lnTo>
                  <a:pt x="800" y="391"/>
                </a:lnTo>
                <a:lnTo>
                  <a:pt x="803" y="408"/>
                </a:lnTo>
                <a:lnTo>
                  <a:pt x="805" y="425"/>
                </a:lnTo>
                <a:lnTo>
                  <a:pt x="806" y="442"/>
                </a:lnTo>
                <a:lnTo>
                  <a:pt x="806" y="459"/>
                </a:lnTo>
                <a:lnTo>
                  <a:pt x="804" y="475"/>
                </a:lnTo>
                <a:lnTo>
                  <a:pt x="802" y="492"/>
                </a:lnTo>
                <a:lnTo>
                  <a:pt x="799" y="508"/>
                </a:lnTo>
                <a:lnTo>
                  <a:pt x="795" y="524"/>
                </a:lnTo>
                <a:lnTo>
                  <a:pt x="791" y="540"/>
                </a:lnTo>
                <a:lnTo>
                  <a:pt x="785" y="556"/>
                </a:lnTo>
                <a:lnTo>
                  <a:pt x="779" y="571"/>
                </a:lnTo>
                <a:lnTo>
                  <a:pt x="772" y="586"/>
                </a:lnTo>
                <a:lnTo>
                  <a:pt x="764" y="601"/>
                </a:lnTo>
                <a:lnTo>
                  <a:pt x="755" y="616"/>
                </a:lnTo>
                <a:lnTo>
                  <a:pt x="746" y="630"/>
                </a:lnTo>
                <a:lnTo>
                  <a:pt x="737" y="643"/>
                </a:lnTo>
                <a:lnTo>
                  <a:pt x="726" y="657"/>
                </a:lnTo>
                <a:lnTo>
                  <a:pt x="716" y="670"/>
                </a:lnTo>
                <a:lnTo>
                  <a:pt x="705" y="682"/>
                </a:lnTo>
                <a:lnTo>
                  <a:pt x="693" y="694"/>
                </a:lnTo>
                <a:lnTo>
                  <a:pt x="681" y="706"/>
                </a:lnTo>
                <a:lnTo>
                  <a:pt x="668" y="717"/>
                </a:lnTo>
                <a:lnTo>
                  <a:pt x="655" y="727"/>
                </a:lnTo>
                <a:lnTo>
                  <a:pt x="642" y="737"/>
                </a:lnTo>
                <a:lnTo>
                  <a:pt x="629" y="747"/>
                </a:lnTo>
                <a:lnTo>
                  <a:pt x="615" y="755"/>
                </a:lnTo>
                <a:lnTo>
                  <a:pt x="601" y="764"/>
                </a:lnTo>
                <a:lnTo>
                  <a:pt x="587" y="771"/>
                </a:lnTo>
                <a:lnTo>
                  <a:pt x="573" y="778"/>
                </a:lnTo>
                <a:lnTo>
                  <a:pt x="559" y="785"/>
                </a:lnTo>
                <a:lnTo>
                  <a:pt x="545" y="790"/>
                </a:lnTo>
                <a:lnTo>
                  <a:pt x="545" y="790"/>
                </a:lnTo>
                <a:lnTo>
                  <a:pt x="519" y="798"/>
                </a:lnTo>
                <a:lnTo>
                  <a:pt x="494" y="805"/>
                </a:lnTo>
                <a:lnTo>
                  <a:pt x="468" y="810"/>
                </a:lnTo>
                <a:lnTo>
                  <a:pt x="443" y="813"/>
                </a:lnTo>
                <a:lnTo>
                  <a:pt x="417" y="814"/>
                </a:lnTo>
                <a:lnTo>
                  <a:pt x="392" y="814"/>
                </a:lnTo>
                <a:lnTo>
                  <a:pt x="366" y="812"/>
                </a:lnTo>
                <a:lnTo>
                  <a:pt x="341" y="809"/>
                </a:lnTo>
                <a:lnTo>
                  <a:pt x="341" y="809"/>
                </a:lnTo>
                <a:lnTo>
                  <a:pt x="315" y="804"/>
                </a:lnTo>
                <a:lnTo>
                  <a:pt x="289" y="797"/>
                </a:lnTo>
                <a:lnTo>
                  <a:pt x="264" y="789"/>
                </a:lnTo>
                <a:lnTo>
                  <a:pt x="240" y="778"/>
                </a:lnTo>
                <a:lnTo>
                  <a:pt x="216" y="767"/>
                </a:lnTo>
                <a:lnTo>
                  <a:pt x="193" y="753"/>
                </a:lnTo>
                <a:lnTo>
                  <a:pt x="170" y="739"/>
                </a:lnTo>
                <a:lnTo>
                  <a:pt x="149" y="723"/>
                </a:lnTo>
                <a:lnTo>
                  <a:pt x="129" y="705"/>
                </a:lnTo>
                <a:lnTo>
                  <a:pt x="110" y="686"/>
                </a:lnTo>
                <a:lnTo>
                  <a:pt x="92" y="666"/>
                </a:lnTo>
                <a:lnTo>
                  <a:pt x="76" y="644"/>
                </a:lnTo>
                <a:lnTo>
                  <a:pt x="60" y="621"/>
                </a:lnTo>
                <a:lnTo>
                  <a:pt x="47" y="597"/>
                </a:lnTo>
                <a:lnTo>
                  <a:pt x="34" y="572"/>
                </a:lnTo>
                <a:lnTo>
                  <a:pt x="24" y="545"/>
                </a:lnTo>
                <a:lnTo>
                  <a:pt x="24" y="545"/>
                </a:lnTo>
                <a:lnTo>
                  <a:pt x="17" y="526"/>
                </a:lnTo>
                <a:lnTo>
                  <a:pt x="12" y="506"/>
                </a:lnTo>
                <a:lnTo>
                  <a:pt x="7" y="486"/>
                </a:lnTo>
                <a:lnTo>
                  <a:pt x="4" y="465"/>
                </a:lnTo>
                <a:lnTo>
                  <a:pt x="1" y="445"/>
                </a:lnTo>
                <a:lnTo>
                  <a:pt x="0" y="425"/>
                </a:lnTo>
                <a:lnTo>
                  <a:pt x="0" y="405"/>
                </a:lnTo>
                <a:lnTo>
                  <a:pt x="0" y="386"/>
                </a:lnTo>
                <a:lnTo>
                  <a:pt x="2" y="366"/>
                </a:lnTo>
                <a:lnTo>
                  <a:pt x="4" y="346"/>
                </a:lnTo>
                <a:lnTo>
                  <a:pt x="8" y="327"/>
                </a:lnTo>
                <a:lnTo>
                  <a:pt x="12" y="308"/>
                </a:lnTo>
                <a:lnTo>
                  <a:pt x="17" y="289"/>
                </a:lnTo>
                <a:lnTo>
                  <a:pt x="23" y="270"/>
                </a:lnTo>
                <a:lnTo>
                  <a:pt x="30" y="252"/>
                </a:lnTo>
                <a:lnTo>
                  <a:pt x="38" y="234"/>
                </a:lnTo>
                <a:lnTo>
                  <a:pt x="47" y="217"/>
                </a:lnTo>
                <a:lnTo>
                  <a:pt x="57" y="200"/>
                </a:lnTo>
                <a:lnTo>
                  <a:pt x="67" y="183"/>
                </a:lnTo>
                <a:lnTo>
                  <a:pt x="78" y="167"/>
                </a:lnTo>
                <a:lnTo>
                  <a:pt x="90" y="152"/>
                </a:lnTo>
                <a:lnTo>
                  <a:pt x="103" y="137"/>
                </a:lnTo>
                <a:lnTo>
                  <a:pt x="116" y="122"/>
                </a:lnTo>
                <a:lnTo>
                  <a:pt x="130" y="108"/>
                </a:lnTo>
                <a:lnTo>
                  <a:pt x="145" y="95"/>
                </a:lnTo>
                <a:lnTo>
                  <a:pt x="161" y="83"/>
                </a:lnTo>
                <a:lnTo>
                  <a:pt x="177" y="71"/>
                </a:lnTo>
                <a:lnTo>
                  <a:pt x="194" y="60"/>
                </a:lnTo>
                <a:lnTo>
                  <a:pt x="212" y="50"/>
                </a:lnTo>
                <a:lnTo>
                  <a:pt x="230" y="41"/>
                </a:lnTo>
                <a:lnTo>
                  <a:pt x="249" y="32"/>
                </a:lnTo>
                <a:lnTo>
                  <a:pt x="269" y="25"/>
                </a:lnTo>
                <a:lnTo>
                  <a:pt x="269" y="25"/>
                </a:lnTo>
                <a:lnTo>
                  <a:pt x="286" y="19"/>
                </a:lnTo>
                <a:lnTo>
                  <a:pt x="303" y="14"/>
                </a:lnTo>
                <a:lnTo>
                  <a:pt x="320" y="10"/>
                </a:lnTo>
                <a:lnTo>
                  <a:pt x="337" y="6"/>
                </a:lnTo>
                <a:lnTo>
                  <a:pt x="355" y="4"/>
                </a:lnTo>
                <a:lnTo>
                  <a:pt x="372" y="2"/>
                </a:lnTo>
                <a:lnTo>
                  <a:pt x="390" y="1"/>
                </a:lnTo>
                <a:lnTo>
                  <a:pt x="407" y="0"/>
                </a:lnTo>
                <a:lnTo>
                  <a:pt x="424" y="1"/>
                </a:lnTo>
                <a:lnTo>
                  <a:pt x="442" y="2"/>
                </a:lnTo>
                <a:lnTo>
                  <a:pt x="459" y="4"/>
                </a:lnTo>
                <a:lnTo>
                  <a:pt x="476" y="6"/>
                </a:lnTo>
                <a:lnTo>
                  <a:pt x="492" y="10"/>
                </a:lnTo>
                <a:lnTo>
                  <a:pt x="509" y="13"/>
                </a:lnTo>
                <a:lnTo>
                  <a:pt x="525" y="18"/>
                </a:lnTo>
                <a:lnTo>
                  <a:pt x="542" y="23"/>
                </a:lnTo>
                <a:lnTo>
                  <a:pt x="557" y="29"/>
                </a:lnTo>
                <a:lnTo>
                  <a:pt x="573" y="36"/>
                </a:lnTo>
                <a:lnTo>
                  <a:pt x="588" y="43"/>
                </a:lnTo>
                <a:lnTo>
                  <a:pt x="603" y="51"/>
                </a:lnTo>
                <a:lnTo>
                  <a:pt x="617" y="59"/>
                </a:lnTo>
                <a:lnTo>
                  <a:pt x="631" y="68"/>
                </a:lnTo>
                <a:lnTo>
                  <a:pt x="645" y="78"/>
                </a:lnTo>
                <a:lnTo>
                  <a:pt x="658" y="88"/>
                </a:lnTo>
                <a:lnTo>
                  <a:pt x="671" y="99"/>
                </a:lnTo>
                <a:lnTo>
                  <a:pt x="683" y="110"/>
                </a:lnTo>
                <a:lnTo>
                  <a:pt x="695" y="122"/>
                </a:lnTo>
                <a:lnTo>
                  <a:pt x="705" y="134"/>
                </a:lnTo>
                <a:lnTo>
                  <a:pt x="716" y="147"/>
                </a:lnTo>
                <a:lnTo>
                  <a:pt x="726" y="161"/>
                </a:lnTo>
                <a:lnTo>
                  <a:pt x="735" y="175"/>
                </a:lnTo>
                <a:lnTo>
                  <a:pt x="743" y="189"/>
                </a:lnTo>
                <a:lnTo>
                  <a:pt x="743" y="189"/>
                </a:lnTo>
                <a:lnTo>
                  <a:pt x="730" y="173"/>
                </a:lnTo>
                <a:lnTo>
                  <a:pt x="716" y="158"/>
                </a:lnTo>
                <a:lnTo>
                  <a:pt x="701" y="144"/>
                </a:lnTo>
                <a:lnTo>
                  <a:pt x="684" y="132"/>
                </a:lnTo>
                <a:lnTo>
                  <a:pt x="667" y="120"/>
                </a:lnTo>
                <a:lnTo>
                  <a:pt x="649" y="110"/>
                </a:lnTo>
                <a:lnTo>
                  <a:pt x="630" y="101"/>
                </a:lnTo>
                <a:lnTo>
                  <a:pt x="611" y="93"/>
                </a:lnTo>
                <a:lnTo>
                  <a:pt x="591" y="87"/>
                </a:lnTo>
                <a:lnTo>
                  <a:pt x="570" y="82"/>
                </a:lnTo>
                <a:lnTo>
                  <a:pt x="549" y="79"/>
                </a:lnTo>
                <a:lnTo>
                  <a:pt x="528" y="78"/>
                </a:lnTo>
                <a:lnTo>
                  <a:pt x="506" y="78"/>
                </a:lnTo>
                <a:lnTo>
                  <a:pt x="484" y="79"/>
                </a:lnTo>
                <a:lnTo>
                  <a:pt x="461" y="83"/>
                </a:lnTo>
                <a:lnTo>
                  <a:pt x="439" y="88"/>
                </a:lnTo>
                <a:lnTo>
                  <a:pt x="439" y="88"/>
                </a:lnTo>
                <a:lnTo>
                  <a:pt x="425" y="92"/>
                </a:lnTo>
                <a:lnTo>
                  <a:pt x="411" y="97"/>
                </a:lnTo>
                <a:lnTo>
                  <a:pt x="397" y="103"/>
                </a:lnTo>
                <a:lnTo>
                  <a:pt x="384" y="109"/>
                </a:lnTo>
                <a:lnTo>
                  <a:pt x="372" y="116"/>
                </a:lnTo>
                <a:lnTo>
                  <a:pt x="360" y="123"/>
                </a:lnTo>
                <a:lnTo>
                  <a:pt x="348" y="130"/>
                </a:lnTo>
                <a:lnTo>
                  <a:pt x="336" y="138"/>
                </a:lnTo>
                <a:lnTo>
                  <a:pt x="326" y="147"/>
                </a:lnTo>
                <a:lnTo>
                  <a:pt x="315" y="156"/>
                </a:lnTo>
                <a:lnTo>
                  <a:pt x="305" y="165"/>
                </a:lnTo>
                <a:lnTo>
                  <a:pt x="296" y="175"/>
                </a:lnTo>
                <a:lnTo>
                  <a:pt x="287" y="186"/>
                </a:lnTo>
                <a:lnTo>
                  <a:pt x="279" y="196"/>
                </a:lnTo>
                <a:lnTo>
                  <a:pt x="271" y="207"/>
                </a:lnTo>
                <a:lnTo>
                  <a:pt x="264" y="218"/>
                </a:lnTo>
                <a:lnTo>
                  <a:pt x="257" y="230"/>
                </a:lnTo>
                <a:lnTo>
                  <a:pt x="251" y="241"/>
                </a:lnTo>
                <a:lnTo>
                  <a:pt x="246" y="254"/>
                </a:lnTo>
                <a:lnTo>
                  <a:pt x="241" y="266"/>
                </a:lnTo>
                <a:lnTo>
                  <a:pt x="236" y="278"/>
                </a:lnTo>
                <a:lnTo>
                  <a:pt x="233" y="291"/>
                </a:lnTo>
                <a:lnTo>
                  <a:pt x="230" y="304"/>
                </a:lnTo>
                <a:lnTo>
                  <a:pt x="227" y="317"/>
                </a:lnTo>
                <a:lnTo>
                  <a:pt x="226" y="330"/>
                </a:lnTo>
                <a:lnTo>
                  <a:pt x="224" y="343"/>
                </a:lnTo>
                <a:lnTo>
                  <a:pt x="224" y="356"/>
                </a:lnTo>
                <a:lnTo>
                  <a:pt x="224" y="370"/>
                </a:lnTo>
                <a:lnTo>
                  <a:pt x="225" y="383"/>
                </a:lnTo>
                <a:lnTo>
                  <a:pt x="227" y="397"/>
                </a:lnTo>
                <a:lnTo>
                  <a:pt x="230" y="410"/>
                </a:lnTo>
                <a:lnTo>
                  <a:pt x="233" y="423"/>
                </a:lnTo>
                <a:lnTo>
                  <a:pt x="233" y="423"/>
                </a:lnTo>
                <a:lnTo>
                  <a:pt x="237" y="436"/>
                </a:lnTo>
                <a:lnTo>
                  <a:pt x="241" y="448"/>
                </a:lnTo>
                <a:lnTo>
                  <a:pt x="246" y="459"/>
                </a:lnTo>
                <a:lnTo>
                  <a:pt x="251" y="470"/>
                </a:lnTo>
                <a:lnTo>
                  <a:pt x="257" y="480"/>
                </a:lnTo>
                <a:lnTo>
                  <a:pt x="264" y="490"/>
                </a:lnTo>
                <a:lnTo>
                  <a:pt x="271" y="499"/>
                </a:lnTo>
                <a:lnTo>
                  <a:pt x="279" y="507"/>
                </a:lnTo>
                <a:lnTo>
                  <a:pt x="287" y="515"/>
                </a:lnTo>
                <a:lnTo>
                  <a:pt x="295" y="523"/>
                </a:lnTo>
                <a:lnTo>
                  <a:pt x="304" y="529"/>
                </a:lnTo>
                <a:lnTo>
                  <a:pt x="313" y="535"/>
                </a:lnTo>
                <a:lnTo>
                  <a:pt x="322" y="541"/>
                </a:lnTo>
                <a:lnTo>
                  <a:pt x="332" y="546"/>
                </a:lnTo>
                <a:lnTo>
                  <a:pt x="342" y="550"/>
                </a:lnTo>
                <a:lnTo>
                  <a:pt x="353" y="554"/>
                </a:lnTo>
                <a:lnTo>
                  <a:pt x="363" y="557"/>
                </a:lnTo>
                <a:lnTo>
                  <a:pt x="374" y="559"/>
                </a:lnTo>
                <a:lnTo>
                  <a:pt x="385" y="561"/>
                </a:lnTo>
                <a:lnTo>
                  <a:pt x="397" y="562"/>
                </a:lnTo>
                <a:lnTo>
                  <a:pt x="408" y="562"/>
                </a:lnTo>
                <a:lnTo>
                  <a:pt x="420" y="562"/>
                </a:lnTo>
                <a:lnTo>
                  <a:pt x="431" y="561"/>
                </a:lnTo>
                <a:lnTo>
                  <a:pt x="443" y="559"/>
                </a:lnTo>
                <a:lnTo>
                  <a:pt x="455" y="557"/>
                </a:lnTo>
                <a:lnTo>
                  <a:pt x="467" y="554"/>
                </a:lnTo>
                <a:lnTo>
                  <a:pt x="479" y="550"/>
                </a:lnTo>
                <a:lnTo>
                  <a:pt x="491" y="545"/>
                </a:lnTo>
                <a:lnTo>
                  <a:pt x="503" y="540"/>
                </a:lnTo>
                <a:lnTo>
                  <a:pt x="515" y="534"/>
                </a:lnTo>
                <a:lnTo>
                  <a:pt x="527" y="527"/>
                </a:lnTo>
                <a:lnTo>
                  <a:pt x="538" y="519"/>
                </a:lnTo>
                <a:lnTo>
                  <a:pt x="538" y="519"/>
                </a:lnTo>
                <a:lnTo>
                  <a:pt x="552" y="508"/>
                </a:lnTo>
                <a:lnTo>
                  <a:pt x="565" y="497"/>
                </a:lnTo>
                <a:lnTo>
                  <a:pt x="576" y="484"/>
                </a:lnTo>
                <a:lnTo>
                  <a:pt x="586" y="471"/>
                </a:lnTo>
                <a:lnTo>
                  <a:pt x="594" y="458"/>
                </a:lnTo>
                <a:lnTo>
                  <a:pt x="600" y="444"/>
                </a:lnTo>
                <a:lnTo>
                  <a:pt x="605" y="431"/>
                </a:lnTo>
                <a:lnTo>
                  <a:pt x="609" y="417"/>
                </a:lnTo>
                <a:lnTo>
                  <a:pt x="611" y="403"/>
                </a:lnTo>
                <a:lnTo>
                  <a:pt x="611" y="390"/>
                </a:lnTo>
                <a:lnTo>
                  <a:pt x="610" y="377"/>
                </a:lnTo>
                <a:lnTo>
                  <a:pt x="607" y="365"/>
                </a:lnTo>
                <a:lnTo>
                  <a:pt x="603" y="353"/>
                </a:lnTo>
                <a:lnTo>
                  <a:pt x="597" y="342"/>
                </a:lnTo>
                <a:lnTo>
                  <a:pt x="589" y="332"/>
                </a:lnTo>
                <a:lnTo>
                  <a:pt x="580" y="323"/>
                </a:lnTo>
                <a:lnTo>
                  <a:pt x="580" y="323"/>
                </a:lnTo>
                <a:lnTo>
                  <a:pt x="569" y="316"/>
                </a:lnTo>
                <a:lnTo>
                  <a:pt x="557" y="310"/>
                </a:lnTo>
                <a:lnTo>
                  <a:pt x="544" y="305"/>
                </a:lnTo>
                <a:lnTo>
                  <a:pt x="531" y="302"/>
                </a:lnTo>
                <a:lnTo>
                  <a:pt x="516" y="299"/>
                </a:lnTo>
                <a:lnTo>
                  <a:pt x="501" y="298"/>
                </a:lnTo>
                <a:lnTo>
                  <a:pt x="486" y="299"/>
                </a:lnTo>
                <a:lnTo>
                  <a:pt x="471" y="300"/>
                </a:lnTo>
                <a:lnTo>
                  <a:pt x="455" y="303"/>
                </a:lnTo>
                <a:lnTo>
                  <a:pt x="439" y="307"/>
                </a:lnTo>
                <a:lnTo>
                  <a:pt x="423" y="313"/>
                </a:lnTo>
                <a:lnTo>
                  <a:pt x="407" y="319"/>
                </a:lnTo>
                <a:lnTo>
                  <a:pt x="391" y="327"/>
                </a:lnTo>
                <a:lnTo>
                  <a:pt x="376" y="335"/>
                </a:lnTo>
                <a:lnTo>
                  <a:pt x="361" y="345"/>
                </a:lnTo>
                <a:lnTo>
                  <a:pt x="347" y="356"/>
                </a:lnTo>
                <a:lnTo>
                  <a:pt x="347" y="356"/>
                </a:lnTo>
                <a:lnTo>
                  <a:pt x="334" y="368"/>
                </a:lnTo>
                <a:lnTo>
                  <a:pt x="322" y="381"/>
                </a:lnTo>
                <a:lnTo>
                  <a:pt x="312" y="393"/>
                </a:lnTo>
                <a:lnTo>
                  <a:pt x="303" y="406"/>
                </a:lnTo>
                <a:lnTo>
                  <a:pt x="303" y="406"/>
                </a:lnTo>
                <a:lnTo>
                  <a:pt x="318" y="383"/>
                </a:lnTo>
                <a:lnTo>
                  <a:pt x="334" y="360"/>
                </a:lnTo>
                <a:lnTo>
                  <a:pt x="351" y="338"/>
                </a:lnTo>
                <a:lnTo>
                  <a:pt x="369" y="317"/>
                </a:lnTo>
                <a:lnTo>
                  <a:pt x="389" y="298"/>
                </a:lnTo>
                <a:lnTo>
                  <a:pt x="409" y="280"/>
                </a:lnTo>
                <a:lnTo>
                  <a:pt x="420" y="272"/>
                </a:lnTo>
                <a:lnTo>
                  <a:pt x="432" y="264"/>
                </a:lnTo>
                <a:lnTo>
                  <a:pt x="444" y="257"/>
                </a:lnTo>
                <a:lnTo>
                  <a:pt x="456" y="250"/>
                </a:lnTo>
                <a:lnTo>
                  <a:pt x="456" y="250"/>
                </a:lnTo>
                <a:lnTo>
                  <a:pt x="469" y="244"/>
                </a:lnTo>
                <a:lnTo>
                  <a:pt x="483" y="238"/>
                </a:lnTo>
                <a:lnTo>
                  <a:pt x="497" y="233"/>
                </a:lnTo>
                <a:lnTo>
                  <a:pt x="510" y="228"/>
                </a:lnTo>
                <a:lnTo>
                  <a:pt x="524" y="225"/>
                </a:lnTo>
                <a:lnTo>
                  <a:pt x="537" y="222"/>
                </a:lnTo>
                <a:lnTo>
                  <a:pt x="551" y="220"/>
                </a:lnTo>
                <a:lnTo>
                  <a:pt x="564" y="218"/>
                </a:lnTo>
                <a:lnTo>
                  <a:pt x="577" y="217"/>
                </a:lnTo>
                <a:lnTo>
                  <a:pt x="590" y="217"/>
                </a:lnTo>
                <a:lnTo>
                  <a:pt x="603" y="218"/>
                </a:lnTo>
                <a:lnTo>
                  <a:pt x="616" y="219"/>
                </a:lnTo>
                <a:lnTo>
                  <a:pt x="628" y="221"/>
                </a:lnTo>
                <a:lnTo>
                  <a:pt x="640" y="224"/>
                </a:lnTo>
                <a:lnTo>
                  <a:pt x="652" y="227"/>
                </a:lnTo>
                <a:lnTo>
                  <a:pt x="664" y="231"/>
                </a:lnTo>
                <a:lnTo>
                  <a:pt x="675" y="236"/>
                </a:lnTo>
                <a:lnTo>
                  <a:pt x="686" y="241"/>
                </a:lnTo>
                <a:lnTo>
                  <a:pt x="697" y="247"/>
                </a:lnTo>
                <a:lnTo>
                  <a:pt x="707" y="253"/>
                </a:lnTo>
                <a:lnTo>
                  <a:pt x="717" y="260"/>
                </a:lnTo>
                <a:lnTo>
                  <a:pt x="727" y="268"/>
                </a:lnTo>
                <a:lnTo>
                  <a:pt x="736" y="276"/>
                </a:lnTo>
                <a:lnTo>
                  <a:pt x="745" y="285"/>
                </a:lnTo>
                <a:lnTo>
                  <a:pt x="753" y="294"/>
                </a:lnTo>
                <a:lnTo>
                  <a:pt x="761" y="304"/>
                </a:lnTo>
                <a:lnTo>
                  <a:pt x="768" y="314"/>
                </a:lnTo>
                <a:lnTo>
                  <a:pt x="775" y="325"/>
                </a:lnTo>
                <a:lnTo>
                  <a:pt x="781" y="337"/>
                </a:lnTo>
                <a:lnTo>
                  <a:pt x="787" y="349"/>
                </a:lnTo>
                <a:lnTo>
                  <a:pt x="792" y="361"/>
                </a:lnTo>
                <a:lnTo>
                  <a:pt x="796" y="374"/>
                </a:lnTo>
                <a:lnTo>
                  <a:pt x="796" y="3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ja-JP" altLang="en-US" sz="12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AEAA57-6445-4BD7-B9C1-D6840FCC7B45}"/>
              </a:ext>
            </a:extLst>
          </p:cNvPr>
          <p:cNvSpPr/>
          <p:nvPr/>
        </p:nvSpPr>
        <p:spPr>
          <a:xfrm>
            <a:off x="191407" y="1189328"/>
            <a:ext cx="11495675" cy="509016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config Smarty:</a:t>
            </a:r>
          </a:p>
          <a:p>
            <a:pPr lvl="0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1D5A2E-48A1-4987-8725-A66D275C5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621" y="1919224"/>
            <a:ext cx="4838700" cy="172720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6B6577C-C997-4B98-BD55-6DB8913A1398}"/>
              </a:ext>
            </a:extLst>
          </p:cNvPr>
          <p:cNvSpPr txBox="1">
            <a:spLocks/>
          </p:cNvSpPr>
          <p:nvPr/>
        </p:nvSpPr>
        <p:spPr>
          <a:xfrm>
            <a:off x="447501" y="3780282"/>
            <a:ext cx="11182163" cy="2443279"/>
          </a:xfrm>
          <a:prstGeom prst="rect">
            <a:avLst/>
          </a:prstGeom>
        </p:spPr>
        <p:txBody>
          <a:bodyPr vert="horz" lIns="121920" tIns="60960" rIns="121920" bIns="6096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1917" indent="-36575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33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Caching : </a:t>
            </a:r>
            <a:r>
              <a:rPr lang="en-US" sz="2133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133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33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133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33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133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cache </a:t>
            </a:r>
            <a:r>
              <a:rPr lang="en-US" sz="2133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133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template hay </a:t>
            </a:r>
            <a:r>
              <a:rPr lang="en-US" sz="2133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133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133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133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TRUE </a:t>
            </a:r>
            <a:r>
              <a:rPr lang="en-US" sz="2133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133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setting </a:t>
            </a:r>
            <a:r>
              <a:rPr lang="en-US" sz="2133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cache_lifetime</a:t>
            </a:r>
            <a:r>
              <a:rPr lang="en-US" sz="2133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(s).</a:t>
            </a:r>
          </a:p>
          <a:p>
            <a:pPr marL="121917" indent="-36575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33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setCompileDir</a:t>
            </a:r>
            <a:r>
              <a:rPr lang="en-US" sz="2133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: setting </a:t>
            </a:r>
            <a:r>
              <a:rPr lang="en-US" sz="2133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2133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33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133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33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sz="2133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file template </a:t>
            </a:r>
            <a:r>
              <a:rPr lang="en-US" sz="2133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133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133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133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2133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compile.</a:t>
            </a:r>
          </a:p>
          <a:p>
            <a:pPr marL="121917" indent="-36575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33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setCacheDir</a:t>
            </a:r>
            <a:r>
              <a:rPr lang="en-US" sz="2133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: setting </a:t>
            </a:r>
            <a:r>
              <a:rPr lang="en-US" sz="2133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2133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33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133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33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sz="2133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133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file cache.</a:t>
            </a:r>
          </a:p>
          <a:p>
            <a:pPr marL="121917" indent="-36575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33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setTemplateDir</a:t>
            </a:r>
            <a:r>
              <a:rPr lang="en-US" sz="2133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: setting </a:t>
            </a:r>
            <a:r>
              <a:rPr lang="en-US" sz="2133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sz="2133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133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33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133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33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sz="2133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133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133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133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file template </a:t>
            </a:r>
            <a:r>
              <a:rPr lang="en-US" sz="2133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gốc</a:t>
            </a:r>
            <a:endParaRPr lang="en-US" sz="2133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585" indent="-609585">
              <a:buFont typeface="Arial" panose="020B0604020202020204" pitchFamily="34" charset="0"/>
              <a:buChar char="•"/>
            </a:pPr>
            <a:endParaRPr lang="en-US" sz="2133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733" dirty="0"/>
          </a:p>
        </p:txBody>
      </p:sp>
    </p:spTree>
    <p:extLst>
      <p:ext uri="{BB962C8B-B14F-4D97-AF65-F5344CB8AC3E}">
        <p14:creationId xmlns:p14="http://schemas.microsoft.com/office/powerpoint/2010/main" val="4046540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2">
            <a:extLst>
              <a:ext uri="{FF2B5EF4-FFF2-40B4-BE49-F238E27FC236}">
                <a16:creationId xmlns:a16="http://schemas.microsoft.com/office/drawing/2014/main" id="{39486942-BA73-41EC-9015-CA73434CE0DC}"/>
              </a:ext>
            </a:extLst>
          </p:cNvPr>
          <p:cNvSpPr txBox="1">
            <a:spLocks/>
          </p:cNvSpPr>
          <p:nvPr/>
        </p:nvSpPr>
        <p:spPr>
          <a:xfrm>
            <a:off x="1393941" y="55310"/>
            <a:ext cx="4707340" cy="85532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121920" tIns="60960" rIns="121920" bIns="6096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Cú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vi-V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D1330FA6-4982-4BBE-9769-6FDE4A7AEA27}"/>
              </a:ext>
            </a:extLst>
          </p:cNvPr>
          <p:cNvSpPr>
            <a:spLocks/>
          </p:cNvSpPr>
          <p:nvPr/>
        </p:nvSpPr>
        <p:spPr bwMode="auto">
          <a:xfrm>
            <a:off x="11186167" y="183833"/>
            <a:ext cx="814427" cy="598280"/>
          </a:xfrm>
          <a:custGeom>
            <a:avLst/>
            <a:gdLst>
              <a:gd name="T0" fmla="*/ 805 w 806"/>
              <a:gd name="T1" fmla="*/ 425 h 814"/>
              <a:gd name="T2" fmla="*/ 799 w 806"/>
              <a:gd name="T3" fmla="*/ 508 h 814"/>
              <a:gd name="T4" fmla="*/ 772 w 806"/>
              <a:gd name="T5" fmla="*/ 586 h 814"/>
              <a:gd name="T6" fmla="*/ 726 w 806"/>
              <a:gd name="T7" fmla="*/ 657 h 814"/>
              <a:gd name="T8" fmla="*/ 668 w 806"/>
              <a:gd name="T9" fmla="*/ 717 h 814"/>
              <a:gd name="T10" fmla="*/ 601 w 806"/>
              <a:gd name="T11" fmla="*/ 764 h 814"/>
              <a:gd name="T12" fmla="*/ 545 w 806"/>
              <a:gd name="T13" fmla="*/ 790 h 814"/>
              <a:gd name="T14" fmla="*/ 417 w 806"/>
              <a:gd name="T15" fmla="*/ 814 h 814"/>
              <a:gd name="T16" fmla="*/ 315 w 806"/>
              <a:gd name="T17" fmla="*/ 804 h 814"/>
              <a:gd name="T18" fmla="*/ 193 w 806"/>
              <a:gd name="T19" fmla="*/ 753 h 814"/>
              <a:gd name="T20" fmla="*/ 92 w 806"/>
              <a:gd name="T21" fmla="*/ 666 h 814"/>
              <a:gd name="T22" fmla="*/ 24 w 806"/>
              <a:gd name="T23" fmla="*/ 545 h 814"/>
              <a:gd name="T24" fmla="*/ 4 w 806"/>
              <a:gd name="T25" fmla="*/ 465 h 814"/>
              <a:gd name="T26" fmla="*/ 2 w 806"/>
              <a:gd name="T27" fmla="*/ 366 h 814"/>
              <a:gd name="T28" fmla="*/ 23 w 806"/>
              <a:gd name="T29" fmla="*/ 270 h 814"/>
              <a:gd name="T30" fmla="*/ 67 w 806"/>
              <a:gd name="T31" fmla="*/ 183 h 814"/>
              <a:gd name="T32" fmla="*/ 130 w 806"/>
              <a:gd name="T33" fmla="*/ 108 h 814"/>
              <a:gd name="T34" fmla="*/ 212 w 806"/>
              <a:gd name="T35" fmla="*/ 50 h 814"/>
              <a:gd name="T36" fmla="*/ 286 w 806"/>
              <a:gd name="T37" fmla="*/ 19 h 814"/>
              <a:gd name="T38" fmla="*/ 372 w 806"/>
              <a:gd name="T39" fmla="*/ 2 h 814"/>
              <a:gd name="T40" fmla="*/ 459 w 806"/>
              <a:gd name="T41" fmla="*/ 4 h 814"/>
              <a:gd name="T42" fmla="*/ 542 w 806"/>
              <a:gd name="T43" fmla="*/ 23 h 814"/>
              <a:gd name="T44" fmla="*/ 617 w 806"/>
              <a:gd name="T45" fmla="*/ 59 h 814"/>
              <a:gd name="T46" fmla="*/ 683 w 806"/>
              <a:gd name="T47" fmla="*/ 110 h 814"/>
              <a:gd name="T48" fmla="*/ 735 w 806"/>
              <a:gd name="T49" fmla="*/ 175 h 814"/>
              <a:gd name="T50" fmla="*/ 701 w 806"/>
              <a:gd name="T51" fmla="*/ 144 h 814"/>
              <a:gd name="T52" fmla="*/ 611 w 806"/>
              <a:gd name="T53" fmla="*/ 93 h 814"/>
              <a:gd name="T54" fmla="*/ 506 w 806"/>
              <a:gd name="T55" fmla="*/ 78 h 814"/>
              <a:gd name="T56" fmla="*/ 425 w 806"/>
              <a:gd name="T57" fmla="*/ 92 h 814"/>
              <a:gd name="T58" fmla="*/ 360 w 806"/>
              <a:gd name="T59" fmla="*/ 123 h 814"/>
              <a:gd name="T60" fmla="*/ 305 w 806"/>
              <a:gd name="T61" fmla="*/ 165 h 814"/>
              <a:gd name="T62" fmla="*/ 264 w 806"/>
              <a:gd name="T63" fmla="*/ 218 h 814"/>
              <a:gd name="T64" fmla="*/ 236 w 806"/>
              <a:gd name="T65" fmla="*/ 278 h 814"/>
              <a:gd name="T66" fmla="*/ 224 w 806"/>
              <a:gd name="T67" fmla="*/ 343 h 814"/>
              <a:gd name="T68" fmla="*/ 230 w 806"/>
              <a:gd name="T69" fmla="*/ 410 h 814"/>
              <a:gd name="T70" fmla="*/ 246 w 806"/>
              <a:gd name="T71" fmla="*/ 459 h 814"/>
              <a:gd name="T72" fmla="*/ 279 w 806"/>
              <a:gd name="T73" fmla="*/ 507 h 814"/>
              <a:gd name="T74" fmla="*/ 322 w 806"/>
              <a:gd name="T75" fmla="*/ 541 h 814"/>
              <a:gd name="T76" fmla="*/ 374 w 806"/>
              <a:gd name="T77" fmla="*/ 559 h 814"/>
              <a:gd name="T78" fmla="*/ 431 w 806"/>
              <a:gd name="T79" fmla="*/ 561 h 814"/>
              <a:gd name="T80" fmla="*/ 491 w 806"/>
              <a:gd name="T81" fmla="*/ 545 h 814"/>
              <a:gd name="T82" fmla="*/ 538 w 806"/>
              <a:gd name="T83" fmla="*/ 519 h 814"/>
              <a:gd name="T84" fmla="*/ 594 w 806"/>
              <a:gd name="T85" fmla="*/ 458 h 814"/>
              <a:gd name="T86" fmla="*/ 611 w 806"/>
              <a:gd name="T87" fmla="*/ 390 h 814"/>
              <a:gd name="T88" fmla="*/ 589 w 806"/>
              <a:gd name="T89" fmla="*/ 332 h 814"/>
              <a:gd name="T90" fmla="*/ 544 w 806"/>
              <a:gd name="T91" fmla="*/ 305 h 814"/>
              <a:gd name="T92" fmla="*/ 471 w 806"/>
              <a:gd name="T93" fmla="*/ 300 h 814"/>
              <a:gd name="T94" fmla="*/ 391 w 806"/>
              <a:gd name="T95" fmla="*/ 327 h 814"/>
              <a:gd name="T96" fmla="*/ 334 w 806"/>
              <a:gd name="T97" fmla="*/ 368 h 814"/>
              <a:gd name="T98" fmla="*/ 318 w 806"/>
              <a:gd name="T99" fmla="*/ 383 h 814"/>
              <a:gd name="T100" fmla="*/ 409 w 806"/>
              <a:gd name="T101" fmla="*/ 280 h 814"/>
              <a:gd name="T102" fmla="*/ 456 w 806"/>
              <a:gd name="T103" fmla="*/ 250 h 814"/>
              <a:gd name="T104" fmla="*/ 524 w 806"/>
              <a:gd name="T105" fmla="*/ 225 h 814"/>
              <a:gd name="T106" fmla="*/ 590 w 806"/>
              <a:gd name="T107" fmla="*/ 217 h 814"/>
              <a:gd name="T108" fmla="*/ 652 w 806"/>
              <a:gd name="T109" fmla="*/ 227 h 814"/>
              <a:gd name="T110" fmla="*/ 707 w 806"/>
              <a:gd name="T111" fmla="*/ 253 h 814"/>
              <a:gd name="T112" fmla="*/ 753 w 806"/>
              <a:gd name="T113" fmla="*/ 294 h 814"/>
              <a:gd name="T114" fmla="*/ 787 w 806"/>
              <a:gd name="T115" fmla="*/ 349 h 8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06" h="814">
                <a:moveTo>
                  <a:pt x="796" y="374"/>
                </a:moveTo>
                <a:lnTo>
                  <a:pt x="796" y="374"/>
                </a:lnTo>
                <a:lnTo>
                  <a:pt x="800" y="391"/>
                </a:lnTo>
                <a:lnTo>
                  <a:pt x="803" y="408"/>
                </a:lnTo>
                <a:lnTo>
                  <a:pt x="805" y="425"/>
                </a:lnTo>
                <a:lnTo>
                  <a:pt x="806" y="442"/>
                </a:lnTo>
                <a:lnTo>
                  <a:pt x="806" y="459"/>
                </a:lnTo>
                <a:lnTo>
                  <a:pt x="804" y="475"/>
                </a:lnTo>
                <a:lnTo>
                  <a:pt x="802" y="492"/>
                </a:lnTo>
                <a:lnTo>
                  <a:pt x="799" y="508"/>
                </a:lnTo>
                <a:lnTo>
                  <a:pt x="795" y="524"/>
                </a:lnTo>
                <a:lnTo>
                  <a:pt x="791" y="540"/>
                </a:lnTo>
                <a:lnTo>
                  <a:pt x="785" y="556"/>
                </a:lnTo>
                <a:lnTo>
                  <a:pt x="779" y="571"/>
                </a:lnTo>
                <a:lnTo>
                  <a:pt x="772" y="586"/>
                </a:lnTo>
                <a:lnTo>
                  <a:pt x="764" y="601"/>
                </a:lnTo>
                <a:lnTo>
                  <a:pt x="755" y="616"/>
                </a:lnTo>
                <a:lnTo>
                  <a:pt x="746" y="630"/>
                </a:lnTo>
                <a:lnTo>
                  <a:pt x="737" y="643"/>
                </a:lnTo>
                <a:lnTo>
                  <a:pt x="726" y="657"/>
                </a:lnTo>
                <a:lnTo>
                  <a:pt x="716" y="670"/>
                </a:lnTo>
                <a:lnTo>
                  <a:pt x="705" y="682"/>
                </a:lnTo>
                <a:lnTo>
                  <a:pt x="693" y="694"/>
                </a:lnTo>
                <a:lnTo>
                  <a:pt x="681" y="706"/>
                </a:lnTo>
                <a:lnTo>
                  <a:pt x="668" y="717"/>
                </a:lnTo>
                <a:lnTo>
                  <a:pt x="655" y="727"/>
                </a:lnTo>
                <a:lnTo>
                  <a:pt x="642" y="737"/>
                </a:lnTo>
                <a:lnTo>
                  <a:pt x="629" y="747"/>
                </a:lnTo>
                <a:lnTo>
                  <a:pt x="615" y="755"/>
                </a:lnTo>
                <a:lnTo>
                  <a:pt x="601" y="764"/>
                </a:lnTo>
                <a:lnTo>
                  <a:pt x="587" y="771"/>
                </a:lnTo>
                <a:lnTo>
                  <a:pt x="573" y="778"/>
                </a:lnTo>
                <a:lnTo>
                  <a:pt x="559" y="785"/>
                </a:lnTo>
                <a:lnTo>
                  <a:pt x="545" y="790"/>
                </a:lnTo>
                <a:lnTo>
                  <a:pt x="545" y="790"/>
                </a:lnTo>
                <a:lnTo>
                  <a:pt x="519" y="798"/>
                </a:lnTo>
                <a:lnTo>
                  <a:pt x="494" y="805"/>
                </a:lnTo>
                <a:lnTo>
                  <a:pt x="468" y="810"/>
                </a:lnTo>
                <a:lnTo>
                  <a:pt x="443" y="813"/>
                </a:lnTo>
                <a:lnTo>
                  <a:pt x="417" y="814"/>
                </a:lnTo>
                <a:lnTo>
                  <a:pt x="392" y="814"/>
                </a:lnTo>
                <a:lnTo>
                  <a:pt x="366" y="812"/>
                </a:lnTo>
                <a:lnTo>
                  <a:pt x="341" y="809"/>
                </a:lnTo>
                <a:lnTo>
                  <a:pt x="341" y="809"/>
                </a:lnTo>
                <a:lnTo>
                  <a:pt x="315" y="804"/>
                </a:lnTo>
                <a:lnTo>
                  <a:pt x="289" y="797"/>
                </a:lnTo>
                <a:lnTo>
                  <a:pt x="264" y="789"/>
                </a:lnTo>
                <a:lnTo>
                  <a:pt x="240" y="778"/>
                </a:lnTo>
                <a:lnTo>
                  <a:pt x="216" y="767"/>
                </a:lnTo>
                <a:lnTo>
                  <a:pt x="193" y="753"/>
                </a:lnTo>
                <a:lnTo>
                  <a:pt x="170" y="739"/>
                </a:lnTo>
                <a:lnTo>
                  <a:pt x="149" y="723"/>
                </a:lnTo>
                <a:lnTo>
                  <a:pt x="129" y="705"/>
                </a:lnTo>
                <a:lnTo>
                  <a:pt x="110" y="686"/>
                </a:lnTo>
                <a:lnTo>
                  <a:pt x="92" y="666"/>
                </a:lnTo>
                <a:lnTo>
                  <a:pt x="76" y="644"/>
                </a:lnTo>
                <a:lnTo>
                  <a:pt x="60" y="621"/>
                </a:lnTo>
                <a:lnTo>
                  <a:pt x="47" y="597"/>
                </a:lnTo>
                <a:lnTo>
                  <a:pt x="34" y="572"/>
                </a:lnTo>
                <a:lnTo>
                  <a:pt x="24" y="545"/>
                </a:lnTo>
                <a:lnTo>
                  <a:pt x="24" y="545"/>
                </a:lnTo>
                <a:lnTo>
                  <a:pt x="17" y="526"/>
                </a:lnTo>
                <a:lnTo>
                  <a:pt x="12" y="506"/>
                </a:lnTo>
                <a:lnTo>
                  <a:pt x="7" y="486"/>
                </a:lnTo>
                <a:lnTo>
                  <a:pt x="4" y="465"/>
                </a:lnTo>
                <a:lnTo>
                  <a:pt x="1" y="445"/>
                </a:lnTo>
                <a:lnTo>
                  <a:pt x="0" y="425"/>
                </a:lnTo>
                <a:lnTo>
                  <a:pt x="0" y="405"/>
                </a:lnTo>
                <a:lnTo>
                  <a:pt x="0" y="386"/>
                </a:lnTo>
                <a:lnTo>
                  <a:pt x="2" y="366"/>
                </a:lnTo>
                <a:lnTo>
                  <a:pt x="4" y="346"/>
                </a:lnTo>
                <a:lnTo>
                  <a:pt x="8" y="327"/>
                </a:lnTo>
                <a:lnTo>
                  <a:pt x="12" y="308"/>
                </a:lnTo>
                <a:lnTo>
                  <a:pt x="17" y="289"/>
                </a:lnTo>
                <a:lnTo>
                  <a:pt x="23" y="270"/>
                </a:lnTo>
                <a:lnTo>
                  <a:pt x="30" y="252"/>
                </a:lnTo>
                <a:lnTo>
                  <a:pt x="38" y="234"/>
                </a:lnTo>
                <a:lnTo>
                  <a:pt x="47" y="217"/>
                </a:lnTo>
                <a:lnTo>
                  <a:pt x="57" y="200"/>
                </a:lnTo>
                <a:lnTo>
                  <a:pt x="67" y="183"/>
                </a:lnTo>
                <a:lnTo>
                  <a:pt x="78" y="167"/>
                </a:lnTo>
                <a:lnTo>
                  <a:pt x="90" y="152"/>
                </a:lnTo>
                <a:lnTo>
                  <a:pt x="103" y="137"/>
                </a:lnTo>
                <a:lnTo>
                  <a:pt x="116" y="122"/>
                </a:lnTo>
                <a:lnTo>
                  <a:pt x="130" y="108"/>
                </a:lnTo>
                <a:lnTo>
                  <a:pt x="145" y="95"/>
                </a:lnTo>
                <a:lnTo>
                  <a:pt x="161" y="83"/>
                </a:lnTo>
                <a:lnTo>
                  <a:pt x="177" y="71"/>
                </a:lnTo>
                <a:lnTo>
                  <a:pt x="194" y="60"/>
                </a:lnTo>
                <a:lnTo>
                  <a:pt x="212" y="50"/>
                </a:lnTo>
                <a:lnTo>
                  <a:pt x="230" y="41"/>
                </a:lnTo>
                <a:lnTo>
                  <a:pt x="249" y="32"/>
                </a:lnTo>
                <a:lnTo>
                  <a:pt x="269" y="25"/>
                </a:lnTo>
                <a:lnTo>
                  <a:pt x="269" y="25"/>
                </a:lnTo>
                <a:lnTo>
                  <a:pt x="286" y="19"/>
                </a:lnTo>
                <a:lnTo>
                  <a:pt x="303" y="14"/>
                </a:lnTo>
                <a:lnTo>
                  <a:pt x="320" y="10"/>
                </a:lnTo>
                <a:lnTo>
                  <a:pt x="337" y="6"/>
                </a:lnTo>
                <a:lnTo>
                  <a:pt x="355" y="4"/>
                </a:lnTo>
                <a:lnTo>
                  <a:pt x="372" y="2"/>
                </a:lnTo>
                <a:lnTo>
                  <a:pt x="390" y="1"/>
                </a:lnTo>
                <a:lnTo>
                  <a:pt x="407" y="0"/>
                </a:lnTo>
                <a:lnTo>
                  <a:pt x="424" y="1"/>
                </a:lnTo>
                <a:lnTo>
                  <a:pt x="442" y="2"/>
                </a:lnTo>
                <a:lnTo>
                  <a:pt x="459" y="4"/>
                </a:lnTo>
                <a:lnTo>
                  <a:pt x="476" y="6"/>
                </a:lnTo>
                <a:lnTo>
                  <a:pt x="492" y="10"/>
                </a:lnTo>
                <a:lnTo>
                  <a:pt x="509" y="13"/>
                </a:lnTo>
                <a:lnTo>
                  <a:pt x="525" y="18"/>
                </a:lnTo>
                <a:lnTo>
                  <a:pt x="542" y="23"/>
                </a:lnTo>
                <a:lnTo>
                  <a:pt x="557" y="29"/>
                </a:lnTo>
                <a:lnTo>
                  <a:pt x="573" y="36"/>
                </a:lnTo>
                <a:lnTo>
                  <a:pt x="588" y="43"/>
                </a:lnTo>
                <a:lnTo>
                  <a:pt x="603" y="51"/>
                </a:lnTo>
                <a:lnTo>
                  <a:pt x="617" y="59"/>
                </a:lnTo>
                <a:lnTo>
                  <a:pt x="631" y="68"/>
                </a:lnTo>
                <a:lnTo>
                  <a:pt x="645" y="78"/>
                </a:lnTo>
                <a:lnTo>
                  <a:pt x="658" y="88"/>
                </a:lnTo>
                <a:lnTo>
                  <a:pt x="671" y="99"/>
                </a:lnTo>
                <a:lnTo>
                  <a:pt x="683" y="110"/>
                </a:lnTo>
                <a:lnTo>
                  <a:pt x="695" y="122"/>
                </a:lnTo>
                <a:lnTo>
                  <a:pt x="705" y="134"/>
                </a:lnTo>
                <a:lnTo>
                  <a:pt x="716" y="147"/>
                </a:lnTo>
                <a:lnTo>
                  <a:pt x="726" y="161"/>
                </a:lnTo>
                <a:lnTo>
                  <a:pt x="735" y="175"/>
                </a:lnTo>
                <a:lnTo>
                  <a:pt x="743" y="189"/>
                </a:lnTo>
                <a:lnTo>
                  <a:pt x="743" y="189"/>
                </a:lnTo>
                <a:lnTo>
                  <a:pt x="730" y="173"/>
                </a:lnTo>
                <a:lnTo>
                  <a:pt x="716" y="158"/>
                </a:lnTo>
                <a:lnTo>
                  <a:pt x="701" y="144"/>
                </a:lnTo>
                <a:lnTo>
                  <a:pt x="684" y="132"/>
                </a:lnTo>
                <a:lnTo>
                  <a:pt x="667" y="120"/>
                </a:lnTo>
                <a:lnTo>
                  <a:pt x="649" y="110"/>
                </a:lnTo>
                <a:lnTo>
                  <a:pt x="630" y="101"/>
                </a:lnTo>
                <a:lnTo>
                  <a:pt x="611" y="93"/>
                </a:lnTo>
                <a:lnTo>
                  <a:pt x="591" y="87"/>
                </a:lnTo>
                <a:lnTo>
                  <a:pt x="570" y="82"/>
                </a:lnTo>
                <a:lnTo>
                  <a:pt x="549" y="79"/>
                </a:lnTo>
                <a:lnTo>
                  <a:pt x="528" y="78"/>
                </a:lnTo>
                <a:lnTo>
                  <a:pt x="506" y="78"/>
                </a:lnTo>
                <a:lnTo>
                  <a:pt x="484" y="79"/>
                </a:lnTo>
                <a:lnTo>
                  <a:pt x="461" y="83"/>
                </a:lnTo>
                <a:lnTo>
                  <a:pt x="439" y="88"/>
                </a:lnTo>
                <a:lnTo>
                  <a:pt x="439" y="88"/>
                </a:lnTo>
                <a:lnTo>
                  <a:pt x="425" y="92"/>
                </a:lnTo>
                <a:lnTo>
                  <a:pt x="411" y="97"/>
                </a:lnTo>
                <a:lnTo>
                  <a:pt x="397" y="103"/>
                </a:lnTo>
                <a:lnTo>
                  <a:pt x="384" y="109"/>
                </a:lnTo>
                <a:lnTo>
                  <a:pt x="372" y="116"/>
                </a:lnTo>
                <a:lnTo>
                  <a:pt x="360" y="123"/>
                </a:lnTo>
                <a:lnTo>
                  <a:pt x="348" y="130"/>
                </a:lnTo>
                <a:lnTo>
                  <a:pt x="336" y="138"/>
                </a:lnTo>
                <a:lnTo>
                  <a:pt x="326" y="147"/>
                </a:lnTo>
                <a:lnTo>
                  <a:pt x="315" y="156"/>
                </a:lnTo>
                <a:lnTo>
                  <a:pt x="305" y="165"/>
                </a:lnTo>
                <a:lnTo>
                  <a:pt x="296" y="175"/>
                </a:lnTo>
                <a:lnTo>
                  <a:pt x="287" y="186"/>
                </a:lnTo>
                <a:lnTo>
                  <a:pt x="279" y="196"/>
                </a:lnTo>
                <a:lnTo>
                  <a:pt x="271" y="207"/>
                </a:lnTo>
                <a:lnTo>
                  <a:pt x="264" y="218"/>
                </a:lnTo>
                <a:lnTo>
                  <a:pt x="257" y="230"/>
                </a:lnTo>
                <a:lnTo>
                  <a:pt x="251" y="241"/>
                </a:lnTo>
                <a:lnTo>
                  <a:pt x="246" y="254"/>
                </a:lnTo>
                <a:lnTo>
                  <a:pt x="241" y="266"/>
                </a:lnTo>
                <a:lnTo>
                  <a:pt x="236" y="278"/>
                </a:lnTo>
                <a:lnTo>
                  <a:pt x="233" y="291"/>
                </a:lnTo>
                <a:lnTo>
                  <a:pt x="230" y="304"/>
                </a:lnTo>
                <a:lnTo>
                  <a:pt x="227" y="317"/>
                </a:lnTo>
                <a:lnTo>
                  <a:pt x="226" y="330"/>
                </a:lnTo>
                <a:lnTo>
                  <a:pt x="224" y="343"/>
                </a:lnTo>
                <a:lnTo>
                  <a:pt x="224" y="356"/>
                </a:lnTo>
                <a:lnTo>
                  <a:pt x="224" y="370"/>
                </a:lnTo>
                <a:lnTo>
                  <a:pt x="225" y="383"/>
                </a:lnTo>
                <a:lnTo>
                  <a:pt x="227" y="397"/>
                </a:lnTo>
                <a:lnTo>
                  <a:pt x="230" y="410"/>
                </a:lnTo>
                <a:lnTo>
                  <a:pt x="233" y="423"/>
                </a:lnTo>
                <a:lnTo>
                  <a:pt x="233" y="423"/>
                </a:lnTo>
                <a:lnTo>
                  <a:pt x="237" y="436"/>
                </a:lnTo>
                <a:lnTo>
                  <a:pt x="241" y="448"/>
                </a:lnTo>
                <a:lnTo>
                  <a:pt x="246" y="459"/>
                </a:lnTo>
                <a:lnTo>
                  <a:pt x="251" y="470"/>
                </a:lnTo>
                <a:lnTo>
                  <a:pt x="257" y="480"/>
                </a:lnTo>
                <a:lnTo>
                  <a:pt x="264" y="490"/>
                </a:lnTo>
                <a:lnTo>
                  <a:pt x="271" y="499"/>
                </a:lnTo>
                <a:lnTo>
                  <a:pt x="279" y="507"/>
                </a:lnTo>
                <a:lnTo>
                  <a:pt x="287" y="515"/>
                </a:lnTo>
                <a:lnTo>
                  <a:pt x="295" y="523"/>
                </a:lnTo>
                <a:lnTo>
                  <a:pt x="304" y="529"/>
                </a:lnTo>
                <a:lnTo>
                  <a:pt x="313" y="535"/>
                </a:lnTo>
                <a:lnTo>
                  <a:pt x="322" y="541"/>
                </a:lnTo>
                <a:lnTo>
                  <a:pt x="332" y="546"/>
                </a:lnTo>
                <a:lnTo>
                  <a:pt x="342" y="550"/>
                </a:lnTo>
                <a:lnTo>
                  <a:pt x="353" y="554"/>
                </a:lnTo>
                <a:lnTo>
                  <a:pt x="363" y="557"/>
                </a:lnTo>
                <a:lnTo>
                  <a:pt x="374" y="559"/>
                </a:lnTo>
                <a:lnTo>
                  <a:pt x="385" y="561"/>
                </a:lnTo>
                <a:lnTo>
                  <a:pt x="397" y="562"/>
                </a:lnTo>
                <a:lnTo>
                  <a:pt x="408" y="562"/>
                </a:lnTo>
                <a:lnTo>
                  <a:pt x="420" y="562"/>
                </a:lnTo>
                <a:lnTo>
                  <a:pt x="431" y="561"/>
                </a:lnTo>
                <a:lnTo>
                  <a:pt x="443" y="559"/>
                </a:lnTo>
                <a:lnTo>
                  <a:pt x="455" y="557"/>
                </a:lnTo>
                <a:lnTo>
                  <a:pt x="467" y="554"/>
                </a:lnTo>
                <a:lnTo>
                  <a:pt x="479" y="550"/>
                </a:lnTo>
                <a:lnTo>
                  <a:pt x="491" y="545"/>
                </a:lnTo>
                <a:lnTo>
                  <a:pt x="503" y="540"/>
                </a:lnTo>
                <a:lnTo>
                  <a:pt x="515" y="534"/>
                </a:lnTo>
                <a:lnTo>
                  <a:pt x="527" y="527"/>
                </a:lnTo>
                <a:lnTo>
                  <a:pt x="538" y="519"/>
                </a:lnTo>
                <a:lnTo>
                  <a:pt x="538" y="519"/>
                </a:lnTo>
                <a:lnTo>
                  <a:pt x="552" y="508"/>
                </a:lnTo>
                <a:lnTo>
                  <a:pt x="565" y="497"/>
                </a:lnTo>
                <a:lnTo>
                  <a:pt x="576" y="484"/>
                </a:lnTo>
                <a:lnTo>
                  <a:pt x="586" y="471"/>
                </a:lnTo>
                <a:lnTo>
                  <a:pt x="594" y="458"/>
                </a:lnTo>
                <a:lnTo>
                  <a:pt x="600" y="444"/>
                </a:lnTo>
                <a:lnTo>
                  <a:pt x="605" y="431"/>
                </a:lnTo>
                <a:lnTo>
                  <a:pt x="609" y="417"/>
                </a:lnTo>
                <a:lnTo>
                  <a:pt x="611" y="403"/>
                </a:lnTo>
                <a:lnTo>
                  <a:pt x="611" y="390"/>
                </a:lnTo>
                <a:lnTo>
                  <a:pt x="610" y="377"/>
                </a:lnTo>
                <a:lnTo>
                  <a:pt x="607" y="365"/>
                </a:lnTo>
                <a:lnTo>
                  <a:pt x="603" y="353"/>
                </a:lnTo>
                <a:lnTo>
                  <a:pt x="597" y="342"/>
                </a:lnTo>
                <a:lnTo>
                  <a:pt x="589" y="332"/>
                </a:lnTo>
                <a:lnTo>
                  <a:pt x="580" y="323"/>
                </a:lnTo>
                <a:lnTo>
                  <a:pt x="580" y="323"/>
                </a:lnTo>
                <a:lnTo>
                  <a:pt x="569" y="316"/>
                </a:lnTo>
                <a:lnTo>
                  <a:pt x="557" y="310"/>
                </a:lnTo>
                <a:lnTo>
                  <a:pt x="544" y="305"/>
                </a:lnTo>
                <a:lnTo>
                  <a:pt x="531" y="302"/>
                </a:lnTo>
                <a:lnTo>
                  <a:pt x="516" y="299"/>
                </a:lnTo>
                <a:lnTo>
                  <a:pt x="501" y="298"/>
                </a:lnTo>
                <a:lnTo>
                  <a:pt x="486" y="299"/>
                </a:lnTo>
                <a:lnTo>
                  <a:pt x="471" y="300"/>
                </a:lnTo>
                <a:lnTo>
                  <a:pt x="455" y="303"/>
                </a:lnTo>
                <a:lnTo>
                  <a:pt x="439" y="307"/>
                </a:lnTo>
                <a:lnTo>
                  <a:pt x="423" y="313"/>
                </a:lnTo>
                <a:lnTo>
                  <a:pt x="407" y="319"/>
                </a:lnTo>
                <a:lnTo>
                  <a:pt x="391" y="327"/>
                </a:lnTo>
                <a:lnTo>
                  <a:pt x="376" y="335"/>
                </a:lnTo>
                <a:lnTo>
                  <a:pt x="361" y="345"/>
                </a:lnTo>
                <a:lnTo>
                  <a:pt x="347" y="356"/>
                </a:lnTo>
                <a:lnTo>
                  <a:pt x="347" y="356"/>
                </a:lnTo>
                <a:lnTo>
                  <a:pt x="334" y="368"/>
                </a:lnTo>
                <a:lnTo>
                  <a:pt x="322" y="381"/>
                </a:lnTo>
                <a:lnTo>
                  <a:pt x="312" y="393"/>
                </a:lnTo>
                <a:lnTo>
                  <a:pt x="303" y="406"/>
                </a:lnTo>
                <a:lnTo>
                  <a:pt x="303" y="406"/>
                </a:lnTo>
                <a:lnTo>
                  <a:pt x="318" y="383"/>
                </a:lnTo>
                <a:lnTo>
                  <a:pt x="334" y="360"/>
                </a:lnTo>
                <a:lnTo>
                  <a:pt x="351" y="338"/>
                </a:lnTo>
                <a:lnTo>
                  <a:pt x="369" y="317"/>
                </a:lnTo>
                <a:lnTo>
                  <a:pt x="389" y="298"/>
                </a:lnTo>
                <a:lnTo>
                  <a:pt x="409" y="280"/>
                </a:lnTo>
                <a:lnTo>
                  <a:pt x="420" y="272"/>
                </a:lnTo>
                <a:lnTo>
                  <a:pt x="432" y="264"/>
                </a:lnTo>
                <a:lnTo>
                  <a:pt x="444" y="257"/>
                </a:lnTo>
                <a:lnTo>
                  <a:pt x="456" y="250"/>
                </a:lnTo>
                <a:lnTo>
                  <a:pt x="456" y="250"/>
                </a:lnTo>
                <a:lnTo>
                  <a:pt x="469" y="244"/>
                </a:lnTo>
                <a:lnTo>
                  <a:pt x="483" y="238"/>
                </a:lnTo>
                <a:lnTo>
                  <a:pt x="497" y="233"/>
                </a:lnTo>
                <a:lnTo>
                  <a:pt x="510" y="228"/>
                </a:lnTo>
                <a:lnTo>
                  <a:pt x="524" y="225"/>
                </a:lnTo>
                <a:lnTo>
                  <a:pt x="537" y="222"/>
                </a:lnTo>
                <a:lnTo>
                  <a:pt x="551" y="220"/>
                </a:lnTo>
                <a:lnTo>
                  <a:pt x="564" y="218"/>
                </a:lnTo>
                <a:lnTo>
                  <a:pt x="577" y="217"/>
                </a:lnTo>
                <a:lnTo>
                  <a:pt x="590" y="217"/>
                </a:lnTo>
                <a:lnTo>
                  <a:pt x="603" y="218"/>
                </a:lnTo>
                <a:lnTo>
                  <a:pt x="616" y="219"/>
                </a:lnTo>
                <a:lnTo>
                  <a:pt x="628" y="221"/>
                </a:lnTo>
                <a:lnTo>
                  <a:pt x="640" y="224"/>
                </a:lnTo>
                <a:lnTo>
                  <a:pt x="652" y="227"/>
                </a:lnTo>
                <a:lnTo>
                  <a:pt x="664" y="231"/>
                </a:lnTo>
                <a:lnTo>
                  <a:pt x="675" y="236"/>
                </a:lnTo>
                <a:lnTo>
                  <a:pt x="686" y="241"/>
                </a:lnTo>
                <a:lnTo>
                  <a:pt x="697" y="247"/>
                </a:lnTo>
                <a:lnTo>
                  <a:pt x="707" y="253"/>
                </a:lnTo>
                <a:lnTo>
                  <a:pt x="717" y="260"/>
                </a:lnTo>
                <a:lnTo>
                  <a:pt x="727" y="268"/>
                </a:lnTo>
                <a:lnTo>
                  <a:pt x="736" y="276"/>
                </a:lnTo>
                <a:lnTo>
                  <a:pt x="745" y="285"/>
                </a:lnTo>
                <a:lnTo>
                  <a:pt x="753" y="294"/>
                </a:lnTo>
                <a:lnTo>
                  <a:pt x="761" y="304"/>
                </a:lnTo>
                <a:lnTo>
                  <a:pt x="768" y="314"/>
                </a:lnTo>
                <a:lnTo>
                  <a:pt x="775" y="325"/>
                </a:lnTo>
                <a:lnTo>
                  <a:pt x="781" y="337"/>
                </a:lnTo>
                <a:lnTo>
                  <a:pt x="787" y="349"/>
                </a:lnTo>
                <a:lnTo>
                  <a:pt x="792" y="361"/>
                </a:lnTo>
                <a:lnTo>
                  <a:pt x="796" y="374"/>
                </a:lnTo>
                <a:lnTo>
                  <a:pt x="796" y="3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ja-JP" altLang="en-US" sz="12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AEAA57-6445-4BD7-B9C1-D6840FCC7B45}"/>
              </a:ext>
            </a:extLst>
          </p:cNvPr>
          <p:cNvSpPr/>
          <p:nvPr/>
        </p:nvSpPr>
        <p:spPr>
          <a:xfrm>
            <a:off x="191407" y="1189328"/>
            <a:ext cx="11495675" cy="5090165"/>
          </a:xfrm>
          <a:prstGeom prst="rect">
            <a:avLst/>
          </a:prstGeom>
        </p:spPr>
        <p:txBody>
          <a:bodyPr/>
          <a:lstStyle/>
          <a:p>
            <a:pPr lvl="0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6745F20-A8F2-4A5D-AF40-417ACDA812DF}"/>
              </a:ext>
            </a:extLst>
          </p:cNvPr>
          <p:cNvGraphicFramePr>
            <a:graphicFrameLocks noGrp="1"/>
          </p:cNvGraphicFramePr>
          <p:nvPr/>
        </p:nvGraphicFramePr>
        <p:xfrm>
          <a:off x="551770" y="1317851"/>
          <a:ext cx="11088459" cy="453983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96153">
                  <a:extLst>
                    <a:ext uri="{9D8B030D-6E8A-4147-A177-3AD203B41FA5}">
                      <a16:colId xmlns:a16="http://schemas.microsoft.com/office/drawing/2014/main" val="1364889109"/>
                    </a:ext>
                  </a:extLst>
                </a:gridCol>
                <a:gridCol w="3696153">
                  <a:extLst>
                    <a:ext uri="{9D8B030D-6E8A-4147-A177-3AD203B41FA5}">
                      <a16:colId xmlns:a16="http://schemas.microsoft.com/office/drawing/2014/main" val="3177582714"/>
                    </a:ext>
                  </a:extLst>
                </a:gridCol>
                <a:gridCol w="3696153">
                  <a:extLst>
                    <a:ext uri="{9D8B030D-6E8A-4147-A177-3AD203B41FA5}">
                      <a16:colId xmlns:a16="http://schemas.microsoft.com/office/drawing/2014/main" val="2959901652"/>
                    </a:ext>
                  </a:extLst>
                </a:gridCol>
              </a:tblGrid>
              <a:tr h="74320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Nội</a:t>
                      </a:r>
                      <a:r>
                        <a:rPr lang="en-US" sz="2400" dirty="0"/>
                        <a:t> dung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PHP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Smarty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523383359"/>
                  </a:ext>
                </a:extLst>
              </a:tr>
              <a:tr h="743204">
                <a:tc>
                  <a:txBody>
                    <a:bodyPr/>
                    <a:lstStyle/>
                    <a:p>
                      <a:r>
                        <a:rPr lang="en-US" sz="21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Mở</a:t>
                      </a:r>
                      <a:r>
                        <a:rPr lang="en-US" sz="21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1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21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1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đóng</a:t>
                      </a:r>
                      <a:r>
                        <a:rPr lang="en-US" sz="21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1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thẻ</a:t>
                      </a:r>
                      <a:endParaRPr lang="en-US" sz="2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&lt;?</a:t>
                      </a:r>
                      <a:r>
                        <a:rPr lang="en-US" sz="2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php</a:t>
                      </a:r>
                      <a:r>
                        <a:rPr lang="en-US" sz="2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?&gt;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1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{}</a:t>
                      </a:r>
                      <a:endParaRPr lang="en-US" sz="2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276821647"/>
                  </a:ext>
                </a:extLst>
              </a:tr>
              <a:tr h="887825">
                <a:tc>
                  <a:txBody>
                    <a:bodyPr/>
                    <a:lstStyle/>
                    <a:p>
                      <a:r>
                        <a:rPr lang="en-US" sz="21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Ghi</a:t>
                      </a:r>
                      <a:r>
                        <a:rPr lang="en-US" sz="21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1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chú</a:t>
                      </a:r>
                      <a:endParaRPr lang="en-US" sz="2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// </a:t>
                      </a:r>
                      <a:r>
                        <a:rPr lang="en-US" sz="21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Ghi</a:t>
                      </a:r>
                      <a:r>
                        <a:rPr lang="en-US" sz="21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1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chú</a:t>
                      </a:r>
                      <a:r>
                        <a:rPr lang="en-US" sz="21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1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một</a:t>
                      </a:r>
                      <a:r>
                        <a:rPr lang="en-US" sz="21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1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dòng</a:t>
                      </a:r>
                      <a:endParaRPr lang="en-US" sz="2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/* */ </a:t>
                      </a:r>
                      <a:r>
                        <a:rPr lang="en-US" sz="21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ghi</a:t>
                      </a:r>
                      <a:r>
                        <a:rPr lang="en-US" sz="21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1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chú</a:t>
                      </a:r>
                      <a:r>
                        <a:rPr lang="en-US" sz="21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1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nhiều</a:t>
                      </a:r>
                      <a:r>
                        <a:rPr lang="en-US" sz="21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1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dòng</a:t>
                      </a:r>
                      <a:endParaRPr lang="en-US" sz="2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1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{* *} </a:t>
                      </a:r>
                      <a:r>
                        <a:rPr lang="en-US" sz="21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ghi</a:t>
                      </a:r>
                      <a:r>
                        <a:rPr lang="en-US" sz="21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1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chú</a:t>
                      </a:r>
                      <a:r>
                        <a:rPr lang="en-US" sz="21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1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một</a:t>
                      </a:r>
                      <a:r>
                        <a:rPr lang="en-US" sz="21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1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hoặc</a:t>
                      </a:r>
                      <a:r>
                        <a:rPr lang="en-US" sz="21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1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nhiều</a:t>
                      </a:r>
                      <a:r>
                        <a:rPr lang="en-US" sz="21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1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dòng</a:t>
                      </a:r>
                      <a:endParaRPr lang="en-US" sz="2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8349201"/>
                  </a:ext>
                </a:extLst>
              </a:tr>
              <a:tr h="743204">
                <a:tc>
                  <a:txBody>
                    <a:bodyPr/>
                    <a:lstStyle/>
                    <a:p>
                      <a:r>
                        <a:rPr lang="en-US" sz="21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Hiển</a:t>
                      </a:r>
                      <a:r>
                        <a:rPr lang="en-US" sz="21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1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thị</a:t>
                      </a:r>
                      <a:r>
                        <a:rPr lang="en-US" sz="21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1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biến</a:t>
                      </a:r>
                      <a:endParaRPr lang="en-US" sz="2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1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&lt;?</a:t>
                      </a:r>
                      <a:r>
                        <a:rPr lang="en-US" sz="21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php</a:t>
                      </a:r>
                      <a:r>
                        <a:rPr lang="en-US" sz="21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echo $</a:t>
                      </a:r>
                      <a:r>
                        <a:rPr lang="en-US" sz="21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vars</a:t>
                      </a:r>
                      <a:r>
                        <a:rPr lang="en-US" sz="21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; ?&gt;</a:t>
                      </a:r>
                      <a:endParaRPr lang="en-US" sz="2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1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{$</a:t>
                      </a:r>
                      <a:r>
                        <a:rPr lang="en-US" sz="21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vars</a:t>
                      </a:r>
                      <a:r>
                        <a:rPr lang="en-US" sz="21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}</a:t>
                      </a:r>
                      <a:endParaRPr lang="en-US" sz="2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263284418"/>
                  </a:ext>
                </a:extLst>
              </a:tr>
              <a:tr h="1422400">
                <a:tc>
                  <a:txBody>
                    <a:bodyPr/>
                    <a:lstStyle/>
                    <a:p>
                      <a:r>
                        <a:rPr lang="en-US" sz="21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Duyệt</a:t>
                      </a:r>
                      <a:r>
                        <a:rPr lang="en-US" sz="21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1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mảng</a:t>
                      </a:r>
                      <a:r>
                        <a:rPr lang="en-US" sz="21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1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dùng</a:t>
                      </a:r>
                      <a:r>
                        <a:rPr lang="en-US" sz="21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1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vòng</a:t>
                      </a:r>
                      <a:r>
                        <a:rPr lang="en-US" sz="21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1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lặp</a:t>
                      </a:r>
                      <a:r>
                        <a:rPr lang="en-US" sz="21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1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foreach</a:t>
                      </a:r>
                      <a:endParaRPr lang="en-US" sz="2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1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&lt;?</a:t>
                      </a:r>
                      <a:r>
                        <a:rPr lang="en-US" sz="21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php</a:t>
                      </a:r>
                      <a:br>
                        <a:rPr lang="en-US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21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foreach</a:t>
                      </a:r>
                      <a:r>
                        <a:rPr lang="en-US" sz="21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($array as $value){</a:t>
                      </a:r>
                      <a:br>
                        <a:rPr lang="en-US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</a:t>
                      </a:r>
                      <a:r>
                        <a:rPr lang="en-US" sz="21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...</a:t>
                      </a:r>
                      <a:br>
                        <a:rPr lang="en-US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21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}</a:t>
                      </a:r>
                      <a:endParaRPr lang="en-US" sz="2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en-US" sz="21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foreach</a:t>
                      </a:r>
                      <a:r>
                        <a:rPr lang="en-US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1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($array as $value)}</a:t>
                      </a:r>
                    </a:p>
                    <a:p>
                      <a:r>
                        <a:rPr lang="en-US" sz="21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...</a:t>
                      </a:r>
                    </a:p>
                    <a:p>
                      <a:r>
                        <a:rPr lang="en-US" sz="21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{/</a:t>
                      </a:r>
                      <a:r>
                        <a:rPr lang="en-US" sz="21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foreach</a:t>
                      </a:r>
                      <a:r>
                        <a:rPr lang="en-US" sz="21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}</a:t>
                      </a:r>
                      <a:endParaRPr lang="en-US" sz="2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9569653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6531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2">
            <a:extLst>
              <a:ext uri="{FF2B5EF4-FFF2-40B4-BE49-F238E27FC236}">
                <a16:creationId xmlns:a16="http://schemas.microsoft.com/office/drawing/2014/main" id="{39486942-BA73-41EC-9015-CA73434CE0DC}"/>
              </a:ext>
            </a:extLst>
          </p:cNvPr>
          <p:cNvSpPr txBox="1">
            <a:spLocks/>
          </p:cNvSpPr>
          <p:nvPr/>
        </p:nvSpPr>
        <p:spPr>
          <a:xfrm>
            <a:off x="1393941" y="55310"/>
            <a:ext cx="4707340" cy="85532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121920" tIns="60960" rIns="121920" bIns="6096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Smarty</a:t>
            </a:r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D1330FA6-4982-4BBE-9769-6FDE4A7AEA27}"/>
              </a:ext>
            </a:extLst>
          </p:cNvPr>
          <p:cNvSpPr>
            <a:spLocks/>
          </p:cNvSpPr>
          <p:nvPr/>
        </p:nvSpPr>
        <p:spPr bwMode="auto">
          <a:xfrm>
            <a:off x="11186167" y="183833"/>
            <a:ext cx="814427" cy="598280"/>
          </a:xfrm>
          <a:custGeom>
            <a:avLst/>
            <a:gdLst>
              <a:gd name="T0" fmla="*/ 805 w 806"/>
              <a:gd name="T1" fmla="*/ 425 h 814"/>
              <a:gd name="T2" fmla="*/ 799 w 806"/>
              <a:gd name="T3" fmla="*/ 508 h 814"/>
              <a:gd name="T4" fmla="*/ 772 w 806"/>
              <a:gd name="T5" fmla="*/ 586 h 814"/>
              <a:gd name="T6" fmla="*/ 726 w 806"/>
              <a:gd name="T7" fmla="*/ 657 h 814"/>
              <a:gd name="T8" fmla="*/ 668 w 806"/>
              <a:gd name="T9" fmla="*/ 717 h 814"/>
              <a:gd name="T10" fmla="*/ 601 w 806"/>
              <a:gd name="T11" fmla="*/ 764 h 814"/>
              <a:gd name="T12" fmla="*/ 545 w 806"/>
              <a:gd name="T13" fmla="*/ 790 h 814"/>
              <a:gd name="T14" fmla="*/ 417 w 806"/>
              <a:gd name="T15" fmla="*/ 814 h 814"/>
              <a:gd name="T16" fmla="*/ 315 w 806"/>
              <a:gd name="T17" fmla="*/ 804 h 814"/>
              <a:gd name="T18" fmla="*/ 193 w 806"/>
              <a:gd name="T19" fmla="*/ 753 h 814"/>
              <a:gd name="T20" fmla="*/ 92 w 806"/>
              <a:gd name="T21" fmla="*/ 666 h 814"/>
              <a:gd name="T22" fmla="*/ 24 w 806"/>
              <a:gd name="T23" fmla="*/ 545 h 814"/>
              <a:gd name="T24" fmla="*/ 4 w 806"/>
              <a:gd name="T25" fmla="*/ 465 h 814"/>
              <a:gd name="T26" fmla="*/ 2 w 806"/>
              <a:gd name="T27" fmla="*/ 366 h 814"/>
              <a:gd name="T28" fmla="*/ 23 w 806"/>
              <a:gd name="T29" fmla="*/ 270 h 814"/>
              <a:gd name="T30" fmla="*/ 67 w 806"/>
              <a:gd name="T31" fmla="*/ 183 h 814"/>
              <a:gd name="T32" fmla="*/ 130 w 806"/>
              <a:gd name="T33" fmla="*/ 108 h 814"/>
              <a:gd name="T34" fmla="*/ 212 w 806"/>
              <a:gd name="T35" fmla="*/ 50 h 814"/>
              <a:gd name="T36" fmla="*/ 286 w 806"/>
              <a:gd name="T37" fmla="*/ 19 h 814"/>
              <a:gd name="T38" fmla="*/ 372 w 806"/>
              <a:gd name="T39" fmla="*/ 2 h 814"/>
              <a:gd name="T40" fmla="*/ 459 w 806"/>
              <a:gd name="T41" fmla="*/ 4 h 814"/>
              <a:gd name="T42" fmla="*/ 542 w 806"/>
              <a:gd name="T43" fmla="*/ 23 h 814"/>
              <a:gd name="T44" fmla="*/ 617 w 806"/>
              <a:gd name="T45" fmla="*/ 59 h 814"/>
              <a:gd name="T46" fmla="*/ 683 w 806"/>
              <a:gd name="T47" fmla="*/ 110 h 814"/>
              <a:gd name="T48" fmla="*/ 735 w 806"/>
              <a:gd name="T49" fmla="*/ 175 h 814"/>
              <a:gd name="T50" fmla="*/ 701 w 806"/>
              <a:gd name="T51" fmla="*/ 144 h 814"/>
              <a:gd name="T52" fmla="*/ 611 w 806"/>
              <a:gd name="T53" fmla="*/ 93 h 814"/>
              <a:gd name="T54" fmla="*/ 506 w 806"/>
              <a:gd name="T55" fmla="*/ 78 h 814"/>
              <a:gd name="T56" fmla="*/ 425 w 806"/>
              <a:gd name="T57" fmla="*/ 92 h 814"/>
              <a:gd name="T58" fmla="*/ 360 w 806"/>
              <a:gd name="T59" fmla="*/ 123 h 814"/>
              <a:gd name="T60" fmla="*/ 305 w 806"/>
              <a:gd name="T61" fmla="*/ 165 h 814"/>
              <a:gd name="T62" fmla="*/ 264 w 806"/>
              <a:gd name="T63" fmla="*/ 218 h 814"/>
              <a:gd name="T64" fmla="*/ 236 w 806"/>
              <a:gd name="T65" fmla="*/ 278 h 814"/>
              <a:gd name="T66" fmla="*/ 224 w 806"/>
              <a:gd name="T67" fmla="*/ 343 h 814"/>
              <a:gd name="T68" fmla="*/ 230 w 806"/>
              <a:gd name="T69" fmla="*/ 410 h 814"/>
              <a:gd name="T70" fmla="*/ 246 w 806"/>
              <a:gd name="T71" fmla="*/ 459 h 814"/>
              <a:gd name="T72" fmla="*/ 279 w 806"/>
              <a:gd name="T73" fmla="*/ 507 h 814"/>
              <a:gd name="T74" fmla="*/ 322 w 806"/>
              <a:gd name="T75" fmla="*/ 541 h 814"/>
              <a:gd name="T76" fmla="*/ 374 w 806"/>
              <a:gd name="T77" fmla="*/ 559 h 814"/>
              <a:gd name="T78" fmla="*/ 431 w 806"/>
              <a:gd name="T79" fmla="*/ 561 h 814"/>
              <a:gd name="T80" fmla="*/ 491 w 806"/>
              <a:gd name="T81" fmla="*/ 545 h 814"/>
              <a:gd name="T82" fmla="*/ 538 w 806"/>
              <a:gd name="T83" fmla="*/ 519 h 814"/>
              <a:gd name="T84" fmla="*/ 594 w 806"/>
              <a:gd name="T85" fmla="*/ 458 h 814"/>
              <a:gd name="T86" fmla="*/ 611 w 806"/>
              <a:gd name="T87" fmla="*/ 390 h 814"/>
              <a:gd name="T88" fmla="*/ 589 w 806"/>
              <a:gd name="T89" fmla="*/ 332 h 814"/>
              <a:gd name="T90" fmla="*/ 544 w 806"/>
              <a:gd name="T91" fmla="*/ 305 h 814"/>
              <a:gd name="T92" fmla="*/ 471 w 806"/>
              <a:gd name="T93" fmla="*/ 300 h 814"/>
              <a:gd name="T94" fmla="*/ 391 w 806"/>
              <a:gd name="T95" fmla="*/ 327 h 814"/>
              <a:gd name="T96" fmla="*/ 334 w 806"/>
              <a:gd name="T97" fmla="*/ 368 h 814"/>
              <a:gd name="T98" fmla="*/ 318 w 806"/>
              <a:gd name="T99" fmla="*/ 383 h 814"/>
              <a:gd name="T100" fmla="*/ 409 w 806"/>
              <a:gd name="T101" fmla="*/ 280 h 814"/>
              <a:gd name="T102" fmla="*/ 456 w 806"/>
              <a:gd name="T103" fmla="*/ 250 h 814"/>
              <a:gd name="T104" fmla="*/ 524 w 806"/>
              <a:gd name="T105" fmla="*/ 225 h 814"/>
              <a:gd name="T106" fmla="*/ 590 w 806"/>
              <a:gd name="T107" fmla="*/ 217 h 814"/>
              <a:gd name="T108" fmla="*/ 652 w 806"/>
              <a:gd name="T109" fmla="*/ 227 h 814"/>
              <a:gd name="T110" fmla="*/ 707 w 806"/>
              <a:gd name="T111" fmla="*/ 253 h 814"/>
              <a:gd name="T112" fmla="*/ 753 w 806"/>
              <a:gd name="T113" fmla="*/ 294 h 814"/>
              <a:gd name="T114" fmla="*/ 787 w 806"/>
              <a:gd name="T115" fmla="*/ 349 h 8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06" h="814">
                <a:moveTo>
                  <a:pt x="796" y="374"/>
                </a:moveTo>
                <a:lnTo>
                  <a:pt x="796" y="374"/>
                </a:lnTo>
                <a:lnTo>
                  <a:pt x="800" y="391"/>
                </a:lnTo>
                <a:lnTo>
                  <a:pt x="803" y="408"/>
                </a:lnTo>
                <a:lnTo>
                  <a:pt x="805" y="425"/>
                </a:lnTo>
                <a:lnTo>
                  <a:pt x="806" y="442"/>
                </a:lnTo>
                <a:lnTo>
                  <a:pt x="806" y="459"/>
                </a:lnTo>
                <a:lnTo>
                  <a:pt x="804" y="475"/>
                </a:lnTo>
                <a:lnTo>
                  <a:pt x="802" y="492"/>
                </a:lnTo>
                <a:lnTo>
                  <a:pt x="799" y="508"/>
                </a:lnTo>
                <a:lnTo>
                  <a:pt x="795" y="524"/>
                </a:lnTo>
                <a:lnTo>
                  <a:pt x="791" y="540"/>
                </a:lnTo>
                <a:lnTo>
                  <a:pt x="785" y="556"/>
                </a:lnTo>
                <a:lnTo>
                  <a:pt x="779" y="571"/>
                </a:lnTo>
                <a:lnTo>
                  <a:pt x="772" y="586"/>
                </a:lnTo>
                <a:lnTo>
                  <a:pt x="764" y="601"/>
                </a:lnTo>
                <a:lnTo>
                  <a:pt x="755" y="616"/>
                </a:lnTo>
                <a:lnTo>
                  <a:pt x="746" y="630"/>
                </a:lnTo>
                <a:lnTo>
                  <a:pt x="737" y="643"/>
                </a:lnTo>
                <a:lnTo>
                  <a:pt x="726" y="657"/>
                </a:lnTo>
                <a:lnTo>
                  <a:pt x="716" y="670"/>
                </a:lnTo>
                <a:lnTo>
                  <a:pt x="705" y="682"/>
                </a:lnTo>
                <a:lnTo>
                  <a:pt x="693" y="694"/>
                </a:lnTo>
                <a:lnTo>
                  <a:pt x="681" y="706"/>
                </a:lnTo>
                <a:lnTo>
                  <a:pt x="668" y="717"/>
                </a:lnTo>
                <a:lnTo>
                  <a:pt x="655" y="727"/>
                </a:lnTo>
                <a:lnTo>
                  <a:pt x="642" y="737"/>
                </a:lnTo>
                <a:lnTo>
                  <a:pt x="629" y="747"/>
                </a:lnTo>
                <a:lnTo>
                  <a:pt x="615" y="755"/>
                </a:lnTo>
                <a:lnTo>
                  <a:pt x="601" y="764"/>
                </a:lnTo>
                <a:lnTo>
                  <a:pt x="587" y="771"/>
                </a:lnTo>
                <a:lnTo>
                  <a:pt x="573" y="778"/>
                </a:lnTo>
                <a:lnTo>
                  <a:pt x="559" y="785"/>
                </a:lnTo>
                <a:lnTo>
                  <a:pt x="545" y="790"/>
                </a:lnTo>
                <a:lnTo>
                  <a:pt x="545" y="790"/>
                </a:lnTo>
                <a:lnTo>
                  <a:pt x="519" y="798"/>
                </a:lnTo>
                <a:lnTo>
                  <a:pt x="494" y="805"/>
                </a:lnTo>
                <a:lnTo>
                  <a:pt x="468" y="810"/>
                </a:lnTo>
                <a:lnTo>
                  <a:pt x="443" y="813"/>
                </a:lnTo>
                <a:lnTo>
                  <a:pt x="417" y="814"/>
                </a:lnTo>
                <a:lnTo>
                  <a:pt x="392" y="814"/>
                </a:lnTo>
                <a:lnTo>
                  <a:pt x="366" y="812"/>
                </a:lnTo>
                <a:lnTo>
                  <a:pt x="341" y="809"/>
                </a:lnTo>
                <a:lnTo>
                  <a:pt x="341" y="809"/>
                </a:lnTo>
                <a:lnTo>
                  <a:pt x="315" y="804"/>
                </a:lnTo>
                <a:lnTo>
                  <a:pt x="289" y="797"/>
                </a:lnTo>
                <a:lnTo>
                  <a:pt x="264" y="789"/>
                </a:lnTo>
                <a:lnTo>
                  <a:pt x="240" y="778"/>
                </a:lnTo>
                <a:lnTo>
                  <a:pt x="216" y="767"/>
                </a:lnTo>
                <a:lnTo>
                  <a:pt x="193" y="753"/>
                </a:lnTo>
                <a:lnTo>
                  <a:pt x="170" y="739"/>
                </a:lnTo>
                <a:lnTo>
                  <a:pt x="149" y="723"/>
                </a:lnTo>
                <a:lnTo>
                  <a:pt x="129" y="705"/>
                </a:lnTo>
                <a:lnTo>
                  <a:pt x="110" y="686"/>
                </a:lnTo>
                <a:lnTo>
                  <a:pt x="92" y="666"/>
                </a:lnTo>
                <a:lnTo>
                  <a:pt x="76" y="644"/>
                </a:lnTo>
                <a:lnTo>
                  <a:pt x="60" y="621"/>
                </a:lnTo>
                <a:lnTo>
                  <a:pt x="47" y="597"/>
                </a:lnTo>
                <a:lnTo>
                  <a:pt x="34" y="572"/>
                </a:lnTo>
                <a:lnTo>
                  <a:pt x="24" y="545"/>
                </a:lnTo>
                <a:lnTo>
                  <a:pt x="24" y="545"/>
                </a:lnTo>
                <a:lnTo>
                  <a:pt x="17" y="526"/>
                </a:lnTo>
                <a:lnTo>
                  <a:pt x="12" y="506"/>
                </a:lnTo>
                <a:lnTo>
                  <a:pt x="7" y="486"/>
                </a:lnTo>
                <a:lnTo>
                  <a:pt x="4" y="465"/>
                </a:lnTo>
                <a:lnTo>
                  <a:pt x="1" y="445"/>
                </a:lnTo>
                <a:lnTo>
                  <a:pt x="0" y="425"/>
                </a:lnTo>
                <a:lnTo>
                  <a:pt x="0" y="405"/>
                </a:lnTo>
                <a:lnTo>
                  <a:pt x="0" y="386"/>
                </a:lnTo>
                <a:lnTo>
                  <a:pt x="2" y="366"/>
                </a:lnTo>
                <a:lnTo>
                  <a:pt x="4" y="346"/>
                </a:lnTo>
                <a:lnTo>
                  <a:pt x="8" y="327"/>
                </a:lnTo>
                <a:lnTo>
                  <a:pt x="12" y="308"/>
                </a:lnTo>
                <a:lnTo>
                  <a:pt x="17" y="289"/>
                </a:lnTo>
                <a:lnTo>
                  <a:pt x="23" y="270"/>
                </a:lnTo>
                <a:lnTo>
                  <a:pt x="30" y="252"/>
                </a:lnTo>
                <a:lnTo>
                  <a:pt x="38" y="234"/>
                </a:lnTo>
                <a:lnTo>
                  <a:pt x="47" y="217"/>
                </a:lnTo>
                <a:lnTo>
                  <a:pt x="57" y="200"/>
                </a:lnTo>
                <a:lnTo>
                  <a:pt x="67" y="183"/>
                </a:lnTo>
                <a:lnTo>
                  <a:pt x="78" y="167"/>
                </a:lnTo>
                <a:lnTo>
                  <a:pt x="90" y="152"/>
                </a:lnTo>
                <a:lnTo>
                  <a:pt x="103" y="137"/>
                </a:lnTo>
                <a:lnTo>
                  <a:pt x="116" y="122"/>
                </a:lnTo>
                <a:lnTo>
                  <a:pt x="130" y="108"/>
                </a:lnTo>
                <a:lnTo>
                  <a:pt x="145" y="95"/>
                </a:lnTo>
                <a:lnTo>
                  <a:pt x="161" y="83"/>
                </a:lnTo>
                <a:lnTo>
                  <a:pt x="177" y="71"/>
                </a:lnTo>
                <a:lnTo>
                  <a:pt x="194" y="60"/>
                </a:lnTo>
                <a:lnTo>
                  <a:pt x="212" y="50"/>
                </a:lnTo>
                <a:lnTo>
                  <a:pt x="230" y="41"/>
                </a:lnTo>
                <a:lnTo>
                  <a:pt x="249" y="32"/>
                </a:lnTo>
                <a:lnTo>
                  <a:pt x="269" y="25"/>
                </a:lnTo>
                <a:lnTo>
                  <a:pt x="269" y="25"/>
                </a:lnTo>
                <a:lnTo>
                  <a:pt x="286" y="19"/>
                </a:lnTo>
                <a:lnTo>
                  <a:pt x="303" y="14"/>
                </a:lnTo>
                <a:lnTo>
                  <a:pt x="320" y="10"/>
                </a:lnTo>
                <a:lnTo>
                  <a:pt x="337" y="6"/>
                </a:lnTo>
                <a:lnTo>
                  <a:pt x="355" y="4"/>
                </a:lnTo>
                <a:lnTo>
                  <a:pt x="372" y="2"/>
                </a:lnTo>
                <a:lnTo>
                  <a:pt x="390" y="1"/>
                </a:lnTo>
                <a:lnTo>
                  <a:pt x="407" y="0"/>
                </a:lnTo>
                <a:lnTo>
                  <a:pt x="424" y="1"/>
                </a:lnTo>
                <a:lnTo>
                  <a:pt x="442" y="2"/>
                </a:lnTo>
                <a:lnTo>
                  <a:pt x="459" y="4"/>
                </a:lnTo>
                <a:lnTo>
                  <a:pt x="476" y="6"/>
                </a:lnTo>
                <a:lnTo>
                  <a:pt x="492" y="10"/>
                </a:lnTo>
                <a:lnTo>
                  <a:pt x="509" y="13"/>
                </a:lnTo>
                <a:lnTo>
                  <a:pt x="525" y="18"/>
                </a:lnTo>
                <a:lnTo>
                  <a:pt x="542" y="23"/>
                </a:lnTo>
                <a:lnTo>
                  <a:pt x="557" y="29"/>
                </a:lnTo>
                <a:lnTo>
                  <a:pt x="573" y="36"/>
                </a:lnTo>
                <a:lnTo>
                  <a:pt x="588" y="43"/>
                </a:lnTo>
                <a:lnTo>
                  <a:pt x="603" y="51"/>
                </a:lnTo>
                <a:lnTo>
                  <a:pt x="617" y="59"/>
                </a:lnTo>
                <a:lnTo>
                  <a:pt x="631" y="68"/>
                </a:lnTo>
                <a:lnTo>
                  <a:pt x="645" y="78"/>
                </a:lnTo>
                <a:lnTo>
                  <a:pt x="658" y="88"/>
                </a:lnTo>
                <a:lnTo>
                  <a:pt x="671" y="99"/>
                </a:lnTo>
                <a:lnTo>
                  <a:pt x="683" y="110"/>
                </a:lnTo>
                <a:lnTo>
                  <a:pt x="695" y="122"/>
                </a:lnTo>
                <a:lnTo>
                  <a:pt x="705" y="134"/>
                </a:lnTo>
                <a:lnTo>
                  <a:pt x="716" y="147"/>
                </a:lnTo>
                <a:lnTo>
                  <a:pt x="726" y="161"/>
                </a:lnTo>
                <a:lnTo>
                  <a:pt x="735" y="175"/>
                </a:lnTo>
                <a:lnTo>
                  <a:pt x="743" y="189"/>
                </a:lnTo>
                <a:lnTo>
                  <a:pt x="743" y="189"/>
                </a:lnTo>
                <a:lnTo>
                  <a:pt x="730" y="173"/>
                </a:lnTo>
                <a:lnTo>
                  <a:pt x="716" y="158"/>
                </a:lnTo>
                <a:lnTo>
                  <a:pt x="701" y="144"/>
                </a:lnTo>
                <a:lnTo>
                  <a:pt x="684" y="132"/>
                </a:lnTo>
                <a:lnTo>
                  <a:pt x="667" y="120"/>
                </a:lnTo>
                <a:lnTo>
                  <a:pt x="649" y="110"/>
                </a:lnTo>
                <a:lnTo>
                  <a:pt x="630" y="101"/>
                </a:lnTo>
                <a:lnTo>
                  <a:pt x="611" y="93"/>
                </a:lnTo>
                <a:lnTo>
                  <a:pt x="591" y="87"/>
                </a:lnTo>
                <a:lnTo>
                  <a:pt x="570" y="82"/>
                </a:lnTo>
                <a:lnTo>
                  <a:pt x="549" y="79"/>
                </a:lnTo>
                <a:lnTo>
                  <a:pt x="528" y="78"/>
                </a:lnTo>
                <a:lnTo>
                  <a:pt x="506" y="78"/>
                </a:lnTo>
                <a:lnTo>
                  <a:pt x="484" y="79"/>
                </a:lnTo>
                <a:lnTo>
                  <a:pt x="461" y="83"/>
                </a:lnTo>
                <a:lnTo>
                  <a:pt x="439" y="88"/>
                </a:lnTo>
                <a:lnTo>
                  <a:pt x="439" y="88"/>
                </a:lnTo>
                <a:lnTo>
                  <a:pt x="425" y="92"/>
                </a:lnTo>
                <a:lnTo>
                  <a:pt x="411" y="97"/>
                </a:lnTo>
                <a:lnTo>
                  <a:pt x="397" y="103"/>
                </a:lnTo>
                <a:lnTo>
                  <a:pt x="384" y="109"/>
                </a:lnTo>
                <a:lnTo>
                  <a:pt x="372" y="116"/>
                </a:lnTo>
                <a:lnTo>
                  <a:pt x="360" y="123"/>
                </a:lnTo>
                <a:lnTo>
                  <a:pt x="348" y="130"/>
                </a:lnTo>
                <a:lnTo>
                  <a:pt x="336" y="138"/>
                </a:lnTo>
                <a:lnTo>
                  <a:pt x="326" y="147"/>
                </a:lnTo>
                <a:lnTo>
                  <a:pt x="315" y="156"/>
                </a:lnTo>
                <a:lnTo>
                  <a:pt x="305" y="165"/>
                </a:lnTo>
                <a:lnTo>
                  <a:pt x="296" y="175"/>
                </a:lnTo>
                <a:lnTo>
                  <a:pt x="287" y="186"/>
                </a:lnTo>
                <a:lnTo>
                  <a:pt x="279" y="196"/>
                </a:lnTo>
                <a:lnTo>
                  <a:pt x="271" y="207"/>
                </a:lnTo>
                <a:lnTo>
                  <a:pt x="264" y="218"/>
                </a:lnTo>
                <a:lnTo>
                  <a:pt x="257" y="230"/>
                </a:lnTo>
                <a:lnTo>
                  <a:pt x="251" y="241"/>
                </a:lnTo>
                <a:lnTo>
                  <a:pt x="246" y="254"/>
                </a:lnTo>
                <a:lnTo>
                  <a:pt x="241" y="266"/>
                </a:lnTo>
                <a:lnTo>
                  <a:pt x="236" y="278"/>
                </a:lnTo>
                <a:lnTo>
                  <a:pt x="233" y="291"/>
                </a:lnTo>
                <a:lnTo>
                  <a:pt x="230" y="304"/>
                </a:lnTo>
                <a:lnTo>
                  <a:pt x="227" y="317"/>
                </a:lnTo>
                <a:lnTo>
                  <a:pt x="226" y="330"/>
                </a:lnTo>
                <a:lnTo>
                  <a:pt x="224" y="343"/>
                </a:lnTo>
                <a:lnTo>
                  <a:pt x="224" y="356"/>
                </a:lnTo>
                <a:lnTo>
                  <a:pt x="224" y="370"/>
                </a:lnTo>
                <a:lnTo>
                  <a:pt x="225" y="383"/>
                </a:lnTo>
                <a:lnTo>
                  <a:pt x="227" y="397"/>
                </a:lnTo>
                <a:lnTo>
                  <a:pt x="230" y="410"/>
                </a:lnTo>
                <a:lnTo>
                  <a:pt x="233" y="423"/>
                </a:lnTo>
                <a:lnTo>
                  <a:pt x="233" y="423"/>
                </a:lnTo>
                <a:lnTo>
                  <a:pt x="237" y="436"/>
                </a:lnTo>
                <a:lnTo>
                  <a:pt x="241" y="448"/>
                </a:lnTo>
                <a:lnTo>
                  <a:pt x="246" y="459"/>
                </a:lnTo>
                <a:lnTo>
                  <a:pt x="251" y="470"/>
                </a:lnTo>
                <a:lnTo>
                  <a:pt x="257" y="480"/>
                </a:lnTo>
                <a:lnTo>
                  <a:pt x="264" y="490"/>
                </a:lnTo>
                <a:lnTo>
                  <a:pt x="271" y="499"/>
                </a:lnTo>
                <a:lnTo>
                  <a:pt x="279" y="507"/>
                </a:lnTo>
                <a:lnTo>
                  <a:pt x="287" y="515"/>
                </a:lnTo>
                <a:lnTo>
                  <a:pt x="295" y="523"/>
                </a:lnTo>
                <a:lnTo>
                  <a:pt x="304" y="529"/>
                </a:lnTo>
                <a:lnTo>
                  <a:pt x="313" y="535"/>
                </a:lnTo>
                <a:lnTo>
                  <a:pt x="322" y="541"/>
                </a:lnTo>
                <a:lnTo>
                  <a:pt x="332" y="546"/>
                </a:lnTo>
                <a:lnTo>
                  <a:pt x="342" y="550"/>
                </a:lnTo>
                <a:lnTo>
                  <a:pt x="353" y="554"/>
                </a:lnTo>
                <a:lnTo>
                  <a:pt x="363" y="557"/>
                </a:lnTo>
                <a:lnTo>
                  <a:pt x="374" y="559"/>
                </a:lnTo>
                <a:lnTo>
                  <a:pt x="385" y="561"/>
                </a:lnTo>
                <a:lnTo>
                  <a:pt x="397" y="562"/>
                </a:lnTo>
                <a:lnTo>
                  <a:pt x="408" y="562"/>
                </a:lnTo>
                <a:lnTo>
                  <a:pt x="420" y="562"/>
                </a:lnTo>
                <a:lnTo>
                  <a:pt x="431" y="561"/>
                </a:lnTo>
                <a:lnTo>
                  <a:pt x="443" y="559"/>
                </a:lnTo>
                <a:lnTo>
                  <a:pt x="455" y="557"/>
                </a:lnTo>
                <a:lnTo>
                  <a:pt x="467" y="554"/>
                </a:lnTo>
                <a:lnTo>
                  <a:pt x="479" y="550"/>
                </a:lnTo>
                <a:lnTo>
                  <a:pt x="491" y="545"/>
                </a:lnTo>
                <a:lnTo>
                  <a:pt x="503" y="540"/>
                </a:lnTo>
                <a:lnTo>
                  <a:pt x="515" y="534"/>
                </a:lnTo>
                <a:lnTo>
                  <a:pt x="527" y="527"/>
                </a:lnTo>
                <a:lnTo>
                  <a:pt x="538" y="519"/>
                </a:lnTo>
                <a:lnTo>
                  <a:pt x="538" y="519"/>
                </a:lnTo>
                <a:lnTo>
                  <a:pt x="552" y="508"/>
                </a:lnTo>
                <a:lnTo>
                  <a:pt x="565" y="497"/>
                </a:lnTo>
                <a:lnTo>
                  <a:pt x="576" y="484"/>
                </a:lnTo>
                <a:lnTo>
                  <a:pt x="586" y="471"/>
                </a:lnTo>
                <a:lnTo>
                  <a:pt x="594" y="458"/>
                </a:lnTo>
                <a:lnTo>
                  <a:pt x="600" y="444"/>
                </a:lnTo>
                <a:lnTo>
                  <a:pt x="605" y="431"/>
                </a:lnTo>
                <a:lnTo>
                  <a:pt x="609" y="417"/>
                </a:lnTo>
                <a:lnTo>
                  <a:pt x="611" y="403"/>
                </a:lnTo>
                <a:lnTo>
                  <a:pt x="611" y="390"/>
                </a:lnTo>
                <a:lnTo>
                  <a:pt x="610" y="377"/>
                </a:lnTo>
                <a:lnTo>
                  <a:pt x="607" y="365"/>
                </a:lnTo>
                <a:lnTo>
                  <a:pt x="603" y="353"/>
                </a:lnTo>
                <a:lnTo>
                  <a:pt x="597" y="342"/>
                </a:lnTo>
                <a:lnTo>
                  <a:pt x="589" y="332"/>
                </a:lnTo>
                <a:lnTo>
                  <a:pt x="580" y="323"/>
                </a:lnTo>
                <a:lnTo>
                  <a:pt x="580" y="323"/>
                </a:lnTo>
                <a:lnTo>
                  <a:pt x="569" y="316"/>
                </a:lnTo>
                <a:lnTo>
                  <a:pt x="557" y="310"/>
                </a:lnTo>
                <a:lnTo>
                  <a:pt x="544" y="305"/>
                </a:lnTo>
                <a:lnTo>
                  <a:pt x="531" y="302"/>
                </a:lnTo>
                <a:lnTo>
                  <a:pt x="516" y="299"/>
                </a:lnTo>
                <a:lnTo>
                  <a:pt x="501" y="298"/>
                </a:lnTo>
                <a:lnTo>
                  <a:pt x="486" y="299"/>
                </a:lnTo>
                <a:lnTo>
                  <a:pt x="471" y="300"/>
                </a:lnTo>
                <a:lnTo>
                  <a:pt x="455" y="303"/>
                </a:lnTo>
                <a:lnTo>
                  <a:pt x="439" y="307"/>
                </a:lnTo>
                <a:lnTo>
                  <a:pt x="423" y="313"/>
                </a:lnTo>
                <a:lnTo>
                  <a:pt x="407" y="319"/>
                </a:lnTo>
                <a:lnTo>
                  <a:pt x="391" y="327"/>
                </a:lnTo>
                <a:lnTo>
                  <a:pt x="376" y="335"/>
                </a:lnTo>
                <a:lnTo>
                  <a:pt x="361" y="345"/>
                </a:lnTo>
                <a:lnTo>
                  <a:pt x="347" y="356"/>
                </a:lnTo>
                <a:lnTo>
                  <a:pt x="347" y="356"/>
                </a:lnTo>
                <a:lnTo>
                  <a:pt x="334" y="368"/>
                </a:lnTo>
                <a:lnTo>
                  <a:pt x="322" y="381"/>
                </a:lnTo>
                <a:lnTo>
                  <a:pt x="312" y="393"/>
                </a:lnTo>
                <a:lnTo>
                  <a:pt x="303" y="406"/>
                </a:lnTo>
                <a:lnTo>
                  <a:pt x="303" y="406"/>
                </a:lnTo>
                <a:lnTo>
                  <a:pt x="318" y="383"/>
                </a:lnTo>
                <a:lnTo>
                  <a:pt x="334" y="360"/>
                </a:lnTo>
                <a:lnTo>
                  <a:pt x="351" y="338"/>
                </a:lnTo>
                <a:lnTo>
                  <a:pt x="369" y="317"/>
                </a:lnTo>
                <a:lnTo>
                  <a:pt x="389" y="298"/>
                </a:lnTo>
                <a:lnTo>
                  <a:pt x="409" y="280"/>
                </a:lnTo>
                <a:lnTo>
                  <a:pt x="420" y="272"/>
                </a:lnTo>
                <a:lnTo>
                  <a:pt x="432" y="264"/>
                </a:lnTo>
                <a:lnTo>
                  <a:pt x="444" y="257"/>
                </a:lnTo>
                <a:lnTo>
                  <a:pt x="456" y="250"/>
                </a:lnTo>
                <a:lnTo>
                  <a:pt x="456" y="250"/>
                </a:lnTo>
                <a:lnTo>
                  <a:pt x="469" y="244"/>
                </a:lnTo>
                <a:lnTo>
                  <a:pt x="483" y="238"/>
                </a:lnTo>
                <a:lnTo>
                  <a:pt x="497" y="233"/>
                </a:lnTo>
                <a:lnTo>
                  <a:pt x="510" y="228"/>
                </a:lnTo>
                <a:lnTo>
                  <a:pt x="524" y="225"/>
                </a:lnTo>
                <a:lnTo>
                  <a:pt x="537" y="222"/>
                </a:lnTo>
                <a:lnTo>
                  <a:pt x="551" y="220"/>
                </a:lnTo>
                <a:lnTo>
                  <a:pt x="564" y="218"/>
                </a:lnTo>
                <a:lnTo>
                  <a:pt x="577" y="217"/>
                </a:lnTo>
                <a:lnTo>
                  <a:pt x="590" y="217"/>
                </a:lnTo>
                <a:lnTo>
                  <a:pt x="603" y="218"/>
                </a:lnTo>
                <a:lnTo>
                  <a:pt x="616" y="219"/>
                </a:lnTo>
                <a:lnTo>
                  <a:pt x="628" y="221"/>
                </a:lnTo>
                <a:lnTo>
                  <a:pt x="640" y="224"/>
                </a:lnTo>
                <a:lnTo>
                  <a:pt x="652" y="227"/>
                </a:lnTo>
                <a:lnTo>
                  <a:pt x="664" y="231"/>
                </a:lnTo>
                <a:lnTo>
                  <a:pt x="675" y="236"/>
                </a:lnTo>
                <a:lnTo>
                  <a:pt x="686" y="241"/>
                </a:lnTo>
                <a:lnTo>
                  <a:pt x="697" y="247"/>
                </a:lnTo>
                <a:lnTo>
                  <a:pt x="707" y="253"/>
                </a:lnTo>
                <a:lnTo>
                  <a:pt x="717" y="260"/>
                </a:lnTo>
                <a:lnTo>
                  <a:pt x="727" y="268"/>
                </a:lnTo>
                <a:lnTo>
                  <a:pt x="736" y="276"/>
                </a:lnTo>
                <a:lnTo>
                  <a:pt x="745" y="285"/>
                </a:lnTo>
                <a:lnTo>
                  <a:pt x="753" y="294"/>
                </a:lnTo>
                <a:lnTo>
                  <a:pt x="761" y="304"/>
                </a:lnTo>
                <a:lnTo>
                  <a:pt x="768" y="314"/>
                </a:lnTo>
                <a:lnTo>
                  <a:pt x="775" y="325"/>
                </a:lnTo>
                <a:lnTo>
                  <a:pt x="781" y="337"/>
                </a:lnTo>
                <a:lnTo>
                  <a:pt x="787" y="349"/>
                </a:lnTo>
                <a:lnTo>
                  <a:pt x="792" y="361"/>
                </a:lnTo>
                <a:lnTo>
                  <a:pt x="796" y="374"/>
                </a:lnTo>
                <a:lnTo>
                  <a:pt x="796" y="3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ja-JP" altLang="en-US" sz="12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AEAA57-6445-4BD7-B9C1-D6840FCC7B45}"/>
              </a:ext>
            </a:extLst>
          </p:cNvPr>
          <p:cNvSpPr/>
          <p:nvPr/>
        </p:nvSpPr>
        <p:spPr>
          <a:xfrm>
            <a:off x="191407" y="883917"/>
            <a:ext cx="11495675" cy="5090167"/>
          </a:xfrm>
          <a:prstGeom prst="rect">
            <a:avLst/>
          </a:prstGeom>
        </p:spPr>
        <p:txBody>
          <a:bodyPr/>
          <a:lstStyle/>
          <a:p>
            <a:pPr marL="380990" indent="-38099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0990" indent="-38099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Phù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MVC</a:t>
            </a:r>
          </a:p>
          <a:p>
            <a:pPr marL="380990" indent="-38099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program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</a:t>
            </a:r>
          </a:p>
          <a:p>
            <a:pPr lvl="0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68EBE0D-29BD-43C8-9728-3CFD43E20679}"/>
              </a:ext>
            </a:extLst>
          </p:cNvPr>
          <p:cNvGrpSpPr/>
          <p:nvPr/>
        </p:nvGrpSpPr>
        <p:grpSpPr>
          <a:xfrm>
            <a:off x="1060814" y="2777947"/>
            <a:ext cx="9756860" cy="3297939"/>
            <a:chOff x="907080" y="1625347"/>
            <a:chExt cx="7317645" cy="247345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63B3D8E-7186-491A-A59D-F09AEFC1936B}"/>
                </a:ext>
              </a:extLst>
            </p:cNvPr>
            <p:cNvSpPr/>
            <p:nvPr/>
          </p:nvSpPr>
          <p:spPr>
            <a:xfrm>
              <a:off x="907080" y="1960930"/>
              <a:ext cx="1527050" cy="21378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/>
                <a:t>Program</a:t>
              </a:r>
            </a:p>
            <a:p>
              <a:pPr algn="ctr"/>
              <a:endParaRPr lang="en-US" sz="2400" dirty="0"/>
            </a:p>
            <a:p>
              <a:pPr algn="ctr"/>
              <a:endParaRPr lang="en-US" sz="2400" dirty="0"/>
            </a:p>
            <a:p>
              <a:pPr algn="ctr"/>
              <a:endParaRPr lang="en-US" sz="2400" dirty="0"/>
            </a:p>
            <a:p>
              <a:pPr algn="ctr"/>
              <a:r>
                <a:rPr lang="en-US" sz="2400" dirty="0"/>
                <a:t>HTML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6938D2-E5F6-4FFD-ADF8-4B8A5865A312}"/>
                </a:ext>
              </a:extLst>
            </p:cNvPr>
            <p:cNvSpPr/>
            <p:nvPr/>
          </p:nvSpPr>
          <p:spPr>
            <a:xfrm>
              <a:off x="5488230" y="1960930"/>
              <a:ext cx="1527050" cy="9162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/>
                <a:t>Program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5BF8831-4CA3-4BA3-BF63-2B3722B45B5B}"/>
                </a:ext>
              </a:extLst>
            </p:cNvPr>
            <p:cNvSpPr/>
            <p:nvPr/>
          </p:nvSpPr>
          <p:spPr>
            <a:xfrm>
              <a:off x="5491890" y="3182571"/>
              <a:ext cx="1527050" cy="9162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/>
                <a:t>HTML</a:t>
              </a:r>
            </a:p>
          </p:txBody>
        </p:sp>
        <p:sp>
          <p:nvSpPr>
            <p:cNvPr id="3" name="Arrow: Right 2">
              <a:extLst>
                <a:ext uri="{FF2B5EF4-FFF2-40B4-BE49-F238E27FC236}">
                  <a16:creationId xmlns:a16="http://schemas.microsoft.com/office/drawing/2014/main" id="{FB2713EE-37FB-4D2A-809A-DE473B34F84A}"/>
                </a:ext>
              </a:extLst>
            </p:cNvPr>
            <p:cNvSpPr/>
            <p:nvPr/>
          </p:nvSpPr>
          <p:spPr>
            <a:xfrm>
              <a:off x="2892245" y="2706015"/>
              <a:ext cx="2219408" cy="76352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/>
                <a:t>Smarty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C91787-AA3D-4030-A2BA-181B02F1AD7F}"/>
                </a:ext>
              </a:extLst>
            </p:cNvPr>
            <p:cNvSpPr/>
            <p:nvPr/>
          </p:nvSpPr>
          <p:spPr>
            <a:xfrm>
              <a:off x="1078217" y="1625347"/>
              <a:ext cx="1203208" cy="305105"/>
            </a:xfrm>
            <a:prstGeom prst="rect">
              <a:avLst/>
            </a:prstGeom>
          </p:spPr>
          <p:txBody>
            <a:bodyPr/>
            <a:lstStyle/>
            <a:p>
              <a:pPr lvl="0"/>
              <a:r>
                <a:rPr lang="en-US" sz="2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Index.php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46D563E-12C5-46F0-96DB-234A19B3E9A2}"/>
                </a:ext>
              </a:extLst>
            </p:cNvPr>
            <p:cNvSpPr/>
            <p:nvPr/>
          </p:nvSpPr>
          <p:spPr>
            <a:xfrm>
              <a:off x="7015280" y="2113635"/>
              <a:ext cx="1203208" cy="305105"/>
            </a:xfrm>
            <a:prstGeom prst="rect">
              <a:avLst/>
            </a:prstGeom>
          </p:spPr>
          <p:txBody>
            <a:bodyPr/>
            <a:lstStyle/>
            <a:p>
              <a:pPr lvl="0"/>
              <a:r>
                <a:rPr lang="en-US" sz="2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Index.php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748090C-7EE9-4B82-88E1-640A5A9A4017}"/>
                </a:ext>
              </a:extLst>
            </p:cNvPr>
            <p:cNvSpPr/>
            <p:nvPr/>
          </p:nvSpPr>
          <p:spPr>
            <a:xfrm>
              <a:off x="7021517" y="3421686"/>
              <a:ext cx="1203208" cy="305105"/>
            </a:xfrm>
            <a:prstGeom prst="rect">
              <a:avLst/>
            </a:prstGeom>
          </p:spPr>
          <p:txBody>
            <a:bodyPr/>
            <a:lstStyle/>
            <a:p>
              <a:pPr lvl="0"/>
              <a:r>
                <a:rPr lang="en-US" sz="2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Index.tpl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5329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2">
            <a:extLst>
              <a:ext uri="{FF2B5EF4-FFF2-40B4-BE49-F238E27FC236}">
                <a16:creationId xmlns:a16="http://schemas.microsoft.com/office/drawing/2014/main" id="{39486942-BA73-41EC-9015-CA73434CE0DC}"/>
              </a:ext>
            </a:extLst>
          </p:cNvPr>
          <p:cNvSpPr txBox="1">
            <a:spLocks/>
          </p:cNvSpPr>
          <p:nvPr/>
        </p:nvSpPr>
        <p:spPr>
          <a:xfrm>
            <a:off x="1393941" y="55310"/>
            <a:ext cx="4707340" cy="85532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121920" tIns="60960" rIns="121920" bIns="6096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Smarty</a:t>
            </a:r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D1330FA6-4982-4BBE-9769-6FDE4A7AEA27}"/>
              </a:ext>
            </a:extLst>
          </p:cNvPr>
          <p:cNvSpPr>
            <a:spLocks/>
          </p:cNvSpPr>
          <p:nvPr/>
        </p:nvSpPr>
        <p:spPr bwMode="auto">
          <a:xfrm>
            <a:off x="11186167" y="183833"/>
            <a:ext cx="814427" cy="598280"/>
          </a:xfrm>
          <a:custGeom>
            <a:avLst/>
            <a:gdLst>
              <a:gd name="T0" fmla="*/ 805 w 806"/>
              <a:gd name="T1" fmla="*/ 425 h 814"/>
              <a:gd name="T2" fmla="*/ 799 w 806"/>
              <a:gd name="T3" fmla="*/ 508 h 814"/>
              <a:gd name="T4" fmla="*/ 772 w 806"/>
              <a:gd name="T5" fmla="*/ 586 h 814"/>
              <a:gd name="T6" fmla="*/ 726 w 806"/>
              <a:gd name="T7" fmla="*/ 657 h 814"/>
              <a:gd name="T8" fmla="*/ 668 w 806"/>
              <a:gd name="T9" fmla="*/ 717 h 814"/>
              <a:gd name="T10" fmla="*/ 601 w 806"/>
              <a:gd name="T11" fmla="*/ 764 h 814"/>
              <a:gd name="T12" fmla="*/ 545 w 806"/>
              <a:gd name="T13" fmla="*/ 790 h 814"/>
              <a:gd name="T14" fmla="*/ 417 w 806"/>
              <a:gd name="T15" fmla="*/ 814 h 814"/>
              <a:gd name="T16" fmla="*/ 315 w 806"/>
              <a:gd name="T17" fmla="*/ 804 h 814"/>
              <a:gd name="T18" fmla="*/ 193 w 806"/>
              <a:gd name="T19" fmla="*/ 753 h 814"/>
              <a:gd name="T20" fmla="*/ 92 w 806"/>
              <a:gd name="T21" fmla="*/ 666 h 814"/>
              <a:gd name="T22" fmla="*/ 24 w 806"/>
              <a:gd name="T23" fmla="*/ 545 h 814"/>
              <a:gd name="T24" fmla="*/ 4 w 806"/>
              <a:gd name="T25" fmla="*/ 465 h 814"/>
              <a:gd name="T26" fmla="*/ 2 w 806"/>
              <a:gd name="T27" fmla="*/ 366 h 814"/>
              <a:gd name="T28" fmla="*/ 23 w 806"/>
              <a:gd name="T29" fmla="*/ 270 h 814"/>
              <a:gd name="T30" fmla="*/ 67 w 806"/>
              <a:gd name="T31" fmla="*/ 183 h 814"/>
              <a:gd name="T32" fmla="*/ 130 w 806"/>
              <a:gd name="T33" fmla="*/ 108 h 814"/>
              <a:gd name="T34" fmla="*/ 212 w 806"/>
              <a:gd name="T35" fmla="*/ 50 h 814"/>
              <a:gd name="T36" fmla="*/ 286 w 806"/>
              <a:gd name="T37" fmla="*/ 19 h 814"/>
              <a:gd name="T38" fmla="*/ 372 w 806"/>
              <a:gd name="T39" fmla="*/ 2 h 814"/>
              <a:gd name="T40" fmla="*/ 459 w 806"/>
              <a:gd name="T41" fmla="*/ 4 h 814"/>
              <a:gd name="T42" fmla="*/ 542 w 806"/>
              <a:gd name="T43" fmla="*/ 23 h 814"/>
              <a:gd name="T44" fmla="*/ 617 w 806"/>
              <a:gd name="T45" fmla="*/ 59 h 814"/>
              <a:gd name="T46" fmla="*/ 683 w 806"/>
              <a:gd name="T47" fmla="*/ 110 h 814"/>
              <a:gd name="T48" fmla="*/ 735 w 806"/>
              <a:gd name="T49" fmla="*/ 175 h 814"/>
              <a:gd name="T50" fmla="*/ 701 w 806"/>
              <a:gd name="T51" fmla="*/ 144 h 814"/>
              <a:gd name="T52" fmla="*/ 611 w 806"/>
              <a:gd name="T53" fmla="*/ 93 h 814"/>
              <a:gd name="T54" fmla="*/ 506 w 806"/>
              <a:gd name="T55" fmla="*/ 78 h 814"/>
              <a:gd name="T56" fmla="*/ 425 w 806"/>
              <a:gd name="T57" fmla="*/ 92 h 814"/>
              <a:gd name="T58" fmla="*/ 360 w 806"/>
              <a:gd name="T59" fmla="*/ 123 h 814"/>
              <a:gd name="T60" fmla="*/ 305 w 806"/>
              <a:gd name="T61" fmla="*/ 165 h 814"/>
              <a:gd name="T62" fmla="*/ 264 w 806"/>
              <a:gd name="T63" fmla="*/ 218 h 814"/>
              <a:gd name="T64" fmla="*/ 236 w 806"/>
              <a:gd name="T65" fmla="*/ 278 h 814"/>
              <a:gd name="T66" fmla="*/ 224 w 806"/>
              <a:gd name="T67" fmla="*/ 343 h 814"/>
              <a:gd name="T68" fmla="*/ 230 w 806"/>
              <a:gd name="T69" fmla="*/ 410 h 814"/>
              <a:gd name="T70" fmla="*/ 246 w 806"/>
              <a:gd name="T71" fmla="*/ 459 h 814"/>
              <a:gd name="T72" fmla="*/ 279 w 806"/>
              <a:gd name="T73" fmla="*/ 507 h 814"/>
              <a:gd name="T74" fmla="*/ 322 w 806"/>
              <a:gd name="T75" fmla="*/ 541 h 814"/>
              <a:gd name="T76" fmla="*/ 374 w 806"/>
              <a:gd name="T77" fmla="*/ 559 h 814"/>
              <a:gd name="T78" fmla="*/ 431 w 806"/>
              <a:gd name="T79" fmla="*/ 561 h 814"/>
              <a:gd name="T80" fmla="*/ 491 w 806"/>
              <a:gd name="T81" fmla="*/ 545 h 814"/>
              <a:gd name="T82" fmla="*/ 538 w 806"/>
              <a:gd name="T83" fmla="*/ 519 h 814"/>
              <a:gd name="T84" fmla="*/ 594 w 806"/>
              <a:gd name="T85" fmla="*/ 458 h 814"/>
              <a:gd name="T86" fmla="*/ 611 w 806"/>
              <a:gd name="T87" fmla="*/ 390 h 814"/>
              <a:gd name="T88" fmla="*/ 589 w 806"/>
              <a:gd name="T89" fmla="*/ 332 h 814"/>
              <a:gd name="T90" fmla="*/ 544 w 806"/>
              <a:gd name="T91" fmla="*/ 305 h 814"/>
              <a:gd name="T92" fmla="*/ 471 w 806"/>
              <a:gd name="T93" fmla="*/ 300 h 814"/>
              <a:gd name="T94" fmla="*/ 391 w 806"/>
              <a:gd name="T95" fmla="*/ 327 h 814"/>
              <a:gd name="T96" fmla="*/ 334 w 806"/>
              <a:gd name="T97" fmla="*/ 368 h 814"/>
              <a:gd name="T98" fmla="*/ 318 w 806"/>
              <a:gd name="T99" fmla="*/ 383 h 814"/>
              <a:gd name="T100" fmla="*/ 409 w 806"/>
              <a:gd name="T101" fmla="*/ 280 h 814"/>
              <a:gd name="T102" fmla="*/ 456 w 806"/>
              <a:gd name="T103" fmla="*/ 250 h 814"/>
              <a:gd name="T104" fmla="*/ 524 w 806"/>
              <a:gd name="T105" fmla="*/ 225 h 814"/>
              <a:gd name="T106" fmla="*/ 590 w 806"/>
              <a:gd name="T107" fmla="*/ 217 h 814"/>
              <a:gd name="T108" fmla="*/ 652 w 806"/>
              <a:gd name="T109" fmla="*/ 227 h 814"/>
              <a:gd name="T110" fmla="*/ 707 w 806"/>
              <a:gd name="T111" fmla="*/ 253 h 814"/>
              <a:gd name="T112" fmla="*/ 753 w 806"/>
              <a:gd name="T113" fmla="*/ 294 h 814"/>
              <a:gd name="T114" fmla="*/ 787 w 806"/>
              <a:gd name="T115" fmla="*/ 349 h 8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06" h="814">
                <a:moveTo>
                  <a:pt x="796" y="374"/>
                </a:moveTo>
                <a:lnTo>
                  <a:pt x="796" y="374"/>
                </a:lnTo>
                <a:lnTo>
                  <a:pt x="800" y="391"/>
                </a:lnTo>
                <a:lnTo>
                  <a:pt x="803" y="408"/>
                </a:lnTo>
                <a:lnTo>
                  <a:pt x="805" y="425"/>
                </a:lnTo>
                <a:lnTo>
                  <a:pt x="806" y="442"/>
                </a:lnTo>
                <a:lnTo>
                  <a:pt x="806" y="459"/>
                </a:lnTo>
                <a:lnTo>
                  <a:pt x="804" y="475"/>
                </a:lnTo>
                <a:lnTo>
                  <a:pt x="802" y="492"/>
                </a:lnTo>
                <a:lnTo>
                  <a:pt x="799" y="508"/>
                </a:lnTo>
                <a:lnTo>
                  <a:pt x="795" y="524"/>
                </a:lnTo>
                <a:lnTo>
                  <a:pt x="791" y="540"/>
                </a:lnTo>
                <a:lnTo>
                  <a:pt x="785" y="556"/>
                </a:lnTo>
                <a:lnTo>
                  <a:pt x="779" y="571"/>
                </a:lnTo>
                <a:lnTo>
                  <a:pt x="772" y="586"/>
                </a:lnTo>
                <a:lnTo>
                  <a:pt x="764" y="601"/>
                </a:lnTo>
                <a:lnTo>
                  <a:pt x="755" y="616"/>
                </a:lnTo>
                <a:lnTo>
                  <a:pt x="746" y="630"/>
                </a:lnTo>
                <a:lnTo>
                  <a:pt x="737" y="643"/>
                </a:lnTo>
                <a:lnTo>
                  <a:pt x="726" y="657"/>
                </a:lnTo>
                <a:lnTo>
                  <a:pt x="716" y="670"/>
                </a:lnTo>
                <a:lnTo>
                  <a:pt x="705" y="682"/>
                </a:lnTo>
                <a:lnTo>
                  <a:pt x="693" y="694"/>
                </a:lnTo>
                <a:lnTo>
                  <a:pt x="681" y="706"/>
                </a:lnTo>
                <a:lnTo>
                  <a:pt x="668" y="717"/>
                </a:lnTo>
                <a:lnTo>
                  <a:pt x="655" y="727"/>
                </a:lnTo>
                <a:lnTo>
                  <a:pt x="642" y="737"/>
                </a:lnTo>
                <a:lnTo>
                  <a:pt x="629" y="747"/>
                </a:lnTo>
                <a:lnTo>
                  <a:pt x="615" y="755"/>
                </a:lnTo>
                <a:lnTo>
                  <a:pt x="601" y="764"/>
                </a:lnTo>
                <a:lnTo>
                  <a:pt x="587" y="771"/>
                </a:lnTo>
                <a:lnTo>
                  <a:pt x="573" y="778"/>
                </a:lnTo>
                <a:lnTo>
                  <a:pt x="559" y="785"/>
                </a:lnTo>
                <a:lnTo>
                  <a:pt x="545" y="790"/>
                </a:lnTo>
                <a:lnTo>
                  <a:pt x="545" y="790"/>
                </a:lnTo>
                <a:lnTo>
                  <a:pt x="519" y="798"/>
                </a:lnTo>
                <a:lnTo>
                  <a:pt x="494" y="805"/>
                </a:lnTo>
                <a:lnTo>
                  <a:pt x="468" y="810"/>
                </a:lnTo>
                <a:lnTo>
                  <a:pt x="443" y="813"/>
                </a:lnTo>
                <a:lnTo>
                  <a:pt x="417" y="814"/>
                </a:lnTo>
                <a:lnTo>
                  <a:pt x="392" y="814"/>
                </a:lnTo>
                <a:lnTo>
                  <a:pt x="366" y="812"/>
                </a:lnTo>
                <a:lnTo>
                  <a:pt x="341" y="809"/>
                </a:lnTo>
                <a:lnTo>
                  <a:pt x="341" y="809"/>
                </a:lnTo>
                <a:lnTo>
                  <a:pt x="315" y="804"/>
                </a:lnTo>
                <a:lnTo>
                  <a:pt x="289" y="797"/>
                </a:lnTo>
                <a:lnTo>
                  <a:pt x="264" y="789"/>
                </a:lnTo>
                <a:lnTo>
                  <a:pt x="240" y="778"/>
                </a:lnTo>
                <a:lnTo>
                  <a:pt x="216" y="767"/>
                </a:lnTo>
                <a:lnTo>
                  <a:pt x="193" y="753"/>
                </a:lnTo>
                <a:lnTo>
                  <a:pt x="170" y="739"/>
                </a:lnTo>
                <a:lnTo>
                  <a:pt x="149" y="723"/>
                </a:lnTo>
                <a:lnTo>
                  <a:pt x="129" y="705"/>
                </a:lnTo>
                <a:lnTo>
                  <a:pt x="110" y="686"/>
                </a:lnTo>
                <a:lnTo>
                  <a:pt x="92" y="666"/>
                </a:lnTo>
                <a:lnTo>
                  <a:pt x="76" y="644"/>
                </a:lnTo>
                <a:lnTo>
                  <a:pt x="60" y="621"/>
                </a:lnTo>
                <a:lnTo>
                  <a:pt x="47" y="597"/>
                </a:lnTo>
                <a:lnTo>
                  <a:pt x="34" y="572"/>
                </a:lnTo>
                <a:lnTo>
                  <a:pt x="24" y="545"/>
                </a:lnTo>
                <a:lnTo>
                  <a:pt x="24" y="545"/>
                </a:lnTo>
                <a:lnTo>
                  <a:pt x="17" y="526"/>
                </a:lnTo>
                <a:lnTo>
                  <a:pt x="12" y="506"/>
                </a:lnTo>
                <a:lnTo>
                  <a:pt x="7" y="486"/>
                </a:lnTo>
                <a:lnTo>
                  <a:pt x="4" y="465"/>
                </a:lnTo>
                <a:lnTo>
                  <a:pt x="1" y="445"/>
                </a:lnTo>
                <a:lnTo>
                  <a:pt x="0" y="425"/>
                </a:lnTo>
                <a:lnTo>
                  <a:pt x="0" y="405"/>
                </a:lnTo>
                <a:lnTo>
                  <a:pt x="0" y="386"/>
                </a:lnTo>
                <a:lnTo>
                  <a:pt x="2" y="366"/>
                </a:lnTo>
                <a:lnTo>
                  <a:pt x="4" y="346"/>
                </a:lnTo>
                <a:lnTo>
                  <a:pt x="8" y="327"/>
                </a:lnTo>
                <a:lnTo>
                  <a:pt x="12" y="308"/>
                </a:lnTo>
                <a:lnTo>
                  <a:pt x="17" y="289"/>
                </a:lnTo>
                <a:lnTo>
                  <a:pt x="23" y="270"/>
                </a:lnTo>
                <a:lnTo>
                  <a:pt x="30" y="252"/>
                </a:lnTo>
                <a:lnTo>
                  <a:pt x="38" y="234"/>
                </a:lnTo>
                <a:lnTo>
                  <a:pt x="47" y="217"/>
                </a:lnTo>
                <a:lnTo>
                  <a:pt x="57" y="200"/>
                </a:lnTo>
                <a:lnTo>
                  <a:pt x="67" y="183"/>
                </a:lnTo>
                <a:lnTo>
                  <a:pt x="78" y="167"/>
                </a:lnTo>
                <a:lnTo>
                  <a:pt x="90" y="152"/>
                </a:lnTo>
                <a:lnTo>
                  <a:pt x="103" y="137"/>
                </a:lnTo>
                <a:lnTo>
                  <a:pt x="116" y="122"/>
                </a:lnTo>
                <a:lnTo>
                  <a:pt x="130" y="108"/>
                </a:lnTo>
                <a:lnTo>
                  <a:pt x="145" y="95"/>
                </a:lnTo>
                <a:lnTo>
                  <a:pt x="161" y="83"/>
                </a:lnTo>
                <a:lnTo>
                  <a:pt x="177" y="71"/>
                </a:lnTo>
                <a:lnTo>
                  <a:pt x="194" y="60"/>
                </a:lnTo>
                <a:lnTo>
                  <a:pt x="212" y="50"/>
                </a:lnTo>
                <a:lnTo>
                  <a:pt x="230" y="41"/>
                </a:lnTo>
                <a:lnTo>
                  <a:pt x="249" y="32"/>
                </a:lnTo>
                <a:lnTo>
                  <a:pt x="269" y="25"/>
                </a:lnTo>
                <a:lnTo>
                  <a:pt x="269" y="25"/>
                </a:lnTo>
                <a:lnTo>
                  <a:pt x="286" y="19"/>
                </a:lnTo>
                <a:lnTo>
                  <a:pt x="303" y="14"/>
                </a:lnTo>
                <a:lnTo>
                  <a:pt x="320" y="10"/>
                </a:lnTo>
                <a:lnTo>
                  <a:pt x="337" y="6"/>
                </a:lnTo>
                <a:lnTo>
                  <a:pt x="355" y="4"/>
                </a:lnTo>
                <a:lnTo>
                  <a:pt x="372" y="2"/>
                </a:lnTo>
                <a:lnTo>
                  <a:pt x="390" y="1"/>
                </a:lnTo>
                <a:lnTo>
                  <a:pt x="407" y="0"/>
                </a:lnTo>
                <a:lnTo>
                  <a:pt x="424" y="1"/>
                </a:lnTo>
                <a:lnTo>
                  <a:pt x="442" y="2"/>
                </a:lnTo>
                <a:lnTo>
                  <a:pt x="459" y="4"/>
                </a:lnTo>
                <a:lnTo>
                  <a:pt x="476" y="6"/>
                </a:lnTo>
                <a:lnTo>
                  <a:pt x="492" y="10"/>
                </a:lnTo>
                <a:lnTo>
                  <a:pt x="509" y="13"/>
                </a:lnTo>
                <a:lnTo>
                  <a:pt x="525" y="18"/>
                </a:lnTo>
                <a:lnTo>
                  <a:pt x="542" y="23"/>
                </a:lnTo>
                <a:lnTo>
                  <a:pt x="557" y="29"/>
                </a:lnTo>
                <a:lnTo>
                  <a:pt x="573" y="36"/>
                </a:lnTo>
                <a:lnTo>
                  <a:pt x="588" y="43"/>
                </a:lnTo>
                <a:lnTo>
                  <a:pt x="603" y="51"/>
                </a:lnTo>
                <a:lnTo>
                  <a:pt x="617" y="59"/>
                </a:lnTo>
                <a:lnTo>
                  <a:pt x="631" y="68"/>
                </a:lnTo>
                <a:lnTo>
                  <a:pt x="645" y="78"/>
                </a:lnTo>
                <a:lnTo>
                  <a:pt x="658" y="88"/>
                </a:lnTo>
                <a:lnTo>
                  <a:pt x="671" y="99"/>
                </a:lnTo>
                <a:lnTo>
                  <a:pt x="683" y="110"/>
                </a:lnTo>
                <a:lnTo>
                  <a:pt x="695" y="122"/>
                </a:lnTo>
                <a:lnTo>
                  <a:pt x="705" y="134"/>
                </a:lnTo>
                <a:lnTo>
                  <a:pt x="716" y="147"/>
                </a:lnTo>
                <a:lnTo>
                  <a:pt x="726" y="161"/>
                </a:lnTo>
                <a:lnTo>
                  <a:pt x="735" y="175"/>
                </a:lnTo>
                <a:lnTo>
                  <a:pt x="743" y="189"/>
                </a:lnTo>
                <a:lnTo>
                  <a:pt x="743" y="189"/>
                </a:lnTo>
                <a:lnTo>
                  <a:pt x="730" y="173"/>
                </a:lnTo>
                <a:lnTo>
                  <a:pt x="716" y="158"/>
                </a:lnTo>
                <a:lnTo>
                  <a:pt x="701" y="144"/>
                </a:lnTo>
                <a:lnTo>
                  <a:pt x="684" y="132"/>
                </a:lnTo>
                <a:lnTo>
                  <a:pt x="667" y="120"/>
                </a:lnTo>
                <a:lnTo>
                  <a:pt x="649" y="110"/>
                </a:lnTo>
                <a:lnTo>
                  <a:pt x="630" y="101"/>
                </a:lnTo>
                <a:lnTo>
                  <a:pt x="611" y="93"/>
                </a:lnTo>
                <a:lnTo>
                  <a:pt x="591" y="87"/>
                </a:lnTo>
                <a:lnTo>
                  <a:pt x="570" y="82"/>
                </a:lnTo>
                <a:lnTo>
                  <a:pt x="549" y="79"/>
                </a:lnTo>
                <a:lnTo>
                  <a:pt x="528" y="78"/>
                </a:lnTo>
                <a:lnTo>
                  <a:pt x="506" y="78"/>
                </a:lnTo>
                <a:lnTo>
                  <a:pt x="484" y="79"/>
                </a:lnTo>
                <a:lnTo>
                  <a:pt x="461" y="83"/>
                </a:lnTo>
                <a:lnTo>
                  <a:pt x="439" y="88"/>
                </a:lnTo>
                <a:lnTo>
                  <a:pt x="439" y="88"/>
                </a:lnTo>
                <a:lnTo>
                  <a:pt x="425" y="92"/>
                </a:lnTo>
                <a:lnTo>
                  <a:pt x="411" y="97"/>
                </a:lnTo>
                <a:lnTo>
                  <a:pt x="397" y="103"/>
                </a:lnTo>
                <a:lnTo>
                  <a:pt x="384" y="109"/>
                </a:lnTo>
                <a:lnTo>
                  <a:pt x="372" y="116"/>
                </a:lnTo>
                <a:lnTo>
                  <a:pt x="360" y="123"/>
                </a:lnTo>
                <a:lnTo>
                  <a:pt x="348" y="130"/>
                </a:lnTo>
                <a:lnTo>
                  <a:pt x="336" y="138"/>
                </a:lnTo>
                <a:lnTo>
                  <a:pt x="326" y="147"/>
                </a:lnTo>
                <a:lnTo>
                  <a:pt x="315" y="156"/>
                </a:lnTo>
                <a:lnTo>
                  <a:pt x="305" y="165"/>
                </a:lnTo>
                <a:lnTo>
                  <a:pt x="296" y="175"/>
                </a:lnTo>
                <a:lnTo>
                  <a:pt x="287" y="186"/>
                </a:lnTo>
                <a:lnTo>
                  <a:pt x="279" y="196"/>
                </a:lnTo>
                <a:lnTo>
                  <a:pt x="271" y="207"/>
                </a:lnTo>
                <a:lnTo>
                  <a:pt x="264" y="218"/>
                </a:lnTo>
                <a:lnTo>
                  <a:pt x="257" y="230"/>
                </a:lnTo>
                <a:lnTo>
                  <a:pt x="251" y="241"/>
                </a:lnTo>
                <a:lnTo>
                  <a:pt x="246" y="254"/>
                </a:lnTo>
                <a:lnTo>
                  <a:pt x="241" y="266"/>
                </a:lnTo>
                <a:lnTo>
                  <a:pt x="236" y="278"/>
                </a:lnTo>
                <a:lnTo>
                  <a:pt x="233" y="291"/>
                </a:lnTo>
                <a:lnTo>
                  <a:pt x="230" y="304"/>
                </a:lnTo>
                <a:lnTo>
                  <a:pt x="227" y="317"/>
                </a:lnTo>
                <a:lnTo>
                  <a:pt x="226" y="330"/>
                </a:lnTo>
                <a:lnTo>
                  <a:pt x="224" y="343"/>
                </a:lnTo>
                <a:lnTo>
                  <a:pt x="224" y="356"/>
                </a:lnTo>
                <a:lnTo>
                  <a:pt x="224" y="370"/>
                </a:lnTo>
                <a:lnTo>
                  <a:pt x="225" y="383"/>
                </a:lnTo>
                <a:lnTo>
                  <a:pt x="227" y="397"/>
                </a:lnTo>
                <a:lnTo>
                  <a:pt x="230" y="410"/>
                </a:lnTo>
                <a:lnTo>
                  <a:pt x="233" y="423"/>
                </a:lnTo>
                <a:lnTo>
                  <a:pt x="233" y="423"/>
                </a:lnTo>
                <a:lnTo>
                  <a:pt x="237" y="436"/>
                </a:lnTo>
                <a:lnTo>
                  <a:pt x="241" y="448"/>
                </a:lnTo>
                <a:lnTo>
                  <a:pt x="246" y="459"/>
                </a:lnTo>
                <a:lnTo>
                  <a:pt x="251" y="470"/>
                </a:lnTo>
                <a:lnTo>
                  <a:pt x="257" y="480"/>
                </a:lnTo>
                <a:lnTo>
                  <a:pt x="264" y="490"/>
                </a:lnTo>
                <a:lnTo>
                  <a:pt x="271" y="499"/>
                </a:lnTo>
                <a:lnTo>
                  <a:pt x="279" y="507"/>
                </a:lnTo>
                <a:lnTo>
                  <a:pt x="287" y="515"/>
                </a:lnTo>
                <a:lnTo>
                  <a:pt x="295" y="523"/>
                </a:lnTo>
                <a:lnTo>
                  <a:pt x="304" y="529"/>
                </a:lnTo>
                <a:lnTo>
                  <a:pt x="313" y="535"/>
                </a:lnTo>
                <a:lnTo>
                  <a:pt x="322" y="541"/>
                </a:lnTo>
                <a:lnTo>
                  <a:pt x="332" y="546"/>
                </a:lnTo>
                <a:lnTo>
                  <a:pt x="342" y="550"/>
                </a:lnTo>
                <a:lnTo>
                  <a:pt x="353" y="554"/>
                </a:lnTo>
                <a:lnTo>
                  <a:pt x="363" y="557"/>
                </a:lnTo>
                <a:lnTo>
                  <a:pt x="374" y="559"/>
                </a:lnTo>
                <a:lnTo>
                  <a:pt x="385" y="561"/>
                </a:lnTo>
                <a:lnTo>
                  <a:pt x="397" y="562"/>
                </a:lnTo>
                <a:lnTo>
                  <a:pt x="408" y="562"/>
                </a:lnTo>
                <a:lnTo>
                  <a:pt x="420" y="562"/>
                </a:lnTo>
                <a:lnTo>
                  <a:pt x="431" y="561"/>
                </a:lnTo>
                <a:lnTo>
                  <a:pt x="443" y="559"/>
                </a:lnTo>
                <a:lnTo>
                  <a:pt x="455" y="557"/>
                </a:lnTo>
                <a:lnTo>
                  <a:pt x="467" y="554"/>
                </a:lnTo>
                <a:lnTo>
                  <a:pt x="479" y="550"/>
                </a:lnTo>
                <a:lnTo>
                  <a:pt x="491" y="545"/>
                </a:lnTo>
                <a:lnTo>
                  <a:pt x="503" y="540"/>
                </a:lnTo>
                <a:lnTo>
                  <a:pt x="515" y="534"/>
                </a:lnTo>
                <a:lnTo>
                  <a:pt x="527" y="527"/>
                </a:lnTo>
                <a:lnTo>
                  <a:pt x="538" y="519"/>
                </a:lnTo>
                <a:lnTo>
                  <a:pt x="538" y="519"/>
                </a:lnTo>
                <a:lnTo>
                  <a:pt x="552" y="508"/>
                </a:lnTo>
                <a:lnTo>
                  <a:pt x="565" y="497"/>
                </a:lnTo>
                <a:lnTo>
                  <a:pt x="576" y="484"/>
                </a:lnTo>
                <a:lnTo>
                  <a:pt x="586" y="471"/>
                </a:lnTo>
                <a:lnTo>
                  <a:pt x="594" y="458"/>
                </a:lnTo>
                <a:lnTo>
                  <a:pt x="600" y="444"/>
                </a:lnTo>
                <a:lnTo>
                  <a:pt x="605" y="431"/>
                </a:lnTo>
                <a:lnTo>
                  <a:pt x="609" y="417"/>
                </a:lnTo>
                <a:lnTo>
                  <a:pt x="611" y="403"/>
                </a:lnTo>
                <a:lnTo>
                  <a:pt x="611" y="390"/>
                </a:lnTo>
                <a:lnTo>
                  <a:pt x="610" y="377"/>
                </a:lnTo>
                <a:lnTo>
                  <a:pt x="607" y="365"/>
                </a:lnTo>
                <a:lnTo>
                  <a:pt x="603" y="353"/>
                </a:lnTo>
                <a:lnTo>
                  <a:pt x="597" y="342"/>
                </a:lnTo>
                <a:lnTo>
                  <a:pt x="589" y="332"/>
                </a:lnTo>
                <a:lnTo>
                  <a:pt x="580" y="323"/>
                </a:lnTo>
                <a:lnTo>
                  <a:pt x="580" y="323"/>
                </a:lnTo>
                <a:lnTo>
                  <a:pt x="569" y="316"/>
                </a:lnTo>
                <a:lnTo>
                  <a:pt x="557" y="310"/>
                </a:lnTo>
                <a:lnTo>
                  <a:pt x="544" y="305"/>
                </a:lnTo>
                <a:lnTo>
                  <a:pt x="531" y="302"/>
                </a:lnTo>
                <a:lnTo>
                  <a:pt x="516" y="299"/>
                </a:lnTo>
                <a:lnTo>
                  <a:pt x="501" y="298"/>
                </a:lnTo>
                <a:lnTo>
                  <a:pt x="486" y="299"/>
                </a:lnTo>
                <a:lnTo>
                  <a:pt x="471" y="300"/>
                </a:lnTo>
                <a:lnTo>
                  <a:pt x="455" y="303"/>
                </a:lnTo>
                <a:lnTo>
                  <a:pt x="439" y="307"/>
                </a:lnTo>
                <a:lnTo>
                  <a:pt x="423" y="313"/>
                </a:lnTo>
                <a:lnTo>
                  <a:pt x="407" y="319"/>
                </a:lnTo>
                <a:lnTo>
                  <a:pt x="391" y="327"/>
                </a:lnTo>
                <a:lnTo>
                  <a:pt x="376" y="335"/>
                </a:lnTo>
                <a:lnTo>
                  <a:pt x="361" y="345"/>
                </a:lnTo>
                <a:lnTo>
                  <a:pt x="347" y="356"/>
                </a:lnTo>
                <a:lnTo>
                  <a:pt x="347" y="356"/>
                </a:lnTo>
                <a:lnTo>
                  <a:pt x="334" y="368"/>
                </a:lnTo>
                <a:lnTo>
                  <a:pt x="322" y="381"/>
                </a:lnTo>
                <a:lnTo>
                  <a:pt x="312" y="393"/>
                </a:lnTo>
                <a:lnTo>
                  <a:pt x="303" y="406"/>
                </a:lnTo>
                <a:lnTo>
                  <a:pt x="303" y="406"/>
                </a:lnTo>
                <a:lnTo>
                  <a:pt x="318" y="383"/>
                </a:lnTo>
                <a:lnTo>
                  <a:pt x="334" y="360"/>
                </a:lnTo>
                <a:lnTo>
                  <a:pt x="351" y="338"/>
                </a:lnTo>
                <a:lnTo>
                  <a:pt x="369" y="317"/>
                </a:lnTo>
                <a:lnTo>
                  <a:pt x="389" y="298"/>
                </a:lnTo>
                <a:lnTo>
                  <a:pt x="409" y="280"/>
                </a:lnTo>
                <a:lnTo>
                  <a:pt x="420" y="272"/>
                </a:lnTo>
                <a:lnTo>
                  <a:pt x="432" y="264"/>
                </a:lnTo>
                <a:lnTo>
                  <a:pt x="444" y="257"/>
                </a:lnTo>
                <a:lnTo>
                  <a:pt x="456" y="250"/>
                </a:lnTo>
                <a:lnTo>
                  <a:pt x="456" y="250"/>
                </a:lnTo>
                <a:lnTo>
                  <a:pt x="469" y="244"/>
                </a:lnTo>
                <a:lnTo>
                  <a:pt x="483" y="238"/>
                </a:lnTo>
                <a:lnTo>
                  <a:pt x="497" y="233"/>
                </a:lnTo>
                <a:lnTo>
                  <a:pt x="510" y="228"/>
                </a:lnTo>
                <a:lnTo>
                  <a:pt x="524" y="225"/>
                </a:lnTo>
                <a:lnTo>
                  <a:pt x="537" y="222"/>
                </a:lnTo>
                <a:lnTo>
                  <a:pt x="551" y="220"/>
                </a:lnTo>
                <a:lnTo>
                  <a:pt x="564" y="218"/>
                </a:lnTo>
                <a:lnTo>
                  <a:pt x="577" y="217"/>
                </a:lnTo>
                <a:lnTo>
                  <a:pt x="590" y="217"/>
                </a:lnTo>
                <a:lnTo>
                  <a:pt x="603" y="218"/>
                </a:lnTo>
                <a:lnTo>
                  <a:pt x="616" y="219"/>
                </a:lnTo>
                <a:lnTo>
                  <a:pt x="628" y="221"/>
                </a:lnTo>
                <a:lnTo>
                  <a:pt x="640" y="224"/>
                </a:lnTo>
                <a:lnTo>
                  <a:pt x="652" y="227"/>
                </a:lnTo>
                <a:lnTo>
                  <a:pt x="664" y="231"/>
                </a:lnTo>
                <a:lnTo>
                  <a:pt x="675" y="236"/>
                </a:lnTo>
                <a:lnTo>
                  <a:pt x="686" y="241"/>
                </a:lnTo>
                <a:lnTo>
                  <a:pt x="697" y="247"/>
                </a:lnTo>
                <a:lnTo>
                  <a:pt x="707" y="253"/>
                </a:lnTo>
                <a:lnTo>
                  <a:pt x="717" y="260"/>
                </a:lnTo>
                <a:lnTo>
                  <a:pt x="727" y="268"/>
                </a:lnTo>
                <a:lnTo>
                  <a:pt x="736" y="276"/>
                </a:lnTo>
                <a:lnTo>
                  <a:pt x="745" y="285"/>
                </a:lnTo>
                <a:lnTo>
                  <a:pt x="753" y="294"/>
                </a:lnTo>
                <a:lnTo>
                  <a:pt x="761" y="304"/>
                </a:lnTo>
                <a:lnTo>
                  <a:pt x="768" y="314"/>
                </a:lnTo>
                <a:lnTo>
                  <a:pt x="775" y="325"/>
                </a:lnTo>
                <a:lnTo>
                  <a:pt x="781" y="337"/>
                </a:lnTo>
                <a:lnTo>
                  <a:pt x="787" y="349"/>
                </a:lnTo>
                <a:lnTo>
                  <a:pt x="792" y="361"/>
                </a:lnTo>
                <a:lnTo>
                  <a:pt x="796" y="374"/>
                </a:lnTo>
                <a:lnTo>
                  <a:pt x="796" y="3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ja-JP" altLang="en-US" sz="12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AEAA57-6445-4BD7-B9C1-D6840FCC7B45}"/>
              </a:ext>
            </a:extLst>
          </p:cNvPr>
          <p:cNvSpPr/>
          <p:nvPr/>
        </p:nvSpPr>
        <p:spPr>
          <a:xfrm>
            <a:off x="191407" y="1189328"/>
            <a:ext cx="11495675" cy="5090165"/>
          </a:xfrm>
          <a:prstGeom prst="rect">
            <a:avLst/>
          </a:prstGeom>
        </p:spPr>
        <p:txBody>
          <a:bodyPr/>
          <a:lstStyle/>
          <a:p>
            <a:pPr marL="380990" indent="-380990">
              <a:buFont typeface="Arial" panose="020B0604020202020204" pitchFamily="34" charset="0"/>
              <a:buChar char="•"/>
            </a:pPr>
            <a:endParaRPr lang="en-US" sz="2400" dirty="0">
              <a:latin typeface="+mj-lt"/>
              <a:cs typeface="Times New Roman" panose="02020603050405020304" pitchFamily="18" charset="0"/>
            </a:endParaRPr>
          </a:p>
          <a:p>
            <a:pPr lvl="0"/>
            <a:endParaRPr lang="en-US" sz="2400" dirty="0">
              <a:latin typeface="+mj-lt"/>
              <a:cs typeface="Times New Roman" panose="02020603050405020304" pitchFamily="18" charset="0"/>
            </a:endParaRPr>
          </a:p>
          <a:p>
            <a:pPr lvl="0"/>
            <a:endParaRPr lang="en-US" sz="24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60E182-99D9-475B-ABEC-72C393EEAD3F}"/>
              </a:ext>
            </a:extLst>
          </p:cNvPr>
          <p:cNvSpPr/>
          <p:nvPr/>
        </p:nvSpPr>
        <p:spPr>
          <a:xfrm>
            <a:off x="560592" y="957639"/>
            <a:ext cx="1140197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0990" indent="-38099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400" dirty="0">
                <a:latin typeface="+mj-lt"/>
              </a:rPr>
              <a:t>Code ứng dụng trở lên rõ ràng, mạch lạc và dễ bảo trì hơn rất nhiều (do tách biệt phần program và HTML).</a:t>
            </a:r>
            <a:endParaRPr lang="en-US" sz="2400" dirty="0">
              <a:latin typeface="+mj-lt"/>
            </a:endParaRPr>
          </a:p>
          <a:p>
            <a:pPr marL="380990" indent="-38099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thừa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template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0990" indent="-38099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 program đ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Smarty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81DFCEB-5F1F-4332-866B-41F65D7DF09C}"/>
              </a:ext>
            </a:extLst>
          </p:cNvPr>
          <p:cNvGrpSpPr/>
          <p:nvPr/>
        </p:nvGrpSpPr>
        <p:grpSpPr>
          <a:xfrm>
            <a:off x="560593" y="3528413"/>
            <a:ext cx="10529020" cy="2197100"/>
            <a:chOff x="296260" y="2252272"/>
            <a:chExt cx="7896765" cy="164782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4583232-29FC-44B1-9D47-999ABF34CE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6260" y="2252272"/>
              <a:ext cx="3206804" cy="1647825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3366F65-3FAC-4986-8E6B-579A9233B8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35525" y="2398713"/>
              <a:ext cx="2857500" cy="1304925"/>
            </a:xfrm>
            <a:prstGeom prst="rect">
              <a:avLst/>
            </a:prstGeom>
          </p:spPr>
        </p:pic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34834002-6F42-49CF-836A-EB09AA1ED19A}"/>
                </a:ext>
              </a:extLst>
            </p:cNvPr>
            <p:cNvSpPr/>
            <p:nvPr/>
          </p:nvSpPr>
          <p:spPr>
            <a:xfrm>
              <a:off x="3872435" y="2669412"/>
              <a:ext cx="1180405" cy="76352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/>
                <a:t>Smarty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68776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2">
            <a:extLst>
              <a:ext uri="{FF2B5EF4-FFF2-40B4-BE49-F238E27FC236}">
                <a16:creationId xmlns:a16="http://schemas.microsoft.com/office/drawing/2014/main" id="{39486942-BA73-41EC-9015-CA73434CE0DC}"/>
              </a:ext>
            </a:extLst>
          </p:cNvPr>
          <p:cNvSpPr txBox="1">
            <a:spLocks/>
          </p:cNvSpPr>
          <p:nvPr/>
        </p:nvSpPr>
        <p:spPr>
          <a:xfrm>
            <a:off x="1393941" y="55310"/>
            <a:ext cx="4707340" cy="85532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121920" tIns="60960" rIns="121920" bIns="6096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Smarty</a:t>
            </a:r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D1330FA6-4982-4BBE-9769-6FDE4A7AEA27}"/>
              </a:ext>
            </a:extLst>
          </p:cNvPr>
          <p:cNvSpPr>
            <a:spLocks/>
          </p:cNvSpPr>
          <p:nvPr/>
        </p:nvSpPr>
        <p:spPr bwMode="auto">
          <a:xfrm>
            <a:off x="11186167" y="183833"/>
            <a:ext cx="814427" cy="598280"/>
          </a:xfrm>
          <a:custGeom>
            <a:avLst/>
            <a:gdLst>
              <a:gd name="T0" fmla="*/ 805 w 806"/>
              <a:gd name="T1" fmla="*/ 425 h 814"/>
              <a:gd name="T2" fmla="*/ 799 w 806"/>
              <a:gd name="T3" fmla="*/ 508 h 814"/>
              <a:gd name="T4" fmla="*/ 772 w 806"/>
              <a:gd name="T5" fmla="*/ 586 h 814"/>
              <a:gd name="T6" fmla="*/ 726 w 806"/>
              <a:gd name="T7" fmla="*/ 657 h 814"/>
              <a:gd name="T8" fmla="*/ 668 w 806"/>
              <a:gd name="T9" fmla="*/ 717 h 814"/>
              <a:gd name="T10" fmla="*/ 601 w 806"/>
              <a:gd name="T11" fmla="*/ 764 h 814"/>
              <a:gd name="T12" fmla="*/ 545 w 806"/>
              <a:gd name="T13" fmla="*/ 790 h 814"/>
              <a:gd name="T14" fmla="*/ 417 w 806"/>
              <a:gd name="T15" fmla="*/ 814 h 814"/>
              <a:gd name="T16" fmla="*/ 315 w 806"/>
              <a:gd name="T17" fmla="*/ 804 h 814"/>
              <a:gd name="T18" fmla="*/ 193 w 806"/>
              <a:gd name="T19" fmla="*/ 753 h 814"/>
              <a:gd name="T20" fmla="*/ 92 w 806"/>
              <a:gd name="T21" fmla="*/ 666 h 814"/>
              <a:gd name="T22" fmla="*/ 24 w 806"/>
              <a:gd name="T23" fmla="*/ 545 h 814"/>
              <a:gd name="T24" fmla="*/ 4 w 806"/>
              <a:gd name="T25" fmla="*/ 465 h 814"/>
              <a:gd name="T26" fmla="*/ 2 w 806"/>
              <a:gd name="T27" fmla="*/ 366 h 814"/>
              <a:gd name="T28" fmla="*/ 23 w 806"/>
              <a:gd name="T29" fmla="*/ 270 h 814"/>
              <a:gd name="T30" fmla="*/ 67 w 806"/>
              <a:gd name="T31" fmla="*/ 183 h 814"/>
              <a:gd name="T32" fmla="*/ 130 w 806"/>
              <a:gd name="T33" fmla="*/ 108 h 814"/>
              <a:gd name="T34" fmla="*/ 212 w 806"/>
              <a:gd name="T35" fmla="*/ 50 h 814"/>
              <a:gd name="T36" fmla="*/ 286 w 806"/>
              <a:gd name="T37" fmla="*/ 19 h 814"/>
              <a:gd name="T38" fmla="*/ 372 w 806"/>
              <a:gd name="T39" fmla="*/ 2 h 814"/>
              <a:gd name="T40" fmla="*/ 459 w 806"/>
              <a:gd name="T41" fmla="*/ 4 h 814"/>
              <a:gd name="T42" fmla="*/ 542 w 806"/>
              <a:gd name="T43" fmla="*/ 23 h 814"/>
              <a:gd name="T44" fmla="*/ 617 w 806"/>
              <a:gd name="T45" fmla="*/ 59 h 814"/>
              <a:gd name="T46" fmla="*/ 683 w 806"/>
              <a:gd name="T47" fmla="*/ 110 h 814"/>
              <a:gd name="T48" fmla="*/ 735 w 806"/>
              <a:gd name="T49" fmla="*/ 175 h 814"/>
              <a:gd name="T50" fmla="*/ 701 w 806"/>
              <a:gd name="T51" fmla="*/ 144 h 814"/>
              <a:gd name="T52" fmla="*/ 611 w 806"/>
              <a:gd name="T53" fmla="*/ 93 h 814"/>
              <a:gd name="T54" fmla="*/ 506 w 806"/>
              <a:gd name="T55" fmla="*/ 78 h 814"/>
              <a:gd name="T56" fmla="*/ 425 w 806"/>
              <a:gd name="T57" fmla="*/ 92 h 814"/>
              <a:gd name="T58" fmla="*/ 360 w 806"/>
              <a:gd name="T59" fmla="*/ 123 h 814"/>
              <a:gd name="T60" fmla="*/ 305 w 806"/>
              <a:gd name="T61" fmla="*/ 165 h 814"/>
              <a:gd name="T62" fmla="*/ 264 w 806"/>
              <a:gd name="T63" fmla="*/ 218 h 814"/>
              <a:gd name="T64" fmla="*/ 236 w 806"/>
              <a:gd name="T65" fmla="*/ 278 h 814"/>
              <a:gd name="T66" fmla="*/ 224 w 806"/>
              <a:gd name="T67" fmla="*/ 343 h 814"/>
              <a:gd name="T68" fmla="*/ 230 w 806"/>
              <a:gd name="T69" fmla="*/ 410 h 814"/>
              <a:gd name="T70" fmla="*/ 246 w 806"/>
              <a:gd name="T71" fmla="*/ 459 h 814"/>
              <a:gd name="T72" fmla="*/ 279 w 806"/>
              <a:gd name="T73" fmla="*/ 507 h 814"/>
              <a:gd name="T74" fmla="*/ 322 w 806"/>
              <a:gd name="T75" fmla="*/ 541 h 814"/>
              <a:gd name="T76" fmla="*/ 374 w 806"/>
              <a:gd name="T77" fmla="*/ 559 h 814"/>
              <a:gd name="T78" fmla="*/ 431 w 806"/>
              <a:gd name="T79" fmla="*/ 561 h 814"/>
              <a:gd name="T80" fmla="*/ 491 w 806"/>
              <a:gd name="T81" fmla="*/ 545 h 814"/>
              <a:gd name="T82" fmla="*/ 538 w 806"/>
              <a:gd name="T83" fmla="*/ 519 h 814"/>
              <a:gd name="T84" fmla="*/ 594 w 806"/>
              <a:gd name="T85" fmla="*/ 458 h 814"/>
              <a:gd name="T86" fmla="*/ 611 w 806"/>
              <a:gd name="T87" fmla="*/ 390 h 814"/>
              <a:gd name="T88" fmla="*/ 589 w 806"/>
              <a:gd name="T89" fmla="*/ 332 h 814"/>
              <a:gd name="T90" fmla="*/ 544 w 806"/>
              <a:gd name="T91" fmla="*/ 305 h 814"/>
              <a:gd name="T92" fmla="*/ 471 w 806"/>
              <a:gd name="T93" fmla="*/ 300 h 814"/>
              <a:gd name="T94" fmla="*/ 391 w 806"/>
              <a:gd name="T95" fmla="*/ 327 h 814"/>
              <a:gd name="T96" fmla="*/ 334 w 806"/>
              <a:gd name="T97" fmla="*/ 368 h 814"/>
              <a:gd name="T98" fmla="*/ 318 w 806"/>
              <a:gd name="T99" fmla="*/ 383 h 814"/>
              <a:gd name="T100" fmla="*/ 409 w 806"/>
              <a:gd name="T101" fmla="*/ 280 h 814"/>
              <a:gd name="T102" fmla="*/ 456 w 806"/>
              <a:gd name="T103" fmla="*/ 250 h 814"/>
              <a:gd name="T104" fmla="*/ 524 w 806"/>
              <a:gd name="T105" fmla="*/ 225 h 814"/>
              <a:gd name="T106" fmla="*/ 590 w 806"/>
              <a:gd name="T107" fmla="*/ 217 h 814"/>
              <a:gd name="T108" fmla="*/ 652 w 806"/>
              <a:gd name="T109" fmla="*/ 227 h 814"/>
              <a:gd name="T110" fmla="*/ 707 w 806"/>
              <a:gd name="T111" fmla="*/ 253 h 814"/>
              <a:gd name="T112" fmla="*/ 753 w 806"/>
              <a:gd name="T113" fmla="*/ 294 h 814"/>
              <a:gd name="T114" fmla="*/ 787 w 806"/>
              <a:gd name="T115" fmla="*/ 349 h 8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06" h="814">
                <a:moveTo>
                  <a:pt x="796" y="374"/>
                </a:moveTo>
                <a:lnTo>
                  <a:pt x="796" y="374"/>
                </a:lnTo>
                <a:lnTo>
                  <a:pt x="800" y="391"/>
                </a:lnTo>
                <a:lnTo>
                  <a:pt x="803" y="408"/>
                </a:lnTo>
                <a:lnTo>
                  <a:pt x="805" y="425"/>
                </a:lnTo>
                <a:lnTo>
                  <a:pt x="806" y="442"/>
                </a:lnTo>
                <a:lnTo>
                  <a:pt x="806" y="459"/>
                </a:lnTo>
                <a:lnTo>
                  <a:pt x="804" y="475"/>
                </a:lnTo>
                <a:lnTo>
                  <a:pt x="802" y="492"/>
                </a:lnTo>
                <a:lnTo>
                  <a:pt x="799" y="508"/>
                </a:lnTo>
                <a:lnTo>
                  <a:pt x="795" y="524"/>
                </a:lnTo>
                <a:lnTo>
                  <a:pt x="791" y="540"/>
                </a:lnTo>
                <a:lnTo>
                  <a:pt x="785" y="556"/>
                </a:lnTo>
                <a:lnTo>
                  <a:pt x="779" y="571"/>
                </a:lnTo>
                <a:lnTo>
                  <a:pt x="772" y="586"/>
                </a:lnTo>
                <a:lnTo>
                  <a:pt x="764" y="601"/>
                </a:lnTo>
                <a:lnTo>
                  <a:pt x="755" y="616"/>
                </a:lnTo>
                <a:lnTo>
                  <a:pt x="746" y="630"/>
                </a:lnTo>
                <a:lnTo>
                  <a:pt x="737" y="643"/>
                </a:lnTo>
                <a:lnTo>
                  <a:pt x="726" y="657"/>
                </a:lnTo>
                <a:lnTo>
                  <a:pt x="716" y="670"/>
                </a:lnTo>
                <a:lnTo>
                  <a:pt x="705" y="682"/>
                </a:lnTo>
                <a:lnTo>
                  <a:pt x="693" y="694"/>
                </a:lnTo>
                <a:lnTo>
                  <a:pt x="681" y="706"/>
                </a:lnTo>
                <a:lnTo>
                  <a:pt x="668" y="717"/>
                </a:lnTo>
                <a:lnTo>
                  <a:pt x="655" y="727"/>
                </a:lnTo>
                <a:lnTo>
                  <a:pt x="642" y="737"/>
                </a:lnTo>
                <a:lnTo>
                  <a:pt x="629" y="747"/>
                </a:lnTo>
                <a:lnTo>
                  <a:pt x="615" y="755"/>
                </a:lnTo>
                <a:lnTo>
                  <a:pt x="601" y="764"/>
                </a:lnTo>
                <a:lnTo>
                  <a:pt x="587" y="771"/>
                </a:lnTo>
                <a:lnTo>
                  <a:pt x="573" y="778"/>
                </a:lnTo>
                <a:lnTo>
                  <a:pt x="559" y="785"/>
                </a:lnTo>
                <a:lnTo>
                  <a:pt x="545" y="790"/>
                </a:lnTo>
                <a:lnTo>
                  <a:pt x="545" y="790"/>
                </a:lnTo>
                <a:lnTo>
                  <a:pt x="519" y="798"/>
                </a:lnTo>
                <a:lnTo>
                  <a:pt x="494" y="805"/>
                </a:lnTo>
                <a:lnTo>
                  <a:pt x="468" y="810"/>
                </a:lnTo>
                <a:lnTo>
                  <a:pt x="443" y="813"/>
                </a:lnTo>
                <a:lnTo>
                  <a:pt x="417" y="814"/>
                </a:lnTo>
                <a:lnTo>
                  <a:pt x="392" y="814"/>
                </a:lnTo>
                <a:lnTo>
                  <a:pt x="366" y="812"/>
                </a:lnTo>
                <a:lnTo>
                  <a:pt x="341" y="809"/>
                </a:lnTo>
                <a:lnTo>
                  <a:pt x="341" y="809"/>
                </a:lnTo>
                <a:lnTo>
                  <a:pt x="315" y="804"/>
                </a:lnTo>
                <a:lnTo>
                  <a:pt x="289" y="797"/>
                </a:lnTo>
                <a:lnTo>
                  <a:pt x="264" y="789"/>
                </a:lnTo>
                <a:lnTo>
                  <a:pt x="240" y="778"/>
                </a:lnTo>
                <a:lnTo>
                  <a:pt x="216" y="767"/>
                </a:lnTo>
                <a:lnTo>
                  <a:pt x="193" y="753"/>
                </a:lnTo>
                <a:lnTo>
                  <a:pt x="170" y="739"/>
                </a:lnTo>
                <a:lnTo>
                  <a:pt x="149" y="723"/>
                </a:lnTo>
                <a:lnTo>
                  <a:pt x="129" y="705"/>
                </a:lnTo>
                <a:lnTo>
                  <a:pt x="110" y="686"/>
                </a:lnTo>
                <a:lnTo>
                  <a:pt x="92" y="666"/>
                </a:lnTo>
                <a:lnTo>
                  <a:pt x="76" y="644"/>
                </a:lnTo>
                <a:lnTo>
                  <a:pt x="60" y="621"/>
                </a:lnTo>
                <a:lnTo>
                  <a:pt x="47" y="597"/>
                </a:lnTo>
                <a:lnTo>
                  <a:pt x="34" y="572"/>
                </a:lnTo>
                <a:lnTo>
                  <a:pt x="24" y="545"/>
                </a:lnTo>
                <a:lnTo>
                  <a:pt x="24" y="545"/>
                </a:lnTo>
                <a:lnTo>
                  <a:pt x="17" y="526"/>
                </a:lnTo>
                <a:lnTo>
                  <a:pt x="12" y="506"/>
                </a:lnTo>
                <a:lnTo>
                  <a:pt x="7" y="486"/>
                </a:lnTo>
                <a:lnTo>
                  <a:pt x="4" y="465"/>
                </a:lnTo>
                <a:lnTo>
                  <a:pt x="1" y="445"/>
                </a:lnTo>
                <a:lnTo>
                  <a:pt x="0" y="425"/>
                </a:lnTo>
                <a:lnTo>
                  <a:pt x="0" y="405"/>
                </a:lnTo>
                <a:lnTo>
                  <a:pt x="0" y="386"/>
                </a:lnTo>
                <a:lnTo>
                  <a:pt x="2" y="366"/>
                </a:lnTo>
                <a:lnTo>
                  <a:pt x="4" y="346"/>
                </a:lnTo>
                <a:lnTo>
                  <a:pt x="8" y="327"/>
                </a:lnTo>
                <a:lnTo>
                  <a:pt x="12" y="308"/>
                </a:lnTo>
                <a:lnTo>
                  <a:pt x="17" y="289"/>
                </a:lnTo>
                <a:lnTo>
                  <a:pt x="23" y="270"/>
                </a:lnTo>
                <a:lnTo>
                  <a:pt x="30" y="252"/>
                </a:lnTo>
                <a:lnTo>
                  <a:pt x="38" y="234"/>
                </a:lnTo>
                <a:lnTo>
                  <a:pt x="47" y="217"/>
                </a:lnTo>
                <a:lnTo>
                  <a:pt x="57" y="200"/>
                </a:lnTo>
                <a:lnTo>
                  <a:pt x="67" y="183"/>
                </a:lnTo>
                <a:lnTo>
                  <a:pt x="78" y="167"/>
                </a:lnTo>
                <a:lnTo>
                  <a:pt x="90" y="152"/>
                </a:lnTo>
                <a:lnTo>
                  <a:pt x="103" y="137"/>
                </a:lnTo>
                <a:lnTo>
                  <a:pt x="116" y="122"/>
                </a:lnTo>
                <a:lnTo>
                  <a:pt x="130" y="108"/>
                </a:lnTo>
                <a:lnTo>
                  <a:pt x="145" y="95"/>
                </a:lnTo>
                <a:lnTo>
                  <a:pt x="161" y="83"/>
                </a:lnTo>
                <a:lnTo>
                  <a:pt x="177" y="71"/>
                </a:lnTo>
                <a:lnTo>
                  <a:pt x="194" y="60"/>
                </a:lnTo>
                <a:lnTo>
                  <a:pt x="212" y="50"/>
                </a:lnTo>
                <a:lnTo>
                  <a:pt x="230" y="41"/>
                </a:lnTo>
                <a:lnTo>
                  <a:pt x="249" y="32"/>
                </a:lnTo>
                <a:lnTo>
                  <a:pt x="269" y="25"/>
                </a:lnTo>
                <a:lnTo>
                  <a:pt x="269" y="25"/>
                </a:lnTo>
                <a:lnTo>
                  <a:pt x="286" y="19"/>
                </a:lnTo>
                <a:lnTo>
                  <a:pt x="303" y="14"/>
                </a:lnTo>
                <a:lnTo>
                  <a:pt x="320" y="10"/>
                </a:lnTo>
                <a:lnTo>
                  <a:pt x="337" y="6"/>
                </a:lnTo>
                <a:lnTo>
                  <a:pt x="355" y="4"/>
                </a:lnTo>
                <a:lnTo>
                  <a:pt x="372" y="2"/>
                </a:lnTo>
                <a:lnTo>
                  <a:pt x="390" y="1"/>
                </a:lnTo>
                <a:lnTo>
                  <a:pt x="407" y="0"/>
                </a:lnTo>
                <a:lnTo>
                  <a:pt x="424" y="1"/>
                </a:lnTo>
                <a:lnTo>
                  <a:pt x="442" y="2"/>
                </a:lnTo>
                <a:lnTo>
                  <a:pt x="459" y="4"/>
                </a:lnTo>
                <a:lnTo>
                  <a:pt x="476" y="6"/>
                </a:lnTo>
                <a:lnTo>
                  <a:pt x="492" y="10"/>
                </a:lnTo>
                <a:lnTo>
                  <a:pt x="509" y="13"/>
                </a:lnTo>
                <a:lnTo>
                  <a:pt x="525" y="18"/>
                </a:lnTo>
                <a:lnTo>
                  <a:pt x="542" y="23"/>
                </a:lnTo>
                <a:lnTo>
                  <a:pt x="557" y="29"/>
                </a:lnTo>
                <a:lnTo>
                  <a:pt x="573" y="36"/>
                </a:lnTo>
                <a:lnTo>
                  <a:pt x="588" y="43"/>
                </a:lnTo>
                <a:lnTo>
                  <a:pt x="603" y="51"/>
                </a:lnTo>
                <a:lnTo>
                  <a:pt x="617" y="59"/>
                </a:lnTo>
                <a:lnTo>
                  <a:pt x="631" y="68"/>
                </a:lnTo>
                <a:lnTo>
                  <a:pt x="645" y="78"/>
                </a:lnTo>
                <a:lnTo>
                  <a:pt x="658" y="88"/>
                </a:lnTo>
                <a:lnTo>
                  <a:pt x="671" y="99"/>
                </a:lnTo>
                <a:lnTo>
                  <a:pt x="683" y="110"/>
                </a:lnTo>
                <a:lnTo>
                  <a:pt x="695" y="122"/>
                </a:lnTo>
                <a:lnTo>
                  <a:pt x="705" y="134"/>
                </a:lnTo>
                <a:lnTo>
                  <a:pt x="716" y="147"/>
                </a:lnTo>
                <a:lnTo>
                  <a:pt x="726" y="161"/>
                </a:lnTo>
                <a:lnTo>
                  <a:pt x="735" y="175"/>
                </a:lnTo>
                <a:lnTo>
                  <a:pt x="743" y="189"/>
                </a:lnTo>
                <a:lnTo>
                  <a:pt x="743" y="189"/>
                </a:lnTo>
                <a:lnTo>
                  <a:pt x="730" y="173"/>
                </a:lnTo>
                <a:lnTo>
                  <a:pt x="716" y="158"/>
                </a:lnTo>
                <a:lnTo>
                  <a:pt x="701" y="144"/>
                </a:lnTo>
                <a:lnTo>
                  <a:pt x="684" y="132"/>
                </a:lnTo>
                <a:lnTo>
                  <a:pt x="667" y="120"/>
                </a:lnTo>
                <a:lnTo>
                  <a:pt x="649" y="110"/>
                </a:lnTo>
                <a:lnTo>
                  <a:pt x="630" y="101"/>
                </a:lnTo>
                <a:lnTo>
                  <a:pt x="611" y="93"/>
                </a:lnTo>
                <a:lnTo>
                  <a:pt x="591" y="87"/>
                </a:lnTo>
                <a:lnTo>
                  <a:pt x="570" y="82"/>
                </a:lnTo>
                <a:lnTo>
                  <a:pt x="549" y="79"/>
                </a:lnTo>
                <a:lnTo>
                  <a:pt x="528" y="78"/>
                </a:lnTo>
                <a:lnTo>
                  <a:pt x="506" y="78"/>
                </a:lnTo>
                <a:lnTo>
                  <a:pt x="484" y="79"/>
                </a:lnTo>
                <a:lnTo>
                  <a:pt x="461" y="83"/>
                </a:lnTo>
                <a:lnTo>
                  <a:pt x="439" y="88"/>
                </a:lnTo>
                <a:lnTo>
                  <a:pt x="439" y="88"/>
                </a:lnTo>
                <a:lnTo>
                  <a:pt x="425" y="92"/>
                </a:lnTo>
                <a:lnTo>
                  <a:pt x="411" y="97"/>
                </a:lnTo>
                <a:lnTo>
                  <a:pt x="397" y="103"/>
                </a:lnTo>
                <a:lnTo>
                  <a:pt x="384" y="109"/>
                </a:lnTo>
                <a:lnTo>
                  <a:pt x="372" y="116"/>
                </a:lnTo>
                <a:lnTo>
                  <a:pt x="360" y="123"/>
                </a:lnTo>
                <a:lnTo>
                  <a:pt x="348" y="130"/>
                </a:lnTo>
                <a:lnTo>
                  <a:pt x="336" y="138"/>
                </a:lnTo>
                <a:lnTo>
                  <a:pt x="326" y="147"/>
                </a:lnTo>
                <a:lnTo>
                  <a:pt x="315" y="156"/>
                </a:lnTo>
                <a:lnTo>
                  <a:pt x="305" y="165"/>
                </a:lnTo>
                <a:lnTo>
                  <a:pt x="296" y="175"/>
                </a:lnTo>
                <a:lnTo>
                  <a:pt x="287" y="186"/>
                </a:lnTo>
                <a:lnTo>
                  <a:pt x="279" y="196"/>
                </a:lnTo>
                <a:lnTo>
                  <a:pt x="271" y="207"/>
                </a:lnTo>
                <a:lnTo>
                  <a:pt x="264" y="218"/>
                </a:lnTo>
                <a:lnTo>
                  <a:pt x="257" y="230"/>
                </a:lnTo>
                <a:lnTo>
                  <a:pt x="251" y="241"/>
                </a:lnTo>
                <a:lnTo>
                  <a:pt x="246" y="254"/>
                </a:lnTo>
                <a:lnTo>
                  <a:pt x="241" y="266"/>
                </a:lnTo>
                <a:lnTo>
                  <a:pt x="236" y="278"/>
                </a:lnTo>
                <a:lnTo>
                  <a:pt x="233" y="291"/>
                </a:lnTo>
                <a:lnTo>
                  <a:pt x="230" y="304"/>
                </a:lnTo>
                <a:lnTo>
                  <a:pt x="227" y="317"/>
                </a:lnTo>
                <a:lnTo>
                  <a:pt x="226" y="330"/>
                </a:lnTo>
                <a:lnTo>
                  <a:pt x="224" y="343"/>
                </a:lnTo>
                <a:lnTo>
                  <a:pt x="224" y="356"/>
                </a:lnTo>
                <a:lnTo>
                  <a:pt x="224" y="370"/>
                </a:lnTo>
                <a:lnTo>
                  <a:pt x="225" y="383"/>
                </a:lnTo>
                <a:lnTo>
                  <a:pt x="227" y="397"/>
                </a:lnTo>
                <a:lnTo>
                  <a:pt x="230" y="410"/>
                </a:lnTo>
                <a:lnTo>
                  <a:pt x="233" y="423"/>
                </a:lnTo>
                <a:lnTo>
                  <a:pt x="233" y="423"/>
                </a:lnTo>
                <a:lnTo>
                  <a:pt x="237" y="436"/>
                </a:lnTo>
                <a:lnTo>
                  <a:pt x="241" y="448"/>
                </a:lnTo>
                <a:lnTo>
                  <a:pt x="246" y="459"/>
                </a:lnTo>
                <a:lnTo>
                  <a:pt x="251" y="470"/>
                </a:lnTo>
                <a:lnTo>
                  <a:pt x="257" y="480"/>
                </a:lnTo>
                <a:lnTo>
                  <a:pt x="264" y="490"/>
                </a:lnTo>
                <a:lnTo>
                  <a:pt x="271" y="499"/>
                </a:lnTo>
                <a:lnTo>
                  <a:pt x="279" y="507"/>
                </a:lnTo>
                <a:lnTo>
                  <a:pt x="287" y="515"/>
                </a:lnTo>
                <a:lnTo>
                  <a:pt x="295" y="523"/>
                </a:lnTo>
                <a:lnTo>
                  <a:pt x="304" y="529"/>
                </a:lnTo>
                <a:lnTo>
                  <a:pt x="313" y="535"/>
                </a:lnTo>
                <a:lnTo>
                  <a:pt x="322" y="541"/>
                </a:lnTo>
                <a:lnTo>
                  <a:pt x="332" y="546"/>
                </a:lnTo>
                <a:lnTo>
                  <a:pt x="342" y="550"/>
                </a:lnTo>
                <a:lnTo>
                  <a:pt x="353" y="554"/>
                </a:lnTo>
                <a:lnTo>
                  <a:pt x="363" y="557"/>
                </a:lnTo>
                <a:lnTo>
                  <a:pt x="374" y="559"/>
                </a:lnTo>
                <a:lnTo>
                  <a:pt x="385" y="561"/>
                </a:lnTo>
                <a:lnTo>
                  <a:pt x="397" y="562"/>
                </a:lnTo>
                <a:lnTo>
                  <a:pt x="408" y="562"/>
                </a:lnTo>
                <a:lnTo>
                  <a:pt x="420" y="562"/>
                </a:lnTo>
                <a:lnTo>
                  <a:pt x="431" y="561"/>
                </a:lnTo>
                <a:lnTo>
                  <a:pt x="443" y="559"/>
                </a:lnTo>
                <a:lnTo>
                  <a:pt x="455" y="557"/>
                </a:lnTo>
                <a:lnTo>
                  <a:pt x="467" y="554"/>
                </a:lnTo>
                <a:lnTo>
                  <a:pt x="479" y="550"/>
                </a:lnTo>
                <a:lnTo>
                  <a:pt x="491" y="545"/>
                </a:lnTo>
                <a:lnTo>
                  <a:pt x="503" y="540"/>
                </a:lnTo>
                <a:lnTo>
                  <a:pt x="515" y="534"/>
                </a:lnTo>
                <a:lnTo>
                  <a:pt x="527" y="527"/>
                </a:lnTo>
                <a:lnTo>
                  <a:pt x="538" y="519"/>
                </a:lnTo>
                <a:lnTo>
                  <a:pt x="538" y="519"/>
                </a:lnTo>
                <a:lnTo>
                  <a:pt x="552" y="508"/>
                </a:lnTo>
                <a:lnTo>
                  <a:pt x="565" y="497"/>
                </a:lnTo>
                <a:lnTo>
                  <a:pt x="576" y="484"/>
                </a:lnTo>
                <a:lnTo>
                  <a:pt x="586" y="471"/>
                </a:lnTo>
                <a:lnTo>
                  <a:pt x="594" y="458"/>
                </a:lnTo>
                <a:lnTo>
                  <a:pt x="600" y="444"/>
                </a:lnTo>
                <a:lnTo>
                  <a:pt x="605" y="431"/>
                </a:lnTo>
                <a:lnTo>
                  <a:pt x="609" y="417"/>
                </a:lnTo>
                <a:lnTo>
                  <a:pt x="611" y="403"/>
                </a:lnTo>
                <a:lnTo>
                  <a:pt x="611" y="390"/>
                </a:lnTo>
                <a:lnTo>
                  <a:pt x="610" y="377"/>
                </a:lnTo>
                <a:lnTo>
                  <a:pt x="607" y="365"/>
                </a:lnTo>
                <a:lnTo>
                  <a:pt x="603" y="353"/>
                </a:lnTo>
                <a:lnTo>
                  <a:pt x="597" y="342"/>
                </a:lnTo>
                <a:lnTo>
                  <a:pt x="589" y="332"/>
                </a:lnTo>
                <a:lnTo>
                  <a:pt x="580" y="323"/>
                </a:lnTo>
                <a:lnTo>
                  <a:pt x="580" y="323"/>
                </a:lnTo>
                <a:lnTo>
                  <a:pt x="569" y="316"/>
                </a:lnTo>
                <a:lnTo>
                  <a:pt x="557" y="310"/>
                </a:lnTo>
                <a:lnTo>
                  <a:pt x="544" y="305"/>
                </a:lnTo>
                <a:lnTo>
                  <a:pt x="531" y="302"/>
                </a:lnTo>
                <a:lnTo>
                  <a:pt x="516" y="299"/>
                </a:lnTo>
                <a:lnTo>
                  <a:pt x="501" y="298"/>
                </a:lnTo>
                <a:lnTo>
                  <a:pt x="486" y="299"/>
                </a:lnTo>
                <a:lnTo>
                  <a:pt x="471" y="300"/>
                </a:lnTo>
                <a:lnTo>
                  <a:pt x="455" y="303"/>
                </a:lnTo>
                <a:lnTo>
                  <a:pt x="439" y="307"/>
                </a:lnTo>
                <a:lnTo>
                  <a:pt x="423" y="313"/>
                </a:lnTo>
                <a:lnTo>
                  <a:pt x="407" y="319"/>
                </a:lnTo>
                <a:lnTo>
                  <a:pt x="391" y="327"/>
                </a:lnTo>
                <a:lnTo>
                  <a:pt x="376" y="335"/>
                </a:lnTo>
                <a:lnTo>
                  <a:pt x="361" y="345"/>
                </a:lnTo>
                <a:lnTo>
                  <a:pt x="347" y="356"/>
                </a:lnTo>
                <a:lnTo>
                  <a:pt x="347" y="356"/>
                </a:lnTo>
                <a:lnTo>
                  <a:pt x="334" y="368"/>
                </a:lnTo>
                <a:lnTo>
                  <a:pt x="322" y="381"/>
                </a:lnTo>
                <a:lnTo>
                  <a:pt x="312" y="393"/>
                </a:lnTo>
                <a:lnTo>
                  <a:pt x="303" y="406"/>
                </a:lnTo>
                <a:lnTo>
                  <a:pt x="303" y="406"/>
                </a:lnTo>
                <a:lnTo>
                  <a:pt x="318" y="383"/>
                </a:lnTo>
                <a:lnTo>
                  <a:pt x="334" y="360"/>
                </a:lnTo>
                <a:lnTo>
                  <a:pt x="351" y="338"/>
                </a:lnTo>
                <a:lnTo>
                  <a:pt x="369" y="317"/>
                </a:lnTo>
                <a:lnTo>
                  <a:pt x="389" y="298"/>
                </a:lnTo>
                <a:lnTo>
                  <a:pt x="409" y="280"/>
                </a:lnTo>
                <a:lnTo>
                  <a:pt x="420" y="272"/>
                </a:lnTo>
                <a:lnTo>
                  <a:pt x="432" y="264"/>
                </a:lnTo>
                <a:lnTo>
                  <a:pt x="444" y="257"/>
                </a:lnTo>
                <a:lnTo>
                  <a:pt x="456" y="250"/>
                </a:lnTo>
                <a:lnTo>
                  <a:pt x="456" y="250"/>
                </a:lnTo>
                <a:lnTo>
                  <a:pt x="469" y="244"/>
                </a:lnTo>
                <a:lnTo>
                  <a:pt x="483" y="238"/>
                </a:lnTo>
                <a:lnTo>
                  <a:pt x="497" y="233"/>
                </a:lnTo>
                <a:lnTo>
                  <a:pt x="510" y="228"/>
                </a:lnTo>
                <a:lnTo>
                  <a:pt x="524" y="225"/>
                </a:lnTo>
                <a:lnTo>
                  <a:pt x="537" y="222"/>
                </a:lnTo>
                <a:lnTo>
                  <a:pt x="551" y="220"/>
                </a:lnTo>
                <a:lnTo>
                  <a:pt x="564" y="218"/>
                </a:lnTo>
                <a:lnTo>
                  <a:pt x="577" y="217"/>
                </a:lnTo>
                <a:lnTo>
                  <a:pt x="590" y="217"/>
                </a:lnTo>
                <a:lnTo>
                  <a:pt x="603" y="218"/>
                </a:lnTo>
                <a:lnTo>
                  <a:pt x="616" y="219"/>
                </a:lnTo>
                <a:lnTo>
                  <a:pt x="628" y="221"/>
                </a:lnTo>
                <a:lnTo>
                  <a:pt x="640" y="224"/>
                </a:lnTo>
                <a:lnTo>
                  <a:pt x="652" y="227"/>
                </a:lnTo>
                <a:lnTo>
                  <a:pt x="664" y="231"/>
                </a:lnTo>
                <a:lnTo>
                  <a:pt x="675" y="236"/>
                </a:lnTo>
                <a:lnTo>
                  <a:pt x="686" y="241"/>
                </a:lnTo>
                <a:lnTo>
                  <a:pt x="697" y="247"/>
                </a:lnTo>
                <a:lnTo>
                  <a:pt x="707" y="253"/>
                </a:lnTo>
                <a:lnTo>
                  <a:pt x="717" y="260"/>
                </a:lnTo>
                <a:lnTo>
                  <a:pt x="727" y="268"/>
                </a:lnTo>
                <a:lnTo>
                  <a:pt x="736" y="276"/>
                </a:lnTo>
                <a:lnTo>
                  <a:pt x="745" y="285"/>
                </a:lnTo>
                <a:lnTo>
                  <a:pt x="753" y="294"/>
                </a:lnTo>
                <a:lnTo>
                  <a:pt x="761" y="304"/>
                </a:lnTo>
                <a:lnTo>
                  <a:pt x="768" y="314"/>
                </a:lnTo>
                <a:lnTo>
                  <a:pt x="775" y="325"/>
                </a:lnTo>
                <a:lnTo>
                  <a:pt x="781" y="337"/>
                </a:lnTo>
                <a:lnTo>
                  <a:pt x="787" y="349"/>
                </a:lnTo>
                <a:lnTo>
                  <a:pt x="792" y="361"/>
                </a:lnTo>
                <a:lnTo>
                  <a:pt x="796" y="374"/>
                </a:lnTo>
                <a:lnTo>
                  <a:pt x="796" y="3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ja-JP" altLang="en-US" sz="12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AEAA57-6445-4BD7-B9C1-D6840FCC7B45}"/>
              </a:ext>
            </a:extLst>
          </p:cNvPr>
          <p:cNvSpPr/>
          <p:nvPr/>
        </p:nvSpPr>
        <p:spPr>
          <a:xfrm>
            <a:off x="191407" y="1189328"/>
            <a:ext cx="11495675" cy="5090165"/>
          </a:xfrm>
          <a:prstGeom prst="rect">
            <a:avLst/>
          </a:prstGeom>
        </p:spPr>
        <p:txBody>
          <a:bodyPr/>
          <a:lstStyle/>
          <a:p>
            <a:pPr marL="380990" indent="-380990">
              <a:buFont typeface="Arial" panose="020B0604020202020204" pitchFamily="34" charset="0"/>
              <a:buChar char="•"/>
            </a:pPr>
            <a:endParaRPr lang="en-US" sz="2400" dirty="0">
              <a:latin typeface="+mj-lt"/>
              <a:cs typeface="Times New Roman" panose="02020603050405020304" pitchFamily="18" charset="0"/>
            </a:endParaRPr>
          </a:p>
          <a:p>
            <a:pPr lvl="0"/>
            <a:endParaRPr lang="en-US" sz="2400" dirty="0">
              <a:latin typeface="+mj-lt"/>
              <a:cs typeface="Times New Roman" panose="02020603050405020304" pitchFamily="18" charset="0"/>
            </a:endParaRPr>
          </a:p>
          <a:p>
            <a:pPr lvl="0"/>
            <a:endParaRPr lang="en-US" sz="24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60E182-99D9-475B-ABEC-72C393EEAD3F}"/>
              </a:ext>
            </a:extLst>
          </p:cNvPr>
          <p:cNvSpPr/>
          <p:nvPr/>
        </p:nvSpPr>
        <p:spPr>
          <a:xfrm>
            <a:off x="598620" y="1189328"/>
            <a:ext cx="1140197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0990" indent="-38099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400" dirty="0">
                <a:latin typeface="+mj-lt"/>
              </a:rPr>
              <a:t>Nếu sử dụng cache thì tốc độ load sẽ nhanh hơn.</a:t>
            </a:r>
            <a:endParaRPr lang="en-US" sz="2400" dirty="0">
              <a:latin typeface="+mj-lt"/>
            </a:endParaRPr>
          </a:p>
          <a:p>
            <a:pPr marL="380990" indent="-38099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+mj-lt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+mj-lt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+mj-lt"/>
              <a:cs typeface="Times New Roman" panose="02020603050405020304" pitchFamily="18" charset="0"/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compile template (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compile template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compile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97B9D1-96C1-476A-8C78-AA5EE5546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314" y="2003753"/>
            <a:ext cx="5118100" cy="939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EF03C08-94F9-48B4-BB48-8BECD3185A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314" y="4459219"/>
            <a:ext cx="5702300" cy="124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819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2">
            <a:extLst>
              <a:ext uri="{FF2B5EF4-FFF2-40B4-BE49-F238E27FC236}">
                <a16:creationId xmlns:a16="http://schemas.microsoft.com/office/drawing/2014/main" id="{39486942-BA73-41EC-9015-CA73434CE0DC}"/>
              </a:ext>
            </a:extLst>
          </p:cNvPr>
          <p:cNvSpPr txBox="1">
            <a:spLocks/>
          </p:cNvSpPr>
          <p:nvPr/>
        </p:nvSpPr>
        <p:spPr>
          <a:xfrm>
            <a:off x="1393941" y="55310"/>
            <a:ext cx="4707340" cy="85532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121920" tIns="60960" rIns="121920" bIns="60960" rtlCol="0" anchor="ctr">
            <a:normAutofit fontScale="92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Security</a:t>
            </a:r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D1330FA6-4982-4BBE-9769-6FDE4A7AEA27}"/>
              </a:ext>
            </a:extLst>
          </p:cNvPr>
          <p:cNvSpPr>
            <a:spLocks/>
          </p:cNvSpPr>
          <p:nvPr/>
        </p:nvSpPr>
        <p:spPr bwMode="auto">
          <a:xfrm>
            <a:off x="11186167" y="183833"/>
            <a:ext cx="814427" cy="598280"/>
          </a:xfrm>
          <a:custGeom>
            <a:avLst/>
            <a:gdLst>
              <a:gd name="T0" fmla="*/ 805 w 806"/>
              <a:gd name="T1" fmla="*/ 425 h 814"/>
              <a:gd name="T2" fmla="*/ 799 w 806"/>
              <a:gd name="T3" fmla="*/ 508 h 814"/>
              <a:gd name="T4" fmla="*/ 772 w 806"/>
              <a:gd name="T5" fmla="*/ 586 h 814"/>
              <a:gd name="T6" fmla="*/ 726 w 806"/>
              <a:gd name="T7" fmla="*/ 657 h 814"/>
              <a:gd name="T8" fmla="*/ 668 w 806"/>
              <a:gd name="T9" fmla="*/ 717 h 814"/>
              <a:gd name="T10" fmla="*/ 601 w 806"/>
              <a:gd name="T11" fmla="*/ 764 h 814"/>
              <a:gd name="T12" fmla="*/ 545 w 806"/>
              <a:gd name="T13" fmla="*/ 790 h 814"/>
              <a:gd name="T14" fmla="*/ 417 w 806"/>
              <a:gd name="T15" fmla="*/ 814 h 814"/>
              <a:gd name="T16" fmla="*/ 315 w 806"/>
              <a:gd name="T17" fmla="*/ 804 h 814"/>
              <a:gd name="T18" fmla="*/ 193 w 806"/>
              <a:gd name="T19" fmla="*/ 753 h 814"/>
              <a:gd name="T20" fmla="*/ 92 w 806"/>
              <a:gd name="T21" fmla="*/ 666 h 814"/>
              <a:gd name="T22" fmla="*/ 24 w 806"/>
              <a:gd name="T23" fmla="*/ 545 h 814"/>
              <a:gd name="T24" fmla="*/ 4 w 806"/>
              <a:gd name="T25" fmla="*/ 465 h 814"/>
              <a:gd name="T26" fmla="*/ 2 w 806"/>
              <a:gd name="T27" fmla="*/ 366 h 814"/>
              <a:gd name="T28" fmla="*/ 23 w 806"/>
              <a:gd name="T29" fmla="*/ 270 h 814"/>
              <a:gd name="T30" fmla="*/ 67 w 806"/>
              <a:gd name="T31" fmla="*/ 183 h 814"/>
              <a:gd name="T32" fmla="*/ 130 w 806"/>
              <a:gd name="T33" fmla="*/ 108 h 814"/>
              <a:gd name="T34" fmla="*/ 212 w 806"/>
              <a:gd name="T35" fmla="*/ 50 h 814"/>
              <a:gd name="T36" fmla="*/ 286 w 806"/>
              <a:gd name="T37" fmla="*/ 19 h 814"/>
              <a:gd name="T38" fmla="*/ 372 w 806"/>
              <a:gd name="T39" fmla="*/ 2 h 814"/>
              <a:gd name="T40" fmla="*/ 459 w 806"/>
              <a:gd name="T41" fmla="*/ 4 h 814"/>
              <a:gd name="T42" fmla="*/ 542 w 806"/>
              <a:gd name="T43" fmla="*/ 23 h 814"/>
              <a:gd name="T44" fmla="*/ 617 w 806"/>
              <a:gd name="T45" fmla="*/ 59 h 814"/>
              <a:gd name="T46" fmla="*/ 683 w 806"/>
              <a:gd name="T47" fmla="*/ 110 h 814"/>
              <a:gd name="T48" fmla="*/ 735 w 806"/>
              <a:gd name="T49" fmla="*/ 175 h 814"/>
              <a:gd name="T50" fmla="*/ 701 w 806"/>
              <a:gd name="T51" fmla="*/ 144 h 814"/>
              <a:gd name="T52" fmla="*/ 611 w 806"/>
              <a:gd name="T53" fmla="*/ 93 h 814"/>
              <a:gd name="T54" fmla="*/ 506 w 806"/>
              <a:gd name="T55" fmla="*/ 78 h 814"/>
              <a:gd name="T56" fmla="*/ 425 w 806"/>
              <a:gd name="T57" fmla="*/ 92 h 814"/>
              <a:gd name="T58" fmla="*/ 360 w 806"/>
              <a:gd name="T59" fmla="*/ 123 h 814"/>
              <a:gd name="T60" fmla="*/ 305 w 806"/>
              <a:gd name="T61" fmla="*/ 165 h 814"/>
              <a:gd name="T62" fmla="*/ 264 w 806"/>
              <a:gd name="T63" fmla="*/ 218 h 814"/>
              <a:gd name="T64" fmla="*/ 236 w 806"/>
              <a:gd name="T65" fmla="*/ 278 h 814"/>
              <a:gd name="T66" fmla="*/ 224 w 806"/>
              <a:gd name="T67" fmla="*/ 343 h 814"/>
              <a:gd name="T68" fmla="*/ 230 w 806"/>
              <a:gd name="T69" fmla="*/ 410 h 814"/>
              <a:gd name="T70" fmla="*/ 246 w 806"/>
              <a:gd name="T71" fmla="*/ 459 h 814"/>
              <a:gd name="T72" fmla="*/ 279 w 806"/>
              <a:gd name="T73" fmla="*/ 507 h 814"/>
              <a:gd name="T74" fmla="*/ 322 w 806"/>
              <a:gd name="T75" fmla="*/ 541 h 814"/>
              <a:gd name="T76" fmla="*/ 374 w 806"/>
              <a:gd name="T77" fmla="*/ 559 h 814"/>
              <a:gd name="T78" fmla="*/ 431 w 806"/>
              <a:gd name="T79" fmla="*/ 561 h 814"/>
              <a:gd name="T80" fmla="*/ 491 w 806"/>
              <a:gd name="T81" fmla="*/ 545 h 814"/>
              <a:gd name="T82" fmla="*/ 538 w 806"/>
              <a:gd name="T83" fmla="*/ 519 h 814"/>
              <a:gd name="T84" fmla="*/ 594 w 806"/>
              <a:gd name="T85" fmla="*/ 458 h 814"/>
              <a:gd name="T86" fmla="*/ 611 w 806"/>
              <a:gd name="T87" fmla="*/ 390 h 814"/>
              <a:gd name="T88" fmla="*/ 589 w 806"/>
              <a:gd name="T89" fmla="*/ 332 h 814"/>
              <a:gd name="T90" fmla="*/ 544 w 806"/>
              <a:gd name="T91" fmla="*/ 305 h 814"/>
              <a:gd name="T92" fmla="*/ 471 w 806"/>
              <a:gd name="T93" fmla="*/ 300 h 814"/>
              <a:gd name="T94" fmla="*/ 391 w 806"/>
              <a:gd name="T95" fmla="*/ 327 h 814"/>
              <a:gd name="T96" fmla="*/ 334 w 806"/>
              <a:gd name="T97" fmla="*/ 368 h 814"/>
              <a:gd name="T98" fmla="*/ 318 w 806"/>
              <a:gd name="T99" fmla="*/ 383 h 814"/>
              <a:gd name="T100" fmla="*/ 409 w 806"/>
              <a:gd name="T101" fmla="*/ 280 h 814"/>
              <a:gd name="T102" fmla="*/ 456 w 806"/>
              <a:gd name="T103" fmla="*/ 250 h 814"/>
              <a:gd name="T104" fmla="*/ 524 w 806"/>
              <a:gd name="T105" fmla="*/ 225 h 814"/>
              <a:gd name="T106" fmla="*/ 590 w 806"/>
              <a:gd name="T107" fmla="*/ 217 h 814"/>
              <a:gd name="T108" fmla="*/ 652 w 806"/>
              <a:gd name="T109" fmla="*/ 227 h 814"/>
              <a:gd name="T110" fmla="*/ 707 w 806"/>
              <a:gd name="T111" fmla="*/ 253 h 814"/>
              <a:gd name="T112" fmla="*/ 753 w 806"/>
              <a:gd name="T113" fmla="*/ 294 h 814"/>
              <a:gd name="T114" fmla="*/ 787 w 806"/>
              <a:gd name="T115" fmla="*/ 349 h 8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06" h="814">
                <a:moveTo>
                  <a:pt x="796" y="374"/>
                </a:moveTo>
                <a:lnTo>
                  <a:pt x="796" y="374"/>
                </a:lnTo>
                <a:lnTo>
                  <a:pt x="800" y="391"/>
                </a:lnTo>
                <a:lnTo>
                  <a:pt x="803" y="408"/>
                </a:lnTo>
                <a:lnTo>
                  <a:pt x="805" y="425"/>
                </a:lnTo>
                <a:lnTo>
                  <a:pt x="806" y="442"/>
                </a:lnTo>
                <a:lnTo>
                  <a:pt x="806" y="459"/>
                </a:lnTo>
                <a:lnTo>
                  <a:pt x="804" y="475"/>
                </a:lnTo>
                <a:lnTo>
                  <a:pt x="802" y="492"/>
                </a:lnTo>
                <a:lnTo>
                  <a:pt x="799" y="508"/>
                </a:lnTo>
                <a:lnTo>
                  <a:pt x="795" y="524"/>
                </a:lnTo>
                <a:lnTo>
                  <a:pt x="791" y="540"/>
                </a:lnTo>
                <a:lnTo>
                  <a:pt x="785" y="556"/>
                </a:lnTo>
                <a:lnTo>
                  <a:pt x="779" y="571"/>
                </a:lnTo>
                <a:lnTo>
                  <a:pt x="772" y="586"/>
                </a:lnTo>
                <a:lnTo>
                  <a:pt x="764" y="601"/>
                </a:lnTo>
                <a:lnTo>
                  <a:pt x="755" y="616"/>
                </a:lnTo>
                <a:lnTo>
                  <a:pt x="746" y="630"/>
                </a:lnTo>
                <a:lnTo>
                  <a:pt x="737" y="643"/>
                </a:lnTo>
                <a:lnTo>
                  <a:pt x="726" y="657"/>
                </a:lnTo>
                <a:lnTo>
                  <a:pt x="716" y="670"/>
                </a:lnTo>
                <a:lnTo>
                  <a:pt x="705" y="682"/>
                </a:lnTo>
                <a:lnTo>
                  <a:pt x="693" y="694"/>
                </a:lnTo>
                <a:lnTo>
                  <a:pt x="681" y="706"/>
                </a:lnTo>
                <a:lnTo>
                  <a:pt x="668" y="717"/>
                </a:lnTo>
                <a:lnTo>
                  <a:pt x="655" y="727"/>
                </a:lnTo>
                <a:lnTo>
                  <a:pt x="642" y="737"/>
                </a:lnTo>
                <a:lnTo>
                  <a:pt x="629" y="747"/>
                </a:lnTo>
                <a:lnTo>
                  <a:pt x="615" y="755"/>
                </a:lnTo>
                <a:lnTo>
                  <a:pt x="601" y="764"/>
                </a:lnTo>
                <a:lnTo>
                  <a:pt x="587" y="771"/>
                </a:lnTo>
                <a:lnTo>
                  <a:pt x="573" y="778"/>
                </a:lnTo>
                <a:lnTo>
                  <a:pt x="559" y="785"/>
                </a:lnTo>
                <a:lnTo>
                  <a:pt x="545" y="790"/>
                </a:lnTo>
                <a:lnTo>
                  <a:pt x="545" y="790"/>
                </a:lnTo>
                <a:lnTo>
                  <a:pt x="519" y="798"/>
                </a:lnTo>
                <a:lnTo>
                  <a:pt x="494" y="805"/>
                </a:lnTo>
                <a:lnTo>
                  <a:pt x="468" y="810"/>
                </a:lnTo>
                <a:lnTo>
                  <a:pt x="443" y="813"/>
                </a:lnTo>
                <a:lnTo>
                  <a:pt x="417" y="814"/>
                </a:lnTo>
                <a:lnTo>
                  <a:pt x="392" y="814"/>
                </a:lnTo>
                <a:lnTo>
                  <a:pt x="366" y="812"/>
                </a:lnTo>
                <a:lnTo>
                  <a:pt x="341" y="809"/>
                </a:lnTo>
                <a:lnTo>
                  <a:pt x="341" y="809"/>
                </a:lnTo>
                <a:lnTo>
                  <a:pt x="315" y="804"/>
                </a:lnTo>
                <a:lnTo>
                  <a:pt x="289" y="797"/>
                </a:lnTo>
                <a:lnTo>
                  <a:pt x="264" y="789"/>
                </a:lnTo>
                <a:lnTo>
                  <a:pt x="240" y="778"/>
                </a:lnTo>
                <a:lnTo>
                  <a:pt x="216" y="767"/>
                </a:lnTo>
                <a:lnTo>
                  <a:pt x="193" y="753"/>
                </a:lnTo>
                <a:lnTo>
                  <a:pt x="170" y="739"/>
                </a:lnTo>
                <a:lnTo>
                  <a:pt x="149" y="723"/>
                </a:lnTo>
                <a:lnTo>
                  <a:pt x="129" y="705"/>
                </a:lnTo>
                <a:lnTo>
                  <a:pt x="110" y="686"/>
                </a:lnTo>
                <a:lnTo>
                  <a:pt x="92" y="666"/>
                </a:lnTo>
                <a:lnTo>
                  <a:pt x="76" y="644"/>
                </a:lnTo>
                <a:lnTo>
                  <a:pt x="60" y="621"/>
                </a:lnTo>
                <a:lnTo>
                  <a:pt x="47" y="597"/>
                </a:lnTo>
                <a:lnTo>
                  <a:pt x="34" y="572"/>
                </a:lnTo>
                <a:lnTo>
                  <a:pt x="24" y="545"/>
                </a:lnTo>
                <a:lnTo>
                  <a:pt x="24" y="545"/>
                </a:lnTo>
                <a:lnTo>
                  <a:pt x="17" y="526"/>
                </a:lnTo>
                <a:lnTo>
                  <a:pt x="12" y="506"/>
                </a:lnTo>
                <a:lnTo>
                  <a:pt x="7" y="486"/>
                </a:lnTo>
                <a:lnTo>
                  <a:pt x="4" y="465"/>
                </a:lnTo>
                <a:lnTo>
                  <a:pt x="1" y="445"/>
                </a:lnTo>
                <a:lnTo>
                  <a:pt x="0" y="425"/>
                </a:lnTo>
                <a:lnTo>
                  <a:pt x="0" y="405"/>
                </a:lnTo>
                <a:lnTo>
                  <a:pt x="0" y="386"/>
                </a:lnTo>
                <a:lnTo>
                  <a:pt x="2" y="366"/>
                </a:lnTo>
                <a:lnTo>
                  <a:pt x="4" y="346"/>
                </a:lnTo>
                <a:lnTo>
                  <a:pt x="8" y="327"/>
                </a:lnTo>
                <a:lnTo>
                  <a:pt x="12" y="308"/>
                </a:lnTo>
                <a:lnTo>
                  <a:pt x="17" y="289"/>
                </a:lnTo>
                <a:lnTo>
                  <a:pt x="23" y="270"/>
                </a:lnTo>
                <a:lnTo>
                  <a:pt x="30" y="252"/>
                </a:lnTo>
                <a:lnTo>
                  <a:pt x="38" y="234"/>
                </a:lnTo>
                <a:lnTo>
                  <a:pt x="47" y="217"/>
                </a:lnTo>
                <a:lnTo>
                  <a:pt x="57" y="200"/>
                </a:lnTo>
                <a:lnTo>
                  <a:pt x="67" y="183"/>
                </a:lnTo>
                <a:lnTo>
                  <a:pt x="78" y="167"/>
                </a:lnTo>
                <a:lnTo>
                  <a:pt x="90" y="152"/>
                </a:lnTo>
                <a:lnTo>
                  <a:pt x="103" y="137"/>
                </a:lnTo>
                <a:lnTo>
                  <a:pt x="116" y="122"/>
                </a:lnTo>
                <a:lnTo>
                  <a:pt x="130" y="108"/>
                </a:lnTo>
                <a:lnTo>
                  <a:pt x="145" y="95"/>
                </a:lnTo>
                <a:lnTo>
                  <a:pt x="161" y="83"/>
                </a:lnTo>
                <a:lnTo>
                  <a:pt x="177" y="71"/>
                </a:lnTo>
                <a:lnTo>
                  <a:pt x="194" y="60"/>
                </a:lnTo>
                <a:lnTo>
                  <a:pt x="212" y="50"/>
                </a:lnTo>
                <a:lnTo>
                  <a:pt x="230" y="41"/>
                </a:lnTo>
                <a:lnTo>
                  <a:pt x="249" y="32"/>
                </a:lnTo>
                <a:lnTo>
                  <a:pt x="269" y="25"/>
                </a:lnTo>
                <a:lnTo>
                  <a:pt x="269" y="25"/>
                </a:lnTo>
                <a:lnTo>
                  <a:pt x="286" y="19"/>
                </a:lnTo>
                <a:lnTo>
                  <a:pt x="303" y="14"/>
                </a:lnTo>
                <a:lnTo>
                  <a:pt x="320" y="10"/>
                </a:lnTo>
                <a:lnTo>
                  <a:pt x="337" y="6"/>
                </a:lnTo>
                <a:lnTo>
                  <a:pt x="355" y="4"/>
                </a:lnTo>
                <a:lnTo>
                  <a:pt x="372" y="2"/>
                </a:lnTo>
                <a:lnTo>
                  <a:pt x="390" y="1"/>
                </a:lnTo>
                <a:lnTo>
                  <a:pt x="407" y="0"/>
                </a:lnTo>
                <a:lnTo>
                  <a:pt x="424" y="1"/>
                </a:lnTo>
                <a:lnTo>
                  <a:pt x="442" y="2"/>
                </a:lnTo>
                <a:lnTo>
                  <a:pt x="459" y="4"/>
                </a:lnTo>
                <a:lnTo>
                  <a:pt x="476" y="6"/>
                </a:lnTo>
                <a:lnTo>
                  <a:pt x="492" y="10"/>
                </a:lnTo>
                <a:lnTo>
                  <a:pt x="509" y="13"/>
                </a:lnTo>
                <a:lnTo>
                  <a:pt x="525" y="18"/>
                </a:lnTo>
                <a:lnTo>
                  <a:pt x="542" y="23"/>
                </a:lnTo>
                <a:lnTo>
                  <a:pt x="557" y="29"/>
                </a:lnTo>
                <a:lnTo>
                  <a:pt x="573" y="36"/>
                </a:lnTo>
                <a:lnTo>
                  <a:pt x="588" y="43"/>
                </a:lnTo>
                <a:lnTo>
                  <a:pt x="603" y="51"/>
                </a:lnTo>
                <a:lnTo>
                  <a:pt x="617" y="59"/>
                </a:lnTo>
                <a:lnTo>
                  <a:pt x="631" y="68"/>
                </a:lnTo>
                <a:lnTo>
                  <a:pt x="645" y="78"/>
                </a:lnTo>
                <a:lnTo>
                  <a:pt x="658" y="88"/>
                </a:lnTo>
                <a:lnTo>
                  <a:pt x="671" y="99"/>
                </a:lnTo>
                <a:lnTo>
                  <a:pt x="683" y="110"/>
                </a:lnTo>
                <a:lnTo>
                  <a:pt x="695" y="122"/>
                </a:lnTo>
                <a:lnTo>
                  <a:pt x="705" y="134"/>
                </a:lnTo>
                <a:lnTo>
                  <a:pt x="716" y="147"/>
                </a:lnTo>
                <a:lnTo>
                  <a:pt x="726" y="161"/>
                </a:lnTo>
                <a:lnTo>
                  <a:pt x="735" y="175"/>
                </a:lnTo>
                <a:lnTo>
                  <a:pt x="743" y="189"/>
                </a:lnTo>
                <a:lnTo>
                  <a:pt x="743" y="189"/>
                </a:lnTo>
                <a:lnTo>
                  <a:pt x="730" y="173"/>
                </a:lnTo>
                <a:lnTo>
                  <a:pt x="716" y="158"/>
                </a:lnTo>
                <a:lnTo>
                  <a:pt x="701" y="144"/>
                </a:lnTo>
                <a:lnTo>
                  <a:pt x="684" y="132"/>
                </a:lnTo>
                <a:lnTo>
                  <a:pt x="667" y="120"/>
                </a:lnTo>
                <a:lnTo>
                  <a:pt x="649" y="110"/>
                </a:lnTo>
                <a:lnTo>
                  <a:pt x="630" y="101"/>
                </a:lnTo>
                <a:lnTo>
                  <a:pt x="611" y="93"/>
                </a:lnTo>
                <a:lnTo>
                  <a:pt x="591" y="87"/>
                </a:lnTo>
                <a:lnTo>
                  <a:pt x="570" y="82"/>
                </a:lnTo>
                <a:lnTo>
                  <a:pt x="549" y="79"/>
                </a:lnTo>
                <a:lnTo>
                  <a:pt x="528" y="78"/>
                </a:lnTo>
                <a:lnTo>
                  <a:pt x="506" y="78"/>
                </a:lnTo>
                <a:lnTo>
                  <a:pt x="484" y="79"/>
                </a:lnTo>
                <a:lnTo>
                  <a:pt x="461" y="83"/>
                </a:lnTo>
                <a:lnTo>
                  <a:pt x="439" y="88"/>
                </a:lnTo>
                <a:lnTo>
                  <a:pt x="439" y="88"/>
                </a:lnTo>
                <a:lnTo>
                  <a:pt x="425" y="92"/>
                </a:lnTo>
                <a:lnTo>
                  <a:pt x="411" y="97"/>
                </a:lnTo>
                <a:lnTo>
                  <a:pt x="397" y="103"/>
                </a:lnTo>
                <a:lnTo>
                  <a:pt x="384" y="109"/>
                </a:lnTo>
                <a:lnTo>
                  <a:pt x="372" y="116"/>
                </a:lnTo>
                <a:lnTo>
                  <a:pt x="360" y="123"/>
                </a:lnTo>
                <a:lnTo>
                  <a:pt x="348" y="130"/>
                </a:lnTo>
                <a:lnTo>
                  <a:pt x="336" y="138"/>
                </a:lnTo>
                <a:lnTo>
                  <a:pt x="326" y="147"/>
                </a:lnTo>
                <a:lnTo>
                  <a:pt x="315" y="156"/>
                </a:lnTo>
                <a:lnTo>
                  <a:pt x="305" y="165"/>
                </a:lnTo>
                <a:lnTo>
                  <a:pt x="296" y="175"/>
                </a:lnTo>
                <a:lnTo>
                  <a:pt x="287" y="186"/>
                </a:lnTo>
                <a:lnTo>
                  <a:pt x="279" y="196"/>
                </a:lnTo>
                <a:lnTo>
                  <a:pt x="271" y="207"/>
                </a:lnTo>
                <a:lnTo>
                  <a:pt x="264" y="218"/>
                </a:lnTo>
                <a:lnTo>
                  <a:pt x="257" y="230"/>
                </a:lnTo>
                <a:lnTo>
                  <a:pt x="251" y="241"/>
                </a:lnTo>
                <a:lnTo>
                  <a:pt x="246" y="254"/>
                </a:lnTo>
                <a:lnTo>
                  <a:pt x="241" y="266"/>
                </a:lnTo>
                <a:lnTo>
                  <a:pt x="236" y="278"/>
                </a:lnTo>
                <a:lnTo>
                  <a:pt x="233" y="291"/>
                </a:lnTo>
                <a:lnTo>
                  <a:pt x="230" y="304"/>
                </a:lnTo>
                <a:lnTo>
                  <a:pt x="227" y="317"/>
                </a:lnTo>
                <a:lnTo>
                  <a:pt x="226" y="330"/>
                </a:lnTo>
                <a:lnTo>
                  <a:pt x="224" y="343"/>
                </a:lnTo>
                <a:lnTo>
                  <a:pt x="224" y="356"/>
                </a:lnTo>
                <a:lnTo>
                  <a:pt x="224" y="370"/>
                </a:lnTo>
                <a:lnTo>
                  <a:pt x="225" y="383"/>
                </a:lnTo>
                <a:lnTo>
                  <a:pt x="227" y="397"/>
                </a:lnTo>
                <a:lnTo>
                  <a:pt x="230" y="410"/>
                </a:lnTo>
                <a:lnTo>
                  <a:pt x="233" y="423"/>
                </a:lnTo>
                <a:lnTo>
                  <a:pt x="233" y="423"/>
                </a:lnTo>
                <a:lnTo>
                  <a:pt x="237" y="436"/>
                </a:lnTo>
                <a:lnTo>
                  <a:pt x="241" y="448"/>
                </a:lnTo>
                <a:lnTo>
                  <a:pt x="246" y="459"/>
                </a:lnTo>
                <a:lnTo>
                  <a:pt x="251" y="470"/>
                </a:lnTo>
                <a:lnTo>
                  <a:pt x="257" y="480"/>
                </a:lnTo>
                <a:lnTo>
                  <a:pt x="264" y="490"/>
                </a:lnTo>
                <a:lnTo>
                  <a:pt x="271" y="499"/>
                </a:lnTo>
                <a:lnTo>
                  <a:pt x="279" y="507"/>
                </a:lnTo>
                <a:lnTo>
                  <a:pt x="287" y="515"/>
                </a:lnTo>
                <a:lnTo>
                  <a:pt x="295" y="523"/>
                </a:lnTo>
                <a:lnTo>
                  <a:pt x="304" y="529"/>
                </a:lnTo>
                <a:lnTo>
                  <a:pt x="313" y="535"/>
                </a:lnTo>
                <a:lnTo>
                  <a:pt x="322" y="541"/>
                </a:lnTo>
                <a:lnTo>
                  <a:pt x="332" y="546"/>
                </a:lnTo>
                <a:lnTo>
                  <a:pt x="342" y="550"/>
                </a:lnTo>
                <a:lnTo>
                  <a:pt x="353" y="554"/>
                </a:lnTo>
                <a:lnTo>
                  <a:pt x="363" y="557"/>
                </a:lnTo>
                <a:lnTo>
                  <a:pt x="374" y="559"/>
                </a:lnTo>
                <a:lnTo>
                  <a:pt x="385" y="561"/>
                </a:lnTo>
                <a:lnTo>
                  <a:pt x="397" y="562"/>
                </a:lnTo>
                <a:lnTo>
                  <a:pt x="408" y="562"/>
                </a:lnTo>
                <a:lnTo>
                  <a:pt x="420" y="562"/>
                </a:lnTo>
                <a:lnTo>
                  <a:pt x="431" y="561"/>
                </a:lnTo>
                <a:lnTo>
                  <a:pt x="443" y="559"/>
                </a:lnTo>
                <a:lnTo>
                  <a:pt x="455" y="557"/>
                </a:lnTo>
                <a:lnTo>
                  <a:pt x="467" y="554"/>
                </a:lnTo>
                <a:lnTo>
                  <a:pt x="479" y="550"/>
                </a:lnTo>
                <a:lnTo>
                  <a:pt x="491" y="545"/>
                </a:lnTo>
                <a:lnTo>
                  <a:pt x="503" y="540"/>
                </a:lnTo>
                <a:lnTo>
                  <a:pt x="515" y="534"/>
                </a:lnTo>
                <a:lnTo>
                  <a:pt x="527" y="527"/>
                </a:lnTo>
                <a:lnTo>
                  <a:pt x="538" y="519"/>
                </a:lnTo>
                <a:lnTo>
                  <a:pt x="538" y="519"/>
                </a:lnTo>
                <a:lnTo>
                  <a:pt x="552" y="508"/>
                </a:lnTo>
                <a:lnTo>
                  <a:pt x="565" y="497"/>
                </a:lnTo>
                <a:lnTo>
                  <a:pt x="576" y="484"/>
                </a:lnTo>
                <a:lnTo>
                  <a:pt x="586" y="471"/>
                </a:lnTo>
                <a:lnTo>
                  <a:pt x="594" y="458"/>
                </a:lnTo>
                <a:lnTo>
                  <a:pt x="600" y="444"/>
                </a:lnTo>
                <a:lnTo>
                  <a:pt x="605" y="431"/>
                </a:lnTo>
                <a:lnTo>
                  <a:pt x="609" y="417"/>
                </a:lnTo>
                <a:lnTo>
                  <a:pt x="611" y="403"/>
                </a:lnTo>
                <a:lnTo>
                  <a:pt x="611" y="390"/>
                </a:lnTo>
                <a:lnTo>
                  <a:pt x="610" y="377"/>
                </a:lnTo>
                <a:lnTo>
                  <a:pt x="607" y="365"/>
                </a:lnTo>
                <a:lnTo>
                  <a:pt x="603" y="353"/>
                </a:lnTo>
                <a:lnTo>
                  <a:pt x="597" y="342"/>
                </a:lnTo>
                <a:lnTo>
                  <a:pt x="589" y="332"/>
                </a:lnTo>
                <a:lnTo>
                  <a:pt x="580" y="323"/>
                </a:lnTo>
                <a:lnTo>
                  <a:pt x="580" y="323"/>
                </a:lnTo>
                <a:lnTo>
                  <a:pt x="569" y="316"/>
                </a:lnTo>
                <a:lnTo>
                  <a:pt x="557" y="310"/>
                </a:lnTo>
                <a:lnTo>
                  <a:pt x="544" y="305"/>
                </a:lnTo>
                <a:lnTo>
                  <a:pt x="531" y="302"/>
                </a:lnTo>
                <a:lnTo>
                  <a:pt x="516" y="299"/>
                </a:lnTo>
                <a:lnTo>
                  <a:pt x="501" y="298"/>
                </a:lnTo>
                <a:lnTo>
                  <a:pt x="486" y="299"/>
                </a:lnTo>
                <a:lnTo>
                  <a:pt x="471" y="300"/>
                </a:lnTo>
                <a:lnTo>
                  <a:pt x="455" y="303"/>
                </a:lnTo>
                <a:lnTo>
                  <a:pt x="439" y="307"/>
                </a:lnTo>
                <a:lnTo>
                  <a:pt x="423" y="313"/>
                </a:lnTo>
                <a:lnTo>
                  <a:pt x="407" y="319"/>
                </a:lnTo>
                <a:lnTo>
                  <a:pt x="391" y="327"/>
                </a:lnTo>
                <a:lnTo>
                  <a:pt x="376" y="335"/>
                </a:lnTo>
                <a:lnTo>
                  <a:pt x="361" y="345"/>
                </a:lnTo>
                <a:lnTo>
                  <a:pt x="347" y="356"/>
                </a:lnTo>
                <a:lnTo>
                  <a:pt x="347" y="356"/>
                </a:lnTo>
                <a:lnTo>
                  <a:pt x="334" y="368"/>
                </a:lnTo>
                <a:lnTo>
                  <a:pt x="322" y="381"/>
                </a:lnTo>
                <a:lnTo>
                  <a:pt x="312" y="393"/>
                </a:lnTo>
                <a:lnTo>
                  <a:pt x="303" y="406"/>
                </a:lnTo>
                <a:lnTo>
                  <a:pt x="303" y="406"/>
                </a:lnTo>
                <a:lnTo>
                  <a:pt x="318" y="383"/>
                </a:lnTo>
                <a:lnTo>
                  <a:pt x="334" y="360"/>
                </a:lnTo>
                <a:lnTo>
                  <a:pt x="351" y="338"/>
                </a:lnTo>
                <a:lnTo>
                  <a:pt x="369" y="317"/>
                </a:lnTo>
                <a:lnTo>
                  <a:pt x="389" y="298"/>
                </a:lnTo>
                <a:lnTo>
                  <a:pt x="409" y="280"/>
                </a:lnTo>
                <a:lnTo>
                  <a:pt x="420" y="272"/>
                </a:lnTo>
                <a:lnTo>
                  <a:pt x="432" y="264"/>
                </a:lnTo>
                <a:lnTo>
                  <a:pt x="444" y="257"/>
                </a:lnTo>
                <a:lnTo>
                  <a:pt x="456" y="250"/>
                </a:lnTo>
                <a:lnTo>
                  <a:pt x="456" y="250"/>
                </a:lnTo>
                <a:lnTo>
                  <a:pt x="469" y="244"/>
                </a:lnTo>
                <a:lnTo>
                  <a:pt x="483" y="238"/>
                </a:lnTo>
                <a:lnTo>
                  <a:pt x="497" y="233"/>
                </a:lnTo>
                <a:lnTo>
                  <a:pt x="510" y="228"/>
                </a:lnTo>
                <a:lnTo>
                  <a:pt x="524" y="225"/>
                </a:lnTo>
                <a:lnTo>
                  <a:pt x="537" y="222"/>
                </a:lnTo>
                <a:lnTo>
                  <a:pt x="551" y="220"/>
                </a:lnTo>
                <a:lnTo>
                  <a:pt x="564" y="218"/>
                </a:lnTo>
                <a:lnTo>
                  <a:pt x="577" y="217"/>
                </a:lnTo>
                <a:lnTo>
                  <a:pt x="590" y="217"/>
                </a:lnTo>
                <a:lnTo>
                  <a:pt x="603" y="218"/>
                </a:lnTo>
                <a:lnTo>
                  <a:pt x="616" y="219"/>
                </a:lnTo>
                <a:lnTo>
                  <a:pt x="628" y="221"/>
                </a:lnTo>
                <a:lnTo>
                  <a:pt x="640" y="224"/>
                </a:lnTo>
                <a:lnTo>
                  <a:pt x="652" y="227"/>
                </a:lnTo>
                <a:lnTo>
                  <a:pt x="664" y="231"/>
                </a:lnTo>
                <a:lnTo>
                  <a:pt x="675" y="236"/>
                </a:lnTo>
                <a:lnTo>
                  <a:pt x="686" y="241"/>
                </a:lnTo>
                <a:lnTo>
                  <a:pt x="697" y="247"/>
                </a:lnTo>
                <a:lnTo>
                  <a:pt x="707" y="253"/>
                </a:lnTo>
                <a:lnTo>
                  <a:pt x="717" y="260"/>
                </a:lnTo>
                <a:lnTo>
                  <a:pt x="727" y="268"/>
                </a:lnTo>
                <a:lnTo>
                  <a:pt x="736" y="276"/>
                </a:lnTo>
                <a:lnTo>
                  <a:pt x="745" y="285"/>
                </a:lnTo>
                <a:lnTo>
                  <a:pt x="753" y="294"/>
                </a:lnTo>
                <a:lnTo>
                  <a:pt x="761" y="304"/>
                </a:lnTo>
                <a:lnTo>
                  <a:pt x="768" y="314"/>
                </a:lnTo>
                <a:lnTo>
                  <a:pt x="775" y="325"/>
                </a:lnTo>
                <a:lnTo>
                  <a:pt x="781" y="337"/>
                </a:lnTo>
                <a:lnTo>
                  <a:pt x="787" y="349"/>
                </a:lnTo>
                <a:lnTo>
                  <a:pt x="792" y="361"/>
                </a:lnTo>
                <a:lnTo>
                  <a:pt x="796" y="374"/>
                </a:lnTo>
                <a:lnTo>
                  <a:pt x="796" y="3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ja-JP" altLang="en-US" sz="12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AEAA57-6445-4BD7-B9C1-D6840FCC7B45}"/>
              </a:ext>
            </a:extLst>
          </p:cNvPr>
          <p:cNvSpPr/>
          <p:nvPr/>
        </p:nvSpPr>
        <p:spPr>
          <a:xfrm>
            <a:off x="191407" y="1189328"/>
            <a:ext cx="11495675" cy="5090165"/>
          </a:xfrm>
          <a:prstGeom prst="rect">
            <a:avLst/>
          </a:prstGeom>
        </p:spPr>
        <p:txBody>
          <a:bodyPr/>
          <a:lstStyle/>
          <a:p>
            <a:pPr marL="380990" indent="-380990">
              <a:buFont typeface="Arial" panose="020B0604020202020204" pitchFamily="34" charset="0"/>
              <a:buChar char="•"/>
            </a:pPr>
            <a:endParaRPr lang="en-US" sz="2400" dirty="0">
              <a:latin typeface="+mj-lt"/>
              <a:cs typeface="Times New Roman" panose="02020603050405020304" pitchFamily="18" charset="0"/>
            </a:endParaRPr>
          </a:p>
          <a:p>
            <a:pPr lvl="0"/>
            <a:endParaRPr lang="en-US" sz="2400" dirty="0">
              <a:latin typeface="+mj-lt"/>
              <a:cs typeface="Times New Roman" panose="02020603050405020304" pitchFamily="18" charset="0"/>
            </a:endParaRPr>
          </a:p>
          <a:p>
            <a:pPr lvl="0"/>
            <a:endParaRPr lang="en-US" sz="24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60E182-99D9-475B-ABEC-72C393EEAD3F}"/>
              </a:ext>
            </a:extLst>
          </p:cNvPr>
          <p:cNvSpPr/>
          <p:nvPr/>
        </p:nvSpPr>
        <p:spPr>
          <a:xfrm>
            <a:off x="598620" y="1189328"/>
            <a:ext cx="1140197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0990" indent="-38099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cs typeface="Times New Roman" panose="02020603050405020304" pitchFamily="18" charset="0"/>
              </a:rPr>
              <a:t>Enable Security</a:t>
            </a:r>
          </a:p>
          <a:p>
            <a:pPr marL="380990" indent="-38099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+mj-lt"/>
              <a:cs typeface="Times New Roman" panose="02020603050405020304" pitchFamily="18" charset="0"/>
            </a:endParaRPr>
          </a:p>
          <a:p>
            <a:pPr marL="380990" indent="-38099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+mj-lt"/>
              <a:cs typeface="Times New Roman" panose="02020603050405020304" pitchFamily="18" charset="0"/>
            </a:endParaRPr>
          </a:p>
          <a:p>
            <a:pPr marL="380990" indent="-38099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cs typeface="Times New Roman" panose="02020603050405020304" pitchFamily="18" charset="0"/>
              </a:rPr>
              <a:t>Custom option Security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E864F84-E7E5-477A-AAA4-F9FE192C1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33" y="1931136"/>
            <a:ext cx="54610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732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763</Words>
  <Application>Microsoft Office PowerPoint</Application>
  <PresentationFormat>Widescreen</PresentationFormat>
  <Paragraphs>115</Paragraphs>
  <Slides>15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游ゴシック</vt:lpstr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Phuong. Nguyen Le Trong</dc:creator>
  <cp:lastModifiedBy>Phuong. Nguyen Le Trong</cp:lastModifiedBy>
  <cp:revision>7</cp:revision>
  <dcterms:created xsi:type="dcterms:W3CDTF">2018-01-10T09:45:38Z</dcterms:created>
  <dcterms:modified xsi:type="dcterms:W3CDTF">2018-01-10T10:31:42Z</dcterms:modified>
</cp:coreProperties>
</file>