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56" r:id="rId3"/>
    <p:sldId id="262" r:id="rId4"/>
    <p:sldId id="263" r:id="rId5"/>
    <p:sldId id="266" r:id="rId6"/>
    <p:sldId id="264" r:id="rId7"/>
    <p:sldId id="265" r:id="rId8"/>
    <p:sldId id="267" r:id="rId9"/>
    <p:sldId id="268" r:id="rId10"/>
    <p:sldId id="269" r:id="rId11"/>
    <p:sldId id="270" r:id="rId12"/>
    <p:sldId id="257" r:id="rId13"/>
    <p:sldId id="259" r:id="rId14"/>
    <p:sldId id="258" r:id="rId15"/>
    <p:sldId id="26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7E917F-1ECB-4746-904F-19674F624217}">
          <p14:sldIdLst>
            <p14:sldId id="261"/>
            <p14:sldId id="256"/>
            <p14:sldId id="262"/>
            <p14:sldId id="263"/>
            <p14:sldId id="266"/>
            <p14:sldId id="264"/>
            <p14:sldId id="265"/>
          </p14:sldIdLst>
        </p14:section>
        <p14:section name="Untitled Section" id="{53DF4F81-0311-40F4-A8CB-F5BBAE180FC8}">
          <p14:sldIdLst>
            <p14:sldId id="267"/>
            <p14:sldId id="268"/>
            <p14:sldId id="269"/>
            <p14:sldId id="270"/>
            <p14:sldId id="257"/>
            <p14:sldId id="259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7033"/>
    <a:srgbClr val="FFCC66"/>
    <a:srgbClr val="990099"/>
    <a:srgbClr val="CC0099"/>
    <a:srgbClr val="FE9202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7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8D531-B902-499A-847E-6FBCBC3131E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CF16D-E70B-4FAA-8F8B-D9ECE0DA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69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CF16D-E70B-4FAA-8F8B-D9ECE0DAE2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9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CF16D-E70B-4FAA-8F8B-D9ECE0DAE2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1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CF16D-E70B-4FAA-8F8B-D9ECE0DAE2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9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2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197405"/>
            <a:ext cx="763525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571750"/>
            <a:ext cx="7940481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26005C90-ED64-4253-A15A-9B03AF885C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56631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044700"/>
            <a:ext cx="656631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7940659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811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11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7E6E7-689E-4538-BDA0-3E8CAA5893F7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marty.net/downloa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DB889-4BB6-443F-BD95-7C3EF4DB83DC}"/>
              </a:ext>
            </a:extLst>
          </p:cNvPr>
          <p:cNvGrpSpPr/>
          <p:nvPr/>
        </p:nvGrpSpPr>
        <p:grpSpPr>
          <a:xfrm>
            <a:off x="2586835" y="69536"/>
            <a:ext cx="3538941" cy="423279"/>
            <a:chOff x="1185764" y="49095"/>
            <a:chExt cx="3538941" cy="423279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9B2E2F62-FBA6-4F66-850B-7A332D25C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764" y="54704"/>
              <a:ext cx="571623" cy="417670"/>
            </a:xfrm>
            <a:custGeom>
              <a:avLst/>
              <a:gdLst>
                <a:gd name="T0" fmla="*/ 805 w 806"/>
                <a:gd name="T1" fmla="*/ 425 h 814"/>
                <a:gd name="T2" fmla="*/ 799 w 806"/>
                <a:gd name="T3" fmla="*/ 508 h 814"/>
                <a:gd name="T4" fmla="*/ 772 w 806"/>
                <a:gd name="T5" fmla="*/ 586 h 814"/>
                <a:gd name="T6" fmla="*/ 726 w 806"/>
                <a:gd name="T7" fmla="*/ 657 h 814"/>
                <a:gd name="T8" fmla="*/ 668 w 806"/>
                <a:gd name="T9" fmla="*/ 717 h 814"/>
                <a:gd name="T10" fmla="*/ 601 w 806"/>
                <a:gd name="T11" fmla="*/ 764 h 814"/>
                <a:gd name="T12" fmla="*/ 545 w 806"/>
                <a:gd name="T13" fmla="*/ 790 h 814"/>
                <a:gd name="T14" fmla="*/ 417 w 806"/>
                <a:gd name="T15" fmla="*/ 814 h 814"/>
                <a:gd name="T16" fmla="*/ 315 w 806"/>
                <a:gd name="T17" fmla="*/ 804 h 814"/>
                <a:gd name="T18" fmla="*/ 193 w 806"/>
                <a:gd name="T19" fmla="*/ 753 h 814"/>
                <a:gd name="T20" fmla="*/ 92 w 806"/>
                <a:gd name="T21" fmla="*/ 666 h 814"/>
                <a:gd name="T22" fmla="*/ 24 w 806"/>
                <a:gd name="T23" fmla="*/ 545 h 814"/>
                <a:gd name="T24" fmla="*/ 4 w 806"/>
                <a:gd name="T25" fmla="*/ 465 h 814"/>
                <a:gd name="T26" fmla="*/ 2 w 806"/>
                <a:gd name="T27" fmla="*/ 366 h 814"/>
                <a:gd name="T28" fmla="*/ 23 w 806"/>
                <a:gd name="T29" fmla="*/ 270 h 814"/>
                <a:gd name="T30" fmla="*/ 67 w 806"/>
                <a:gd name="T31" fmla="*/ 183 h 814"/>
                <a:gd name="T32" fmla="*/ 130 w 806"/>
                <a:gd name="T33" fmla="*/ 108 h 814"/>
                <a:gd name="T34" fmla="*/ 212 w 806"/>
                <a:gd name="T35" fmla="*/ 50 h 814"/>
                <a:gd name="T36" fmla="*/ 286 w 806"/>
                <a:gd name="T37" fmla="*/ 19 h 814"/>
                <a:gd name="T38" fmla="*/ 372 w 806"/>
                <a:gd name="T39" fmla="*/ 2 h 814"/>
                <a:gd name="T40" fmla="*/ 459 w 806"/>
                <a:gd name="T41" fmla="*/ 4 h 814"/>
                <a:gd name="T42" fmla="*/ 542 w 806"/>
                <a:gd name="T43" fmla="*/ 23 h 814"/>
                <a:gd name="T44" fmla="*/ 617 w 806"/>
                <a:gd name="T45" fmla="*/ 59 h 814"/>
                <a:gd name="T46" fmla="*/ 683 w 806"/>
                <a:gd name="T47" fmla="*/ 110 h 814"/>
                <a:gd name="T48" fmla="*/ 735 w 806"/>
                <a:gd name="T49" fmla="*/ 175 h 814"/>
                <a:gd name="T50" fmla="*/ 701 w 806"/>
                <a:gd name="T51" fmla="*/ 144 h 814"/>
                <a:gd name="T52" fmla="*/ 611 w 806"/>
                <a:gd name="T53" fmla="*/ 93 h 814"/>
                <a:gd name="T54" fmla="*/ 506 w 806"/>
                <a:gd name="T55" fmla="*/ 78 h 814"/>
                <a:gd name="T56" fmla="*/ 425 w 806"/>
                <a:gd name="T57" fmla="*/ 92 h 814"/>
                <a:gd name="T58" fmla="*/ 360 w 806"/>
                <a:gd name="T59" fmla="*/ 123 h 814"/>
                <a:gd name="T60" fmla="*/ 305 w 806"/>
                <a:gd name="T61" fmla="*/ 165 h 814"/>
                <a:gd name="T62" fmla="*/ 264 w 806"/>
                <a:gd name="T63" fmla="*/ 218 h 814"/>
                <a:gd name="T64" fmla="*/ 236 w 806"/>
                <a:gd name="T65" fmla="*/ 278 h 814"/>
                <a:gd name="T66" fmla="*/ 224 w 806"/>
                <a:gd name="T67" fmla="*/ 343 h 814"/>
                <a:gd name="T68" fmla="*/ 230 w 806"/>
                <a:gd name="T69" fmla="*/ 410 h 814"/>
                <a:gd name="T70" fmla="*/ 246 w 806"/>
                <a:gd name="T71" fmla="*/ 459 h 814"/>
                <a:gd name="T72" fmla="*/ 279 w 806"/>
                <a:gd name="T73" fmla="*/ 507 h 814"/>
                <a:gd name="T74" fmla="*/ 322 w 806"/>
                <a:gd name="T75" fmla="*/ 541 h 814"/>
                <a:gd name="T76" fmla="*/ 374 w 806"/>
                <a:gd name="T77" fmla="*/ 559 h 814"/>
                <a:gd name="T78" fmla="*/ 431 w 806"/>
                <a:gd name="T79" fmla="*/ 561 h 814"/>
                <a:gd name="T80" fmla="*/ 491 w 806"/>
                <a:gd name="T81" fmla="*/ 545 h 814"/>
                <a:gd name="T82" fmla="*/ 538 w 806"/>
                <a:gd name="T83" fmla="*/ 519 h 814"/>
                <a:gd name="T84" fmla="*/ 594 w 806"/>
                <a:gd name="T85" fmla="*/ 458 h 814"/>
                <a:gd name="T86" fmla="*/ 611 w 806"/>
                <a:gd name="T87" fmla="*/ 390 h 814"/>
                <a:gd name="T88" fmla="*/ 589 w 806"/>
                <a:gd name="T89" fmla="*/ 332 h 814"/>
                <a:gd name="T90" fmla="*/ 544 w 806"/>
                <a:gd name="T91" fmla="*/ 305 h 814"/>
                <a:gd name="T92" fmla="*/ 471 w 806"/>
                <a:gd name="T93" fmla="*/ 300 h 814"/>
                <a:gd name="T94" fmla="*/ 391 w 806"/>
                <a:gd name="T95" fmla="*/ 327 h 814"/>
                <a:gd name="T96" fmla="*/ 334 w 806"/>
                <a:gd name="T97" fmla="*/ 368 h 814"/>
                <a:gd name="T98" fmla="*/ 318 w 806"/>
                <a:gd name="T99" fmla="*/ 383 h 814"/>
                <a:gd name="T100" fmla="*/ 409 w 806"/>
                <a:gd name="T101" fmla="*/ 280 h 814"/>
                <a:gd name="T102" fmla="*/ 456 w 806"/>
                <a:gd name="T103" fmla="*/ 250 h 814"/>
                <a:gd name="T104" fmla="*/ 524 w 806"/>
                <a:gd name="T105" fmla="*/ 225 h 814"/>
                <a:gd name="T106" fmla="*/ 590 w 806"/>
                <a:gd name="T107" fmla="*/ 217 h 814"/>
                <a:gd name="T108" fmla="*/ 652 w 806"/>
                <a:gd name="T109" fmla="*/ 227 h 814"/>
                <a:gd name="T110" fmla="*/ 707 w 806"/>
                <a:gd name="T111" fmla="*/ 253 h 814"/>
                <a:gd name="T112" fmla="*/ 753 w 806"/>
                <a:gd name="T113" fmla="*/ 294 h 814"/>
                <a:gd name="T114" fmla="*/ 787 w 806"/>
                <a:gd name="T115" fmla="*/ 349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06" h="814">
                  <a:moveTo>
                    <a:pt x="796" y="374"/>
                  </a:moveTo>
                  <a:lnTo>
                    <a:pt x="796" y="374"/>
                  </a:lnTo>
                  <a:lnTo>
                    <a:pt x="800" y="391"/>
                  </a:lnTo>
                  <a:lnTo>
                    <a:pt x="803" y="408"/>
                  </a:lnTo>
                  <a:lnTo>
                    <a:pt x="805" y="425"/>
                  </a:lnTo>
                  <a:lnTo>
                    <a:pt x="806" y="442"/>
                  </a:lnTo>
                  <a:lnTo>
                    <a:pt x="806" y="459"/>
                  </a:lnTo>
                  <a:lnTo>
                    <a:pt x="804" y="475"/>
                  </a:lnTo>
                  <a:lnTo>
                    <a:pt x="802" y="492"/>
                  </a:lnTo>
                  <a:lnTo>
                    <a:pt x="799" y="508"/>
                  </a:lnTo>
                  <a:lnTo>
                    <a:pt x="795" y="524"/>
                  </a:lnTo>
                  <a:lnTo>
                    <a:pt x="791" y="540"/>
                  </a:lnTo>
                  <a:lnTo>
                    <a:pt x="785" y="556"/>
                  </a:lnTo>
                  <a:lnTo>
                    <a:pt x="779" y="571"/>
                  </a:lnTo>
                  <a:lnTo>
                    <a:pt x="772" y="586"/>
                  </a:lnTo>
                  <a:lnTo>
                    <a:pt x="764" y="601"/>
                  </a:lnTo>
                  <a:lnTo>
                    <a:pt x="755" y="616"/>
                  </a:lnTo>
                  <a:lnTo>
                    <a:pt x="746" y="630"/>
                  </a:lnTo>
                  <a:lnTo>
                    <a:pt x="737" y="643"/>
                  </a:lnTo>
                  <a:lnTo>
                    <a:pt x="726" y="657"/>
                  </a:lnTo>
                  <a:lnTo>
                    <a:pt x="716" y="670"/>
                  </a:lnTo>
                  <a:lnTo>
                    <a:pt x="705" y="682"/>
                  </a:lnTo>
                  <a:lnTo>
                    <a:pt x="693" y="694"/>
                  </a:lnTo>
                  <a:lnTo>
                    <a:pt x="681" y="706"/>
                  </a:lnTo>
                  <a:lnTo>
                    <a:pt x="668" y="717"/>
                  </a:lnTo>
                  <a:lnTo>
                    <a:pt x="655" y="727"/>
                  </a:lnTo>
                  <a:lnTo>
                    <a:pt x="642" y="737"/>
                  </a:lnTo>
                  <a:lnTo>
                    <a:pt x="629" y="747"/>
                  </a:lnTo>
                  <a:lnTo>
                    <a:pt x="615" y="755"/>
                  </a:lnTo>
                  <a:lnTo>
                    <a:pt x="601" y="764"/>
                  </a:lnTo>
                  <a:lnTo>
                    <a:pt x="587" y="771"/>
                  </a:lnTo>
                  <a:lnTo>
                    <a:pt x="573" y="778"/>
                  </a:lnTo>
                  <a:lnTo>
                    <a:pt x="559" y="785"/>
                  </a:lnTo>
                  <a:lnTo>
                    <a:pt x="545" y="790"/>
                  </a:lnTo>
                  <a:lnTo>
                    <a:pt x="545" y="790"/>
                  </a:lnTo>
                  <a:lnTo>
                    <a:pt x="519" y="798"/>
                  </a:lnTo>
                  <a:lnTo>
                    <a:pt x="494" y="805"/>
                  </a:lnTo>
                  <a:lnTo>
                    <a:pt x="468" y="810"/>
                  </a:lnTo>
                  <a:lnTo>
                    <a:pt x="443" y="813"/>
                  </a:lnTo>
                  <a:lnTo>
                    <a:pt x="417" y="814"/>
                  </a:lnTo>
                  <a:lnTo>
                    <a:pt x="392" y="814"/>
                  </a:lnTo>
                  <a:lnTo>
                    <a:pt x="366" y="812"/>
                  </a:lnTo>
                  <a:lnTo>
                    <a:pt x="341" y="809"/>
                  </a:lnTo>
                  <a:lnTo>
                    <a:pt x="341" y="809"/>
                  </a:lnTo>
                  <a:lnTo>
                    <a:pt x="315" y="804"/>
                  </a:lnTo>
                  <a:lnTo>
                    <a:pt x="289" y="797"/>
                  </a:lnTo>
                  <a:lnTo>
                    <a:pt x="264" y="789"/>
                  </a:lnTo>
                  <a:lnTo>
                    <a:pt x="240" y="778"/>
                  </a:lnTo>
                  <a:lnTo>
                    <a:pt x="216" y="767"/>
                  </a:lnTo>
                  <a:lnTo>
                    <a:pt x="193" y="753"/>
                  </a:lnTo>
                  <a:lnTo>
                    <a:pt x="170" y="739"/>
                  </a:lnTo>
                  <a:lnTo>
                    <a:pt x="149" y="723"/>
                  </a:lnTo>
                  <a:lnTo>
                    <a:pt x="129" y="705"/>
                  </a:lnTo>
                  <a:lnTo>
                    <a:pt x="110" y="686"/>
                  </a:lnTo>
                  <a:lnTo>
                    <a:pt x="92" y="666"/>
                  </a:lnTo>
                  <a:lnTo>
                    <a:pt x="76" y="644"/>
                  </a:lnTo>
                  <a:lnTo>
                    <a:pt x="60" y="621"/>
                  </a:lnTo>
                  <a:lnTo>
                    <a:pt x="47" y="597"/>
                  </a:lnTo>
                  <a:lnTo>
                    <a:pt x="34" y="572"/>
                  </a:lnTo>
                  <a:lnTo>
                    <a:pt x="24" y="545"/>
                  </a:lnTo>
                  <a:lnTo>
                    <a:pt x="24" y="545"/>
                  </a:lnTo>
                  <a:lnTo>
                    <a:pt x="17" y="526"/>
                  </a:lnTo>
                  <a:lnTo>
                    <a:pt x="12" y="506"/>
                  </a:lnTo>
                  <a:lnTo>
                    <a:pt x="7" y="486"/>
                  </a:lnTo>
                  <a:lnTo>
                    <a:pt x="4" y="465"/>
                  </a:lnTo>
                  <a:lnTo>
                    <a:pt x="1" y="445"/>
                  </a:lnTo>
                  <a:lnTo>
                    <a:pt x="0" y="425"/>
                  </a:lnTo>
                  <a:lnTo>
                    <a:pt x="0" y="405"/>
                  </a:lnTo>
                  <a:lnTo>
                    <a:pt x="0" y="386"/>
                  </a:lnTo>
                  <a:lnTo>
                    <a:pt x="2" y="366"/>
                  </a:lnTo>
                  <a:lnTo>
                    <a:pt x="4" y="346"/>
                  </a:lnTo>
                  <a:lnTo>
                    <a:pt x="8" y="327"/>
                  </a:lnTo>
                  <a:lnTo>
                    <a:pt x="12" y="308"/>
                  </a:lnTo>
                  <a:lnTo>
                    <a:pt x="17" y="289"/>
                  </a:lnTo>
                  <a:lnTo>
                    <a:pt x="23" y="270"/>
                  </a:lnTo>
                  <a:lnTo>
                    <a:pt x="30" y="252"/>
                  </a:lnTo>
                  <a:lnTo>
                    <a:pt x="38" y="234"/>
                  </a:lnTo>
                  <a:lnTo>
                    <a:pt x="47" y="217"/>
                  </a:lnTo>
                  <a:lnTo>
                    <a:pt x="57" y="200"/>
                  </a:lnTo>
                  <a:lnTo>
                    <a:pt x="67" y="183"/>
                  </a:lnTo>
                  <a:lnTo>
                    <a:pt x="78" y="167"/>
                  </a:lnTo>
                  <a:lnTo>
                    <a:pt x="90" y="152"/>
                  </a:lnTo>
                  <a:lnTo>
                    <a:pt x="103" y="137"/>
                  </a:lnTo>
                  <a:lnTo>
                    <a:pt x="116" y="122"/>
                  </a:lnTo>
                  <a:lnTo>
                    <a:pt x="130" y="108"/>
                  </a:lnTo>
                  <a:lnTo>
                    <a:pt x="145" y="95"/>
                  </a:lnTo>
                  <a:lnTo>
                    <a:pt x="161" y="83"/>
                  </a:lnTo>
                  <a:lnTo>
                    <a:pt x="177" y="71"/>
                  </a:lnTo>
                  <a:lnTo>
                    <a:pt x="194" y="60"/>
                  </a:lnTo>
                  <a:lnTo>
                    <a:pt x="212" y="50"/>
                  </a:lnTo>
                  <a:lnTo>
                    <a:pt x="230" y="41"/>
                  </a:lnTo>
                  <a:lnTo>
                    <a:pt x="249" y="32"/>
                  </a:lnTo>
                  <a:lnTo>
                    <a:pt x="269" y="25"/>
                  </a:lnTo>
                  <a:lnTo>
                    <a:pt x="269" y="25"/>
                  </a:lnTo>
                  <a:lnTo>
                    <a:pt x="286" y="19"/>
                  </a:lnTo>
                  <a:lnTo>
                    <a:pt x="303" y="14"/>
                  </a:lnTo>
                  <a:lnTo>
                    <a:pt x="320" y="10"/>
                  </a:lnTo>
                  <a:lnTo>
                    <a:pt x="337" y="6"/>
                  </a:lnTo>
                  <a:lnTo>
                    <a:pt x="355" y="4"/>
                  </a:lnTo>
                  <a:lnTo>
                    <a:pt x="372" y="2"/>
                  </a:lnTo>
                  <a:lnTo>
                    <a:pt x="390" y="1"/>
                  </a:lnTo>
                  <a:lnTo>
                    <a:pt x="407" y="0"/>
                  </a:lnTo>
                  <a:lnTo>
                    <a:pt x="424" y="1"/>
                  </a:lnTo>
                  <a:lnTo>
                    <a:pt x="442" y="2"/>
                  </a:lnTo>
                  <a:lnTo>
                    <a:pt x="459" y="4"/>
                  </a:lnTo>
                  <a:lnTo>
                    <a:pt x="476" y="6"/>
                  </a:lnTo>
                  <a:lnTo>
                    <a:pt x="492" y="10"/>
                  </a:lnTo>
                  <a:lnTo>
                    <a:pt x="509" y="13"/>
                  </a:lnTo>
                  <a:lnTo>
                    <a:pt x="525" y="18"/>
                  </a:lnTo>
                  <a:lnTo>
                    <a:pt x="542" y="23"/>
                  </a:lnTo>
                  <a:lnTo>
                    <a:pt x="557" y="29"/>
                  </a:lnTo>
                  <a:lnTo>
                    <a:pt x="573" y="36"/>
                  </a:lnTo>
                  <a:lnTo>
                    <a:pt x="588" y="43"/>
                  </a:lnTo>
                  <a:lnTo>
                    <a:pt x="603" y="51"/>
                  </a:lnTo>
                  <a:lnTo>
                    <a:pt x="617" y="59"/>
                  </a:lnTo>
                  <a:lnTo>
                    <a:pt x="631" y="68"/>
                  </a:lnTo>
                  <a:lnTo>
                    <a:pt x="645" y="78"/>
                  </a:lnTo>
                  <a:lnTo>
                    <a:pt x="658" y="88"/>
                  </a:lnTo>
                  <a:lnTo>
                    <a:pt x="671" y="99"/>
                  </a:lnTo>
                  <a:lnTo>
                    <a:pt x="683" y="110"/>
                  </a:lnTo>
                  <a:lnTo>
                    <a:pt x="695" y="122"/>
                  </a:lnTo>
                  <a:lnTo>
                    <a:pt x="705" y="134"/>
                  </a:lnTo>
                  <a:lnTo>
                    <a:pt x="716" y="147"/>
                  </a:lnTo>
                  <a:lnTo>
                    <a:pt x="726" y="161"/>
                  </a:lnTo>
                  <a:lnTo>
                    <a:pt x="735" y="175"/>
                  </a:lnTo>
                  <a:lnTo>
                    <a:pt x="743" y="189"/>
                  </a:lnTo>
                  <a:lnTo>
                    <a:pt x="743" y="189"/>
                  </a:lnTo>
                  <a:lnTo>
                    <a:pt x="730" y="173"/>
                  </a:lnTo>
                  <a:lnTo>
                    <a:pt x="716" y="158"/>
                  </a:lnTo>
                  <a:lnTo>
                    <a:pt x="701" y="144"/>
                  </a:lnTo>
                  <a:lnTo>
                    <a:pt x="684" y="132"/>
                  </a:lnTo>
                  <a:lnTo>
                    <a:pt x="667" y="120"/>
                  </a:lnTo>
                  <a:lnTo>
                    <a:pt x="649" y="110"/>
                  </a:lnTo>
                  <a:lnTo>
                    <a:pt x="630" y="101"/>
                  </a:lnTo>
                  <a:lnTo>
                    <a:pt x="611" y="93"/>
                  </a:lnTo>
                  <a:lnTo>
                    <a:pt x="591" y="87"/>
                  </a:lnTo>
                  <a:lnTo>
                    <a:pt x="570" y="82"/>
                  </a:lnTo>
                  <a:lnTo>
                    <a:pt x="549" y="79"/>
                  </a:lnTo>
                  <a:lnTo>
                    <a:pt x="528" y="78"/>
                  </a:lnTo>
                  <a:lnTo>
                    <a:pt x="506" y="78"/>
                  </a:lnTo>
                  <a:lnTo>
                    <a:pt x="484" y="79"/>
                  </a:lnTo>
                  <a:lnTo>
                    <a:pt x="461" y="83"/>
                  </a:lnTo>
                  <a:lnTo>
                    <a:pt x="439" y="88"/>
                  </a:lnTo>
                  <a:lnTo>
                    <a:pt x="439" y="88"/>
                  </a:lnTo>
                  <a:lnTo>
                    <a:pt x="425" y="92"/>
                  </a:lnTo>
                  <a:lnTo>
                    <a:pt x="411" y="97"/>
                  </a:lnTo>
                  <a:lnTo>
                    <a:pt x="397" y="103"/>
                  </a:lnTo>
                  <a:lnTo>
                    <a:pt x="384" y="109"/>
                  </a:lnTo>
                  <a:lnTo>
                    <a:pt x="372" y="116"/>
                  </a:lnTo>
                  <a:lnTo>
                    <a:pt x="360" y="123"/>
                  </a:lnTo>
                  <a:lnTo>
                    <a:pt x="348" y="130"/>
                  </a:lnTo>
                  <a:lnTo>
                    <a:pt x="336" y="138"/>
                  </a:lnTo>
                  <a:lnTo>
                    <a:pt x="326" y="147"/>
                  </a:lnTo>
                  <a:lnTo>
                    <a:pt x="315" y="156"/>
                  </a:lnTo>
                  <a:lnTo>
                    <a:pt x="305" y="165"/>
                  </a:lnTo>
                  <a:lnTo>
                    <a:pt x="296" y="175"/>
                  </a:lnTo>
                  <a:lnTo>
                    <a:pt x="287" y="186"/>
                  </a:lnTo>
                  <a:lnTo>
                    <a:pt x="279" y="196"/>
                  </a:lnTo>
                  <a:lnTo>
                    <a:pt x="271" y="207"/>
                  </a:lnTo>
                  <a:lnTo>
                    <a:pt x="264" y="218"/>
                  </a:lnTo>
                  <a:lnTo>
                    <a:pt x="257" y="230"/>
                  </a:lnTo>
                  <a:lnTo>
                    <a:pt x="251" y="241"/>
                  </a:lnTo>
                  <a:lnTo>
                    <a:pt x="246" y="254"/>
                  </a:lnTo>
                  <a:lnTo>
                    <a:pt x="241" y="266"/>
                  </a:lnTo>
                  <a:lnTo>
                    <a:pt x="236" y="278"/>
                  </a:lnTo>
                  <a:lnTo>
                    <a:pt x="233" y="291"/>
                  </a:lnTo>
                  <a:lnTo>
                    <a:pt x="230" y="304"/>
                  </a:lnTo>
                  <a:lnTo>
                    <a:pt x="227" y="317"/>
                  </a:lnTo>
                  <a:lnTo>
                    <a:pt x="226" y="330"/>
                  </a:lnTo>
                  <a:lnTo>
                    <a:pt x="224" y="343"/>
                  </a:lnTo>
                  <a:lnTo>
                    <a:pt x="224" y="356"/>
                  </a:lnTo>
                  <a:lnTo>
                    <a:pt x="224" y="370"/>
                  </a:lnTo>
                  <a:lnTo>
                    <a:pt x="225" y="383"/>
                  </a:lnTo>
                  <a:lnTo>
                    <a:pt x="227" y="397"/>
                  </a:lnTo>
                  <a:lnTo>
                    <a:pt x="230" y="410"/>
                  </a:lnTo>
                  <a:lnTo>
                    <a:pt x="233" y="423"/>
                  </a:lnTo>
                  <a:lnTo>
                    <a:pt x="233" y="423"/>
                  </a:lnTo>
                  <a:lnTo>
                    <a:pt x="237" y="436"/>
                  </a:lnTo>
                  <a:lnTo>
                    <a:pt x="241" y="448"/>
                  </a:lnTo>
                  <a:lnTo>
                    <a:pt x="246" y="459"/>
                  </a:lnTo>
                  <a:lnTo>
                    <a:pt x="251" y="470"/>
                  </a:lnTo>
                  <a:lnTo>
                    <a:pt x="257" y="480"/>
                  </a:lnTo>
                  <a:lnTo>
                    <a:pt x="264" y="490"/>
                  </a:lnTo>
                  <a:lnTo>
                    <a:pt x="271" y="499"/>
                  </a:lnTo>
                  <a:lnTo>
                    <a:pt x="279" y="507"/>
                  </a:lnTo>
                  <a:lnTo>
                    <a:pt x="287" y="515"/>
                  </a:lnTo>
                  <a:lnTo>
                    <a:pt x="295" y="523"/>
                  </a:lnTo>
                  <a:lnTo>
                    <a:pt x="304" y="529"/>
                  </a:lnTo>
                  <a:lnTo>
                    <a:pt x="313" y="535"/>
                  </a:lnTo>
                  <a:lnTo>
                    <a:pt x="322" y="541"/>
                  </a:lnTo>
                  <a:lnTo>
                    <a:pt x="332" y="546"/>
                  </a:lnTo>
                  <a:lnTo>
                    <a:pt x="342" y="550"/>
                  </a:lnTo>
                  <a:lnTo>
                    <a:pt x="353" y="554"/>
                  </a:lnTo>
                  <a:lnTo>
                    <a:pt x="363" y="557"/>
                  </a:lnTo>
                  <a:lnTo>
                    <a:pt x="374" y="559"/>
                  </a:lnTo>
                  <a:lnTo>
                    <a:pt x="385" y="561"/>
                  </a:lnTo>
                  <a:lnTo>
                    <a:pt x="397" y="562"/>
                  </a:lnTo>
                  <a:lnTo>
                    <a:pt x="408" y="562"/>
                  </a:lnTo>
                  <a:lnTo>
                    <a:pt x="420" y="562"/>
                  </a:lnTo>
                  <a:lnTo>
                    <a:pt x="431" y="561"/>
                  </a:lnTo>
                  <a:lnTo>
                    <a:pt x="443" y="559"/>
                  </a:lnTo>
                  <a:lnTo>
                    <a:pt x="455" y="557"/>
                  </a:lnTo>
                  <a:lnTo>
                    <a:pt x="467" y="554"/>
                  </a:lnTo>
                  <a:lnTo>
                    <a:pt x="479" y="550"/>
                  </a:lnTo>
                  <a:lnTo>
                    <a:pt x="491" y="545"/>
                  </a:lnTo>
                  <a:lnTo>
                    <a:pt x="503" y="540"/>
                  </a:lnTo>
                  <a:lnTo>
                    <a:pt x="515" y="534"/>
                  </a:lnTo>
                  <a:lnTo>
                    <a:pt x="527" y="527"/>
                  </a:lnTo>
                  <a:lnTo>
                    <a:pt x="538" y="519"/>
                  </a:lnTo>
                  <a:lnTo>
                    <a:pt x="538" y="519"/>
                  </a:lnTo>
                  <a:lnTo>
                    <a:pt x="552" y="508"/>
                  </a:lnTo>
                  <a:lnTo>
                    <a:pt x="565" y="497"/>
                  </a:lnTo>
                  <a:lnTo>
                    <a:pt x="576" y="484"/>
                  </a:lnTo>
                  <a:lnTo>
                    <a:pt x="586" y="471"/>
                  </a:lnTo>
                  <a:lnTo>
                    <a:pt x="594" y="458"/>
                  </a:lnTo>
                  <a:lnTo>
                    <a:pt x="600" y="444"/>
                  </a:lnTo>
                  <a:lnTo>
                    <a:pt x="605" y="431"/>
                  </a:lnTo>
                  <a:lnTo>
                    <a:pt x="609" y="417"/>
                  </a:lnTo>
                  <a:lnTo>
                    <a:pt x="611" y="403"/>
                  </a:lnTo>
                  <a:lnTo>
                    <a:pt x="611" y="390"/>
                  </a:lnTo>
                  <a:lnTo>
                    <a:pt x="610" y="377"/>
                  </a:lnTo>
                  <a:lnTo>
                    <a:pt x="607" y="365"/>
                  </a:lnTo>
                  <a:lnTo>
                    <a:pt x="603" y="353"/>
                  </a:lnTo>
                  <a:lnTo>
                    <a:pt x="597" y="342"/>
                  </a:lnTo>
                  <a:lnTo>
                    <a:pt x="589" y="332"/>
                  </a:lnTo>
                  <a:lnTo>
                    <a:pt x="580" y="323"/>
                  </a:lnTo>
                  <a:lnTo>
                    <a:pt x="580" y="323"/>
                  </a:lnTo>
                  <a:lnTo>
                    <a:pt x="569" y="316"/>
                  </a:lnTo>
                  <a:lnTo>
                    <a:pt x="557" y="310"/>
                  </a:lnTo>
                  <a:lnTo>
                    <a:pt x="544" y="305"/>
                  </a:lnTo>
                  <a:lnTo>
                    <a:pt x="531" y="302"/>
                  </a:lnTo>
                  <a:lnTo>
                    <a:pt x="516" y="299"/>
                  </a:lnTo>
                  <a:lnTo>
                    <a:pt x="501" y="298"/>
                  </a:lnTo>
                  <a:lnTo>
                    <a:pt x="486" y="299"/>
                  </a:lnTo>
                  <a:lnTo>
                    <a:pt x="471" y="300"/>
                  </a:lnTo>
                  <a:lnTo>
                    <a:pt x="455" y="303"/>
                  </a:lnTo>
                  <a:lnTo>
                    <a:pt x="439" y="307"/>
                  </a:lnTo>
                  <a:lnTo>
                    <a:pt x="423" y="313"/>
                  </a:lnTo>
                  <a:lnTo>
                    <a:pt x="407" y="319"/>
                  </a:lnTo>
                  <a:lnTo>
                    <a:pt x="391" y="327"/>
                  </a:lnTo>
                  <a:lnTo>
                    <a:pt x="376" y="335"/>
                  </a:lnTo>
                  <a:lnTo>
                    <a:pt x="361" y="345"/>
                  </a:lnTo>
                  <a:lnTo>
                    <a:pt x="347" y="356"/>
                  </a:lnTo>
                  <a:lnTo>
                    <a:pt x="347" y="356"/>
                  </a:lnTo>
                  <a:lnTo>
                    <a:pt x="334" y="368"/>
                  </a:lnTo>
                  <a:lnTo>
                    <a:pt x="322" y="381"/>
                  </a:lnTo>
                  <a:lnTo>
                    <a:pt x="312" y="393"/>
                  </a:lnTo>
                  <a:lnTo>
                    <a:pt x="303" y="406"/>
                  </a:lnTo>
                  <a:lnTo>
                    <a:pt x="303" y="406"/>
                  </a:lnTo>
                  <a:lnTo>
                    <a:pt x="318" y="383"/>
                  </a:lnTo>
                  <a:lnTo>
                    <a:pt x="334" y="360"/>
                  </a:lnTo>
                  <a:lnTo>
                    <a:pt x="351" y="338"/>
                  </a:lnTo>
                  <a:lnTo>
                    <a:pt x="369" y="317"/>
                  </a:lnTo>
                  <a:lnTo>
                    <a:pt x="389" y="298"/>
                  </a:lnTo>
                  <a:lnTo>
                    <a:pt x="409" y="280"/>
                  </a:lnTo>
                  <a:lnTo>
                    <a:pt x="420" y="272"/>
                  </a:lnTo>
                  <a:lnTo>
                    <a:pt x="432" y="264"/>
                  </a:lnTo>
                  <a:lnTo>
                    <a:pt x="444" y="257"/>
                  </a:lnTo>
                  <a:lnTo>
                    <a:pt x="456" y="250"/>
                  </a:lnTo>
                  <a:lnTo>
                    <a:pt x="456" y="250"/>
                  </a:lnTo>
                  <a:lnTo>
                    <a:pt x="469" y="244"/>
                  </a:lnTo>
                  <a:lnTo>
                    <a:pt x="483" y="238"/>
                  </a:lnTo>
                  <a:lnTo>
                    <a:pt x="497" y="233"/>
                  </a:lnTo>
                  <a:lnTo>
                    <a:pt x="510" y="228"/>
                  </a:lnTo>
                  <a:lnTo>
                    <a:pt x="524" y="225"/>
                  </a:lnTo>
                  <a:lnTo>
                    <a:pt x="537" y="222"/>
                  </a:lnTo>
                  <a:lnTo>
                    <a:pt x="551" y="220"/>
                  </a:lnTo>
                  <a:lnTo>
                    <a:pt x="564" y="218"/>
                  </a:lnTo>
                  <a:lnTo>
                    <a:pt x="577" y="217"/>
                  </a:lnTo>
                  <a:lnTo>
                    <a:pt x="590" y="217"/>
                  </a:lnTo>
                  <a:lnTo>
                    <a:pt x="603" y="218"/>
                  </a:lnTo>
                  <a:lnTo>
                    <a:pt x="616" y="219"/>
                  </a:lnTo>
                  <a:lnTo>
                    <a:pt x="628" y="221"/>
                  </a:lnTo>
                  <a:lnTo>
                    <a:pt x="640" y="224"/>
                  </a:lnTo>
                  <a:lnTo>
                    <a:pt x="652" y="227"/>
                  </a:lnTo>
                  <a:lnTo>
                    <a:pt x="664" y="231"/>
                  </a:lnTo>
                  <a:lnTo>
                    <a:pt x="675" y="236"/>
                  </a:lnTo>
                  <a:lnTo>
                    <a:pt x="686" y="241"/>
                  </a:lnTo>
                  <a:lnTo>
                    <a:pt x="697" y="247"/>
                  </a:lnTo>
                  <a:lnTo>
                    <a:pt x="707" y="253"/>
                  </a:lnTo>
                  <a:lnTo>
                    <a:pt x="717" y="260"/>
                  </a:lnTo>
                  <a:lnTo>
                    <a:pt x="727" y="268"/>
                  </a:lnTo>
                  <a:lnTo>
                    <a:pt x="736" y="276"/>
                  </a:lnTo>
                  <a:lnTo>
                    <a:pt x="745" y="285"/>
                  </a:lnTo>
                  <a:lnTo>
                    <a:pt x="753" y="294"/>
                  </a:lnTo>
                  <a:lnTo>
                    <a:pt x="761" y="304"/>
                  </a:lnTo>
                  <a:lnTo>
                    <a:pt x="768" y="314"/>
                  </a:lnTo>
                  <a:lnTo>
                    <a:pt x="775" y="325"/>
                  </a:lnTo>
                  <a:lnTo>
                    <a:pt x="781" y="337"/>
                  </a:lnTo>
                  <a:lnTo>
                    <a:pt x="787" y="349"/>
                  </a:lnTo>
                  <a:lnTo>
                    <a:pt x="792" y="361"/>
                  </a:lnTo>
                  <a:lnTo>
                    <a:pt x="796" y="374"/>
                  </a:lnTo>
                  <a:lnTo>
                    <a:pt x="796" y="3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00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B66244E-8957-4020-AA34-587B6DDB2B96}"/>
                </a:ext>
              </a:extLst>
            </p:cNvPr>
            <p:cNvSpPr/>
            <p:nvPr/>
          </p:nvSpPr>
          <p:spPr>
            <a:xfrm>
              <a:off x="1670605" y="49095"/>
              <a:ext cx="3054100" cy="41767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GLOBAL DESIGN IT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1D8F9A-7EB5-472A-B61D-7312F44E960F}"/>
              </a:ext>
            </a:extLst>
          </p:cNvPr>
          <p:cNvGrpSpPr/>
          <p:nvPr/>
        </p:nvGrpSpPr>
        <p:grpSpPr>
          <a:xfrm>
            <a:off x="-9151" y="586585"/>
            <a:ext cx="9153151" cy="4195928"/>
            <a:chOff x="-7458" y="586585"/>
            <a:chExt cx="7459428" cy="419592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F5F20F1-D4D4-4F7B-9214-629B3C2B6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58" y="586585"/>
              <a:ext cx="7459428" cy="4195928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1D45256-812E-413C-8D18-9EF16FC62CAE}"/>
                </a:ext>
              </a:extLst>
            </p:cNvPr>
            <p:cNvGrpSpPr/>
            <p:nvPr/>
          </p:nvGrpSpPr>
          <p:grpSpPr>
            <a:xfrm>
              <a:off x="90767" y="1502815"/>
              <a:ext cx="5807223" cy="1641578"/>
              <a:chOff x="152071" y="1579168"/>
              <a:chExt cx="5807223" cy="1641578"/>
            </a:xfrm>
          </p:grpSpPr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A7FEDE84-FA03-484E-A43F-839910349E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9751" y="1579168"/>
                <a:ext cx="5109543" cy="1641578"/>
              </a:xfrm>
              <a:prstGeom prst="rect">
                <a:avLst/>
              </a:prstGeom>
              <a:noFill/>
              <a:effectLst/>
            </p:spPr>
            <p:txBody>
              <a:bodyPr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6600" dirty="0">
                    <a:solidFill>
                      <a:schemeClr val="bg1"/>
                    </a:solidFill>
                  </a:rPr>
                  <a:t>Smarty</a:t>
                </a:r>
              </a:p>
              <a:p>
                <a:pPr algn="l"/>
                <a:r>
                  <a:rPr lang="en-US" sz="1800" dirty="0">
                    <a:solidFill>
                      <a:schemeClr val="bg1"/>
                    </a:solidFill>
                  </a:rPr>
                  <a:t>Template engine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410BFF4-C043-4A37-B362-3481D2E6A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071" y="1837752"/>
                <a:ext cx="599456" cy="61082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68022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045455" y="41482"/>
            <a:ext cx="3530505" cy="6414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8389625" y="137875"/>
            <a:ext cx="610820" cy="44871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43555" y="891996"/>
            <a:ext cx="8621756" cy="3817624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0E182-99D9-475B-ABEC-72C393EEAD3F}"/>
              </a:ext>
            </a:extLst>
          </p:cNvPr>
          <p:cNvSpPr/>
          <p:nvPr/>
        </p:nvSpPr>
        <p:spPr>
          <a:xfrm>
            <a:off x="296260" y="2155075"/>
            <a:ext cx="85514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php_functions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php_handling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&lt;?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?&gt;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Smarty::PHP_PASSTHRU ( default 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Smarty::PHP_QUOTE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Smarty::PHP_REMOVE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Smarty::PHP_ALLOW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trusted_dir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include_php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php_modifiers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{$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name|escape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13DEC-6F6F-4E6F-A8BC-3AF2DF939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0" y="891996"/>
            <a:ext cx="4638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7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045455" y="41482"/>
            <a:ext cx="3530505" cy="6414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Filters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8389625" y="137875"/>
            <a:ext cx="610820" cy="44871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43555" y="891996"/>
            <a:ext cx="8621756" cy="3817624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0E182-99D9-475B-ABEC-72C393EEAD3F}"/>
              </a:ext>
            </a:extLst>
          </p:cNvPr>
          <p:cNvSpPr/>
          <p:nvPr/>
        </p:nvSpPr>
        <p:spPr>
          <a:xfrm>
            <a:off x="423360" y="875002"/>
            <a:ext cx="8551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regex.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8CAFEC-8C93-49C2-B0C2-29B641060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75" y="1994416"/>
            <a:ext cx="5497380" cy="179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3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1" cy="763525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6"/>
            <a:ext cx="8246071" cy="3664918"/>
          </a:xfrm>
        </p:spPr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6260907" cy="7635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7" y="1197405"/>
            <a:ext cx="6260906" cy="3359510"/>
          </a:xfrm>
        </p:spPr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28470"/>
            <a:ext cx="7635250" cy="763525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80" y="1655520"/>
            <a:ext cx="4040188" cy="479822"/>
          </a:xfrm>
        </p:spPr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80" y="2127917"/>
            <a:ext cx="4040188" cy="2276294"/>
          </a:xfrm>
        </p:spPr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1" y="1655520"/>
            <a:ext cx="4041775" cy="479822"/>
          </a:xfrm>
        </p:spPr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1" y="2127917"/>
            <a:ext cx="4041775" cy="2276294"/>
          </a:xfrm>
        </p:spPr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045455" y="41482"/>
            <a:ext cx="3530505" cy="6414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8389625" y="137875"/>
            <a:ext cx="610820" cy="44871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43555" y="891996"/>
            <a:ext cx="8621756" cy="3817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Smarty </a:t>
            </a:r>
            <a:r>
              <a:rPr lang="en-US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engine.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công cụ tạo mẫu được viết bằng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ngôn ngữ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nhỏ quá trình thiết kế trang web giúp công việc của các lập trình viên thống nhất không chồng chéo và dễ dàng 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ửa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chữa, bảo trì hay nâng cấp.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Smarty được các doanh nghiệp sử dụng 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rất nhiều template như Blade trong laravel, Twig, Brainy, Yats,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045455" y="41482"/>
            <a:ext cx="3530505" cy="6414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8389625" y="137875"/>
            <a:ext cx="610820" cy="44871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43555" y="891996"/>
            <a:ext cx="8621756" cy="3817624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5.2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thư viện Smarty mới nhất tại địa chỉ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http://www.smarty.net/download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3.1.10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638768-D459-462D-8A25-09E1C5209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80" y="2538070"/>
            <a:ext cx="15049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8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045455" y="41482"/>
            <a:ext cx="3530505" cy="6414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8389625" y="137875"/>
            <a:ext cx="610820" cy="44871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43555" y="891996"/>
            <a:ext cx="8621756" cy="3817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 Smarty: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D5A2E-48A1-4987-8725-A66D275C5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439418"/>
            <a:ext cx="3629025" cy="1295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B6577C-C997-4B98-BD55-6DB8913A1398}"/>
              </a:ext>
            </a:extLst>
          </p:cNvPr>
          <p:cNvSpPr txBox="1">
            <a:spLocks/>
          </p:cNvSpPr>
          <p:nvPr/>
        </p:nvSpPr>
        <p:spPr>
          <a:xfrm>
            <a:off x="335626" y="2835211"/>
            <a:ext cx="8386622" cy="1832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Caching :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cache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template hay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setting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cache_lifetime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(s).</a:t>
            </a:r>
          </a:p>
          <a:p>
            <a:pPr marL="914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setCompileDir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: setting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template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compile.</a:t>
            </a:r>
          </a:p>
          <a:p>
            <a:pPr marL="914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setCacheDir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: setting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file cache.</a:t>
            </a:r>
          </a:p>
          <a:p>
            <a:pPr marL="914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setTemplateDir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: setting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template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045455" y="41482"/>
            <a:ext cx="3530505" cy="6414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8389625" y="137875"/>
            <a:ext cx="610820" cy="44871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43555" y="891996"/>
            <a:ext cx="8621756" cy="3817624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745F20-A8F2-4A5D-AF40-417ACDA81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28462"/>
              </p:ext>
            </p:extLst>
          </p:nvPr>
        </p:nvGraphicFramePr>
        <p:xfrm>
          <a:off x="413827" y="988388"/>
          <a:ext cx="8316345" cy="3404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72115">
                  <a:extLst>
                    <a:ext uri="{9D8B030D-6E8A-4147-A177-3AD203B41FA5}">
                      <a16:colId xmlns:a16="http://schemas.microsoft.com/office/drawing/2014/main" val="1364889109"/>
                    </a:ext>
                  </a:extLst>
                </a:gridCol>
                <a:gridCol w="2772115">
                  <a:extLst>
                    <a:ext uri="{9D8B030D-6E8A-4147-A177-3AD203B41FA5}">
                      <a16:colId xmlns:a16="http://schemas.microsoft.com/office/drawing/2014/main" val="3177582714"/>
                    </a:ext>
                  </a:extLst>
                </a:gridCol>
                <a:gridCol w="2772115">
                  <a:extLst>
                    <a:ext uri="{9D8B030D-6E8A-4147-A177-3AD203B41FA5}">
                      <a16:colId xmlns:a16="http://schemas.microsoft.com/office/drawing/2014/main" val="2959901652"/>
                    </a:ext>
                  </a:extLst>
                </a:gridCol>
              </a:tblGrid>
              <a:tr h="5574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Nội</a:t>
                      </a:r>
                      <a:r>
                        <a:rPr lang="en-US" dirty="0"/>
                        <a:t> 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83359"/>
                  </a:ext>
                </a:extLst>
              </a:tr>
              <a:tr h="557403"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đóng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thẻ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&lt;?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?&gt;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{}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821647"/>
                  </a:ext>
                </a:extLst>
              </a:tr>
              <a:tr h="665869"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chú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chú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dòng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/* */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chú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dòng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{* *}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chú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dòng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9201"/>
                  </a:ext>
                </a:extLst>
              </a:tr>
              <a:tr h="557403"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biến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&lt;?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echo $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 ?&gt;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{$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284418"/>
                  </a:ext>
                </a:extLst>
              </a:tr>
              <a:tr h="1001954"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mảng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vòng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lặp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foreach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&lt;?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php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foreach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($array as $value){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foreach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($array as $value)}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...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{/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foreach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65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53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045455" y="41482"/>
            <a:ext cx="3530505" cy="6414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8389625" y="137875"/>
            <a:ext cx="610820" cy="44871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43555" y="662937"/>
            <a:ext cx="8621756" cy="3817625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EBE0D-29BD-43C8-9728-3CFD43E20679}"/>
              </a:ext>
            </a:extLst>
          </p:cNvPr>
          <p:cNvGrpSpPr/>
          <p:nvPr/>
        </p:nvGrpSpPr>
        <p:grpSpPr>
          <a:xfrm>
            <a:off x="795610" y="2083460"/>
            <a:ext cx="7317645" cy="2473454"/>
            <a:chOff x="907080" y="1625347"/>
            <a:chExt cx="7317645" cy="247345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3B3D8E-7186-491A-A59D-F09AEFC1936B}"/>
                </a:ext>
              </a:extLst>
            </p:cNvPr>
            <p:cNvSpPr/>
            <p:nvPr/>
          </p:nvSpPr>
          <p:spPr>
            <a:xfrm>
              <a:off x="907080" y="1960930"/>
              <a:ext cx="1527050" cy="2137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HTML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6938D2-E5F6-4FFD-ADF8-4B8A5865A312}"/>
                </a:ext>
              </a:extLst>
            </p:cNvPr>
            <p:cNvSpPr/>
            <p:nvPr/>
          </p:nvSpPr>
          <p:spPr>
            <a:xfrm>
              <a:off x="5488230" y="1960930"/>
              <a:ext cx="1527050" cy="916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BF8831-4CA3-4BA3-BF63-2B3722B45B5B}"/>
                </a:ext>
              </a:extLst>
            </p:cNvPr>
            <p:cNvSpPr/>
            <p:nvPr/>
          </p:nvSpPr>
          <p:spPr>
            <a:xfrm>
              <a:off x="5491890" y="3182571"/>
              <a:ext cx="1527050" cy="916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HTML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FB2713EE-37FB-4D2A-809A-DE473B34F84A}"/>
                </a:ext>
              </a:extLst>
            </p:cNvPr>
            <p:cNvSpPr/>
            <p:nvPr/>
          </p:nvSpPr>
          <p:spPr>
            <a:xfrm>
              <a:off x="2892245" y="2706015"/>
              <a:ext cx="2219408" cy="7635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Smarty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C91787-AA3D-4030-A2BA-181B02F1AD7F}"/>
                </a:ext>
              </a:extLst>
            </p:cNvPr>
            <p:cNvSpPr/>
            <p:nvPr/>
          </p:nvSpPr>
          <p:spPr>
            <a:xfrm>
              <a:off x="1078217" y="1625347"/>
              <a:ext cx="1203208" cy="305105"/>
            </a:xfrm>
            <a:prstGeom prst="rect">
              <a:avLst/>
            </a:prstGeom>
          </p:spPr>
          <p:txBody>
            <a:bodyPr/>
            <a:lstStyle/>
            <a:p>
              <a:pPr lvl="0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Index.php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6D563E-12C5-46F0-96DB-234A19B3E9A2}"/>
                </a:ext>
              </a:extLst>
            </p:cNvPr>
            <p:cNvSpPr/>
            <p:nvPr/>
          </p:nvSpPr>
          <p:spPr>
            <a:xfrm>
              <a:off x="7015280" y="2113635"/>
              <a:ext cx="1203208" cy="305105"/>
            </a:xfrm>
            <a:prstGeom prst="rect">
              <a:avLst/>
            </a:prstGeom>
          </p:spPr>
          <p:txBody>
            <a:bodyPr/>
            <a:lstStyle/>
            <a:p>
              <a:pPr lvl="0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Index.php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48090C-7EE9-4B82-88E1-640A5A9A4017}"/>
                </a:ext>
              </a:extLst>
            </p:cNvPr>
            <p:cNvSpPr/>
            <p:nvPr/>
          </p:nvSpPr>
          <p:spPr>
            <a:xfrm>
              <a:off x="7021517" y="3421686"/>
              <a:ext cx="1203208" cy="305105"/>
            </a:xfrm>
            <a:prstGeom prst="rect">
              <a:avLst/>
            </a:prstGeom>
          </p:spPr>
          <p:txBody>
            <a:bodyPr/>
            <a:lstStyle/>
            <a:p>
              <a:pPr lvl="0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Index.tpl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532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045455" y="41482"/>
            <a:ext cx="3530505" cy="6414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8389625" y="137875"/>
            <a:ext cx="610820" cy="44871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43555" y="891996"/>
            <a:ext cx="8621756" cy="3817624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0E182-99D9-475B-ABEC-72C393EEAD3F}"/>
              </a:ext>
            </a:extLst>
          </p:cNvPr>
          <p:cNvSpPr/>
          <p:nvPr/>
        </p:nvSpPr>
        <p:spPr>
          <a:xfrm>
            <a:off x="420444" y="718229"/>
            <a:ext cx="8551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+mj-lt"/>
              </a:rPr>
              <a:t>Code ứng dụng trở lên rõ ràng, mạch lạc và dễ bảo trì hơn rất nhiều (do tách biệt phần program và HTML).</a:t>
            </a: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program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1DFCEB-5F1F-4332-866B-41F65D7DF09C}"/>
              </a:ext>
            </a:extLst>
          </p:cNvPr>
          <p:cNvGrpSpPr/>
          <p:nvPr/>
        </p:nvGrpSpPr>
        <p:grpSpPr>
          <a:xfrm>
            <a:off x="420444" y="2646309"/>
            <a:ext cx="7896765" cy="1647825"/>
            <a:chOff x="296260" y="2252272"/>
            <a:chExt cx="7896765" cy="16478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583232-29FC-44B1-9D47-999ABF34C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260" y="2252272"/>
              <a:ext cx="3206804" cy="16478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366F65-3FAC-4986-8E6B-579A9233B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5525" y="2398713"/>
              <a:ext cx="2857500" cy="1304925"/>
            </a:xfrm>
            <a:prstGeom prst="rect">
              <a:avLst/>
            </a:prstGeom>
          </p:spPr>
        </p:pic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34834002-6F42-49CF-836A-EB09AA1ED19A}"/>
                </a:ext>
              </a:extLst>
            </p:cNvPr>
            <p:cNvSpPr/>
            <p:nvPr/>
          </p:nvSpPr>
          <p:spPr>
            <a:xfrm>
              <a:off x="3872435" y="2669412"/>
              <a:ext cx="1180405" cy="7635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Smarty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77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045455" y="41482"/>
            <a:ext cx="3530505" cy="6414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8389625" y="137875"/>
            <a:ext cx="610820" cy="44871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43555" y="891996"/>
            <a:ext cx="8621756" cy="3817624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0E182-99D9-475B-ABEC-72C393EEAD3F}"/>
              </a:ext>
            </a:extLst>
          </p:cNvPr>
          <p:cNvSpPr/>
          <p:nvPr/>
        </p:nvSpPr>
        <p:spPr>
          <a:xfrm>
            <a:off x="448965" y="891996"/>
            <a:ext cx="8551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+mj-lt"/>
              </a:rPr>
              <a:t>Nếu sử dụng cache thì tốc độ load sẽ nhanh hơn.</a:t>
            </a: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 template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 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7B9D1-96C1-476A-8C78-AA5EE5546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5" y="1502815"/>
            <a:ext cx="3838575" cy="704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F03C08-94F9-48B4-BB48-8BECD3185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35" y="3344414"/>
            <a:ext cx="42767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1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045455" y="41482"/>
            <a:ext cx="3530505" cy="6414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8389625" y="137875"/>
            <a:ext cx="610820" cy="44871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43555" y="891996"/>
            <a:ext cx="8621756" cy="3817624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0E182-99D9-475B-ABEC-72C393EEAD3F}"/>
              </a:ext>
            </a:extLst>
          </p:cNvPr>
          <p:cNvSpPr/>
          <p:nvPr/>
        </p:nvSpPr>
        <p:spPr>
          <a:xfrm>
            <a:off x="448965" y="891996"/>
            <a:ext cx="8551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Enable 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Custom option Security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864F84-E7E5-477A-AAA4-F9FE192C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" y="1448352"/>
            <a:ext cx="40957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3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595</Words>
  <Application>Microsoft Office PowerPoint</Application>
  <PresentationFormat>On-screen Show (16:9)</PresentationFormat>
  <Paragraphs>111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Phuong. Nguyen Le Trong</cp:lastModifiedBy>
  <cp:revision>148</cp:revision>
  <dcterms:created xsi:type="dcterms:W3CDTF">2013-08-21T19:17:07Z</dcterms:created>
  <dcterms:modified xsi:type="dcterms:W3CDTF">2018-01-10T10:03:49Z</dcterms:modified>
</cp:coreProperties>
</file>