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74" r:id="rId4"/>
    <p:sldId id="259" r:id="rId5"/>
    <p:sldId id="260" r:id="rId6"/>
    <p:sldId id="27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83840-D8FA-4FDC-85C7-B05CAC8ED13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41F18-29A8-4A64-807A-2BFF2A18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8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F920-F214-42F5-9260-26E15D491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B991-4CC4-40BE-BA60-6321A953B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9C70-2C61-4004-8080-691AD447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C7BE-331A-49AC-9712-CADF1CC9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9BF3-72E7-4104-93B9-4AE1A85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8BAF-8DC9-4BC9-A513-8406130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56EA8-DCD1-4871-961D-59AED303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3D31-4877-4B2A-B398-2151642E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E008-1F7F-4DCC-A384-A4E7517C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03D0-9DC7-4BDE-8877-4288DCB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67A14-5C58-4A94-BE77-31A26AAFC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47093-5C3E-4E93-B5ED-69792A72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F956-3A10-4379-9C5D-06A8094D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4749-EEED-4F2D-877A-9CDE2BFF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FDC9-5C38-452F-AA75-E38FCFBC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FF3C-0D12-447B-A5A9-AADBC1B1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4A7C-4CFE-4AE8-9AF3-F0BBBFC8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53AF-CA55-455F-A7C5-A1B75967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FDB3-5C5D-413E-A6B9-9091CF8B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75AE-DEAE-41F0-88FE-82407B9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3ABB-7553-40C0-BEC7-3D36A37F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4491-2A80-4221-8DB5-F482483E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60D2-C5EC-4E2D-B26F-D6DD89DA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3996-8464-49F8-9B20-B847911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E3A3-0F0F-483F-B83F-D7F8265D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F92D-88D3-48C1-A007-C13EBBA1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0BB9-4DB9-4233-91E6-A6A72F10A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38AF-07E9-46BB-AA58-A5547A2C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2179-F010-4786-BE9E-A18A2C37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3405-0CC3-4BD7-8AF5-F398D135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98A8-D28E-45E7-8A84-E089DFB0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C6C4-5C04-4FE5-BD82-4B49DB00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F55C-CE6A-4053-9817-B7465851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751B-6CAC-4E08-AB61-B99852F24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96916-BAD3-4DDA-B4FF-97D7F977B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E7C74-F0F5-4034-B73A-5820098E8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63AF-1BB6-458B-8E41-F8DB8ABF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4AA51-FA23-41E0-8B31-F2E6C90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64036-311C-4339-B2E4-32E5600C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E2F5-EBF5-46D8-91F0-051261C0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FACF7-17B0-4DFE-8F57-4D8272EB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C60F4-D64D-499C-B7CA-94697771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D4A31-7194-4933-B2AE-114B93C6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2AAE8-15AC-4745-879C-671B22CE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9FB90-5455-4A2E-8B89-10D411A8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CA941-D1F7-4EC2-8A13-5224C447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2071-FC29-4698-9774-174FCE51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8C27-34DA-4E3A-93BB-D4AD3606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03CE9-FD7D-4419-89A2-D44FCFE8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8F3B-9F47-4FFD-93D5-4F82E84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C797B-0BB2-48B8-BDB4-C35BB9B4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D9F8-7D50-4906-92B0-C2E79D70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12F7-04E0-4AE9-976D-7D9E204E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9073F-4EA8-415D-819F-6D23CAA56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3328-1125-432A-A6BE-BD74B155B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ABB79-1FBA-4DF9-AF8E-1A91FAE1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4499-C756-404D-8037-8BD3BC01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94D8-3105-4F2C-AACF-8741D9AD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B2C8B-2036-41C3-8053-979E265F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52B2-6D76-43EC-BAEF-52BC75C4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9C0B-CA4C-43A5-8169-AA11B2B0E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D7BE-AB80-4D13-9B5D-0FBD70760C3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872E-15D0-429B-9C39-817E9F4FF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075B-9D81-48A9-95C7-8F7432BB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DB889-4BB6-443F-BD95-7C3EF4DB83DC}"/>
              </a:ext>
            </a:extLst>
          </p:cNvPr>
          <p:cNvGrpSpPr/>
          <p:nvPr/>
        </p:nvGrpSpPr>
        <p:grpSpPr>
          <a:xfrm>
            <a:off x="3449114" y="92715"/>
            <a:ext cx="4718588" cy="564372"/>
            <a:chOff x="1185764" y="49095"/>
            <a:chExt cx="3538941" cy="42327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B2E2F62-FBA6-4F66-850B-7A332D25C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764" y="54704"/>
              <a:ext cx="571623" cy="417670"/>
            </a:xfrm>
            <a:custGeom>
              <a:avLst/>
              <a:gdLst>
                <a:gd name="T0" fmla="*/ 805 w 806"/>
                <a:gd name="T1" fmla="*/ 425 h 814"/>
                <a:gd name="T2" fmla="*/ 799 w 806"/>
                <a:gd name="T3" fmla="*/ 508 h 814"/>
                <a:gd name="T4" fmla="*/ 772 w 806"/>
                <a:gd name="T5" fmla="*/ 586 h 814"/>
                <a:gd name="T6" fmla="*/ 726 w 806"/>
                <a:gd name="T7" fmla="*/ 657 h 814"/>
                <a:gd name="T8" fmla="*/ 668 w 806"/>
                <a:gd name="T9" fmla="*/ 717 h 814"/>
                <a:gd name="T10" fmla="*/ 601 w 806"/>
                <a:gd name="T11" fmla="*/ 764 h 814"/>
                <a:gd name="T12" fmla="*/ 545 w 806"/>
                <a:gd name="T13" fmla="*/ 790 h 814"/>
                <a:gd name="T14" fmla="*/ 417 w 806"/>
                <a:gd name="T15" fmla="*/ 814 h 814"/>
                <a:gd name="T16" fmla="*/ 315 w 806"/>
                <a:gd name="T17" fmla="*/ 804 h 814"/>
                <a:gd name="T18" fmla="*/ 193 w 806"/>
                <a:gd name="T19" fmla="*/ 753 h 814"/>
                <a:gd name="T20" fmla="*/ 92 w 806"/>
                <a:gd name="T21" fmla="*/ 666 h 814"/>
                <a:gd name="T22" fmla="*/ 24 w 806"/>
                <a:gd name="T23" fmla="*/ 545 h 814"/>
                <a:gd name="T24" fmla="*/ 4 w 806"/>
                <a:gd name="T25" fmla="*/ 465 h 814"/>
                <a:gd name="T26" fmla="*/ 2 w 806"/>
                <a:gd name="T27" fmla="*/ 366 h 814"/>
                <a:gd name="T28" fmla="*/ 23 w 806"/>
                <a:gd name="T29" fmla="*/ 270 h 814"/>
                <a:gd name="T30" fmla="*/ 67 w 806"/>
                <a:gd name="T31" fmla="*/ 183 h 814"/>
                <a:gd name="T32" fmla="*/ 130 w 806"/>
                <a:gd name="T33" fmla="*/ 108 h 814"/>
                <a:gd name="T34" fmla="*/ 212 w 806"/>
                <a:gd name="T35" fmla="*/ 50 h 814"/>
                <a:gd name="T36" fmla="*/ 286 w 806"/>
                <a:gd name="T37" fmla="*/ 19 h 814"/>
                <a:gd name="T38" fmla="*/ 372 w 806"/>
                <a:gd name="T39" fmla="*/ 2 h 814"/>
                <a:gd name="T40" fmla="*/ 459 w 806"/>
                <a:gd name="T41" fmla="*/ 4 h 814"/>
                <a:gd name="T42" fmla="*/ 542 w 806"/>
                <a:gd name="T43" fmla="*/ 23 h 814"/>
                <a:gd name="T44" fmla="*/ 617 w 806"/>
                <a:gd name="T45" fmla="*/ 59 h 814"/>
                <a:gd name="T46" fmla="*/ 683 w 806"/>
                <a:gd name="T47" fmla="*/ 110 h 814"/>
                <a:gd name="T48" fmla="*/ 735 w 806"/>
                <a:gd name="T49" fmla="*/ 175 h 814"/>
                <a:gd name="T50" fmla="*/ 701 w 806"/>
                <a:gd name="T51" fmla="*/ 144 h 814"/>
                <a:gd name="T52" fmla="*/ 611 w 806"/>
                <a:gd name="T53" fmla="*/ 93 h 814"/>
                <a:gd name="T54" fmla="*/ 506 w 806"/>
                <a:gd name="T55" fmla="*/ 78 h 814"/>
                <a:gd name="T56" fmla="*/ 425 w 806"/>
                <a:gd name="T57" fmla="*/ 92 h 814"/>
                <a:gd name="T58" fmla="*/ 360 w 806"/>
                <a:gd name="T59" fmla="*/ 123 h 814"/>
                <a:gd name="T60" fmla="*/ 305 w 806"/>
                <a:gd name="T61" fmla="*/ 165 h 814"/>
                <a:gd name="T62" fmla="*/ 264 w 806"/>
                <a:gd name="T63" fmla="*/ 218 h 814"/>
                <a:gd name="T64" fmla="*/ 236 w 806"/>
                <a:gd name="T65" fmla="*/ 278 h 814"/>
                <a:gd name="T66" fmla="*/ 224 w 806"/>
                <a:gd name="T67" fmla="*/ 343 h 814"/>
                <a:gd name="T68" fmla="*/ 230 w 806"/>
                <a:gd name="T69" fmla="*/ 410 h 814"/>
                <a:gd name="T70" fmla="*/ 246 w 806"/>
                <a:gd name="T71" fmla="*/ 459 h 814"/>
                <a:gd name="T72" fmla="*/ 279 w 806"/>
                <a:gd name="T73" fmla="*/ 507 h 814"/>
                <a:gd name="T74" fmla="*/ 322 w 806"/>
                <a:gd name="T75" fmla="*/ 541 h 814"/>
                <a:gd name="T76" fmla="*/ 374 w 806"/>
                <a:gd name="T77" fmla="*/ 559 h 814"/>
                <a:gd name="T78" fmla="*/ 431 w 806"/>
                <a:gd name="T79" fmla="*/ 561 h 814"/>
                <a:gd name="T80" fmla="*/ 491 w 806"/>
                <a:gd name="T81" fmla="*/ 545 h 814"/>
                <a:gd name="T82" fmla="*/ 538 w 806"/>
                <a:gd name="T83" fmla="*/ 519 h 814"/>
                <a:gd name="T84" fmla="*/ 594 w 806"/>
                <a:gd name="T85" fmla="*/ 458 h 814"/>
                <a:gd name="T86" fmla="*/ 611 w 806"/>
                <a:gd name="T87" fmla="*/ 390 h 814"/>
                <a:gd name="T88" fmla="*/ 589 w 806"/>
                <a:gd name="T89" fmla="*/ 332 h 814"/>
                <a:gd name="T90" fmla="*/ 544 w 806"/>
                <a:gd name="T91" fmla="*/ 305 h 814"/>
                <a:gd name="T92" fmla="*/ 471 w 806"/>
                <a:gd name="T93" fmla="*/ 300 h 814"/>
                <a:gd name="T94" fmla="*/ 391 w 806"/>
                <a:gd name="T95" fmla="*/ 327 h 814"/>
                <a:gd name="T96" fmla="*/ 334 w 806"/>
                <a:gd name="T97" fmla="*/ 368 h 814"/>
                <a:gd name="T98" fmla="*/ 318 w 806"/>
                <a:gd name="T99" fmla="*/ 383 h 814"/>
                <a:gd name="T100" fmla="*/ 409 w 806"/>
                <a:gd name="T101" fmla="*/ 280 h 814"/>
                <a:gd name="T102" fmla="*/ 456 w 806"/>
                <a:gd name="T103" fmla="*/ 250 h 814"/>
                <a:gd name="T104" fmla="*/ 524 w 806"/>
                <a:gd name="T105" fmla="*/ 225 h 814"/>
                <a:gd name="T106" fmla="*/ 590 w 806"/>
                <a:gd name="T107" fmla="*/ 217 h 814"/>
                <a:gd name="T108" fmla="*/ 652 w 806"/>
                <a:gd name="T109" fmla="*/ 227 h 814"/>
                <a:gd name="T110" fmla="*/ 707 w 806"/>
                <a:gd name="T111" fmla="*/ 253 h 814"/>
                <a:gd name="T112" fmla="*/ 753 w 806"/>
                <a:gd name="T113" fmla="*/ 294 h 814"/>
                <a:gd name="T114" fmla="*/ 787 w 806"/>
                <a:gd name="T115" fmla="*/ 34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6" h="814">
                  <a:moveTo>
                    <a:pt x="796" y="374"/>
                  </a:moveTo>
                  <a:lnTo>
                    <a:pt x="796" y="374"/>
                  </a:lnTo>
                  <a:lnTo>
                    <a:pt x="800" y="391"/>
                  </a:lnTo>
                  <a:lnTo>
                    <a:pt x="803" y="408"/>
                  </a:lnTo>
                  <a:lnTo>
                    <a:pt x="805" y="425"/>
                  </a:lnTo>
                  <a:lnTo>
                    <a:pt x="806" y="442"/>
                  </a:lnTo>
                  <a:lnTo>
                    <a:pt x="806" y="459"/>
                  </a:lnTo>
                  <a:lnTo>
                    <a:pt x="804" y="475"/>
                  </a:lnTo>
                  <a:lnTo>
                    <a:pt x="802" y="492"/>
                  </a:lnTo>
                  <a:lnTo>
                    <a:pt x="799" y="508"/>
                  </a:lnTo>
                  <a:lnTo>
                    <a:pt x="795" y="524"/>
                  </a:lnTo>
                  <a:lnTo>
                    <a:pt x="791" y="540"/>
                  </a:lnTo>
                  <a:lnTo>
                    <a:pt x="785" y="556"/>
                  </a:lnTo>
                  <a:lnTo>
                    <a:pt x="779" y="571"/>
                  </a:lnTo>
                  <a:lnTo>
                    <a:pt x="772" y="586"/>
                  </a:lnTo>
                  <a:lnTo>
                    <a:pt x="764" y="601"/>
                  </a:lnTo>
                  <a:lnTo>
                    <a:pt x="755" y="616"/>
                  </a:lnTo>
                  <a:lnTo>
                    <a:pt x="746" y="630"/>
                  </a:lnTo>
                  <a:lnTo>
                    <a:pt x="737" y="643"/>
                  </a:lnTo>
                  <a:lnTo>
                    <a:pt x="726" y="657"/>
                  </a:lnTo>
                  <a:lnTo>
                    <a:pt x="716" y="670"/>
                  </a:lnTo>
                  <a:lnTo>
                    <a:pt x="705" y="682"/>
                  </a:lnTo>
                  <a:lnTo>
                    <a:pt x="693" y="694"/>
                  </a:lnTo>
                  <a:lnTo>
                    <a:pt x="681" y="706"/>
                  </a:lnTo>
                  <a:lnTo>
                    <a:pt x="668" y="717"/>
                  </a:lnTo>
                  <a:lnTo>
                    <a:pt x="655" y="727"/>
                  </a:lnTo>
                  <a:lnTo>
                    <a:pt x="642" y="737"/>
                  </a:lnTo>
                  <a:lnTo>
                    <a:pt x="629" y="747"/>
                  </a:lnTo>
                  <a:lnTo>
                    <a:pt x="615" y="755"/>
                  </a:lnTo>
                  <a:lnTo>
                    <a:pt x="601" y="764"/>
                  </a:lnTo>
                  <a:lnTo>
                    <a:pt x="587" y="771"/>
                  </a:lnTo>
                  <a:lnTo>
                    <a:pt x="573" y="778"/>
                  </a:lnTo>
                  <a:lnTo>
                    <a:pt x="559" y="785"/>
                  </a:lnTo>
                  <a:lnTo>
                    <a:pt x="545" y="790"/>
                  </a:lnTo>
                  <a:lnTo>
                    <a:pt x="545" y="790"/>
                  </a:lnTo>
                  <a:lnTo>
                    <a:pt x="519" y="798"/>
                  </a:lnTo>
                  <a:lnTo>
                    <a:pt x="494" y="805"/>
                  </a:lnTo>
                  <a:lnTo>
                    <a:pt x="468" y="810"/>
                  </a:lnTo>
                  <a:lnTo>
                    <a:pt x="443" y="813"/>
                  </a:lnTo>
                  <a:lnTo>
                    <a:pt x="417" y="814"/>
                  </a:lnTo>
                  <a:lnTo>
                    <a:pt x="392" y="814"/>
                  </a:lnTo>
                  <a:lnTo>
                    <a:pt x="366" y="812"/>
                  </a:lnTo>
                  <a:lnTo>
                    <a:pt x="341" y="809"/>
                  </a:lnTo>
                  <a:lnTo>
                    <a:pt x="341" y="809"/>
                  </a:lnTo>
                  <a:lnTo>
                    <a:pt x="315" y="804"/>
                  </a:lnTo>
                  <a:lnTo>
                    <a:pt x="289" y="797"/>
                  </a:lnTo>
                  <a:lnTo>
                    <a:pt x="264" y="789"/>
                  </a:lnTo>
                  <a:lnTo>
                    <a:pt x="240" y="778"/>
                  </a:lnTo>
                  <a:lnTo>
                    <a:pt x="216" y="767"/>
                  </a:lnTo>
                  <a:lnTo>
                    <a:pt x="193" y="753"/>
                  </a:lnTo>
                  <a:lnTo>
                    <a:pt x="170" y="739"/>
                  </a:lnTo>
                  <a:lnTo>
                    <a:pt x="149" y="723"/>
                  </a:lnTo>
                  <a:lnTo>
                    <a:pt x="129" y="705"/>
                  </a:lnTo>
                  <a:lnTo>
                    <a:pt x="110" y="686"/>
                  </a:lnTo>
                  <a:lnTo>
                    <a:pt x="92" y="666"/>
                  </a:lnTo>
                  <a:lnTo>
                    <a:pt x="76" y="644"/>
                  </a:lnTo>
                  <a:lnTo>
                    <a:pt x="60" y="621"/>
                  </a:lnTo>
                  <a:lnTo>
                    <a:pt x="47" y="597"/>
                  </a:lnTo>
                  <a:lnTo>
                    <a:pt x="34" y="572"/>
                  </a:lnTo>
                  <a:lnTo>
                    <a:pt x="24" y="545"/>
                  </a:lnTo>
                  <a:lnTo>
                    <a:pt x="24" y="545"/>
                  </a:lnTo>
                  <a:lnTo>
                    <a:pt x="17" y="526"/>
                  </a:lnTo>
                  <a:lnTo>
                    <a:pt x="12" y="506"/>
                  </a:lnTo>
                  <a:lnTo>
                    <a:pt x="7" y="486"/>
                  </a:lnTo>
                  <a:lnTo>
                    <a:pt x="4" y="465"/>
                  </a:lnTo>
                  <a:lnTo>
                    <a:pt x="1" y="445"/>
                  </a:lnTo>
                  <a:lnTo>
                    <a:pt x="0" y="425"/>
                  </a:lnTo>
                  <a:lnTo>
                    <a:pt x="0" y="405"/>
                  </a:lnTo>
                  <a:lnTo>
                    <a:pt x="0" y="386"/>
                  </a:lnTo>
                  <a:lnTo>
                    <a:pt x="2" y="366"/>
                  </a:lnTo>
                  <a:lnTo>
                    <a:pt x="4" y="346"/>
                  </a:lnTo>
                  <a:lnTo>
                    <a:pt x="8" y="327"/>
                  </a:lnTo>
                  <a:lnTo>
                    <a:pt x="12" y="308"/>
                  </a:lnTo>
                  <a:lnTo>
                    <a:pt x="17" y="289"/>
                  </a:lnTo>
                  <a:lnTo>
                    <a:pt x="23" y="270"/>
                  </a:lnTo>
                  <a:lnTo>
                    <a:pt x="30" y="252"/>
                  </a:lnTo>
                  <a:lnTo>
                    <a:pt x="38" y="234"/>
                  </a:lnTo>
                  <a:lnTo>
                    <a:pt x="47" y="217"/>
                  </a:lnTo>
                  <a:lnTo>
                    <a:pt x="57" y="200"/>
                  </a:lnTo>
                  <a:lnTo>
                    <a:pt x="67" y="183"/>
                  </a:lnTo>
                  <a:lnTo>
                    <a:pt x="78" y="167"/>
                  </a:lnTo>
                  <a:lnTo>
                    <a:pt x="90" y="152"/>
                  </a:lnTo>
                  <a:lnTo>
                    <a:pt x="103" y="137"/>
                  </a:lnTo>
                  <a:lnTo>
                    <a:pt x="116" y="122"/>
                  </a:lnTo>
                  <a:lnTo>
                    <a:pt x="130" y="108"/>
                  </a:lnTo>
                  <a:lnTo>
                    <a:pt x="145" y="95"/>
                  </a:lnTo>
                  <a:lnTo>
                    <a:pt x="161" y="83"/>
                  </a:lnTo>
                  <a:lnTo>
                    <a:pt x="177" y="71"/>
                  </a:lnTo>
                  <a:lnTo>
                    <a:pt x="194" y="60"/>
                  </a:lnTo>
                  <a:lnTo>
                    <a:pt x="212" y="50"/>
                  </a:lnTo>
                  <a:lnTo>
                    <a:pt x="230" y="41"/>
                  </a:lnTo>
                  <a:lnTo>
                    <a:pt x="249" y="32"/>
                  </a:lnTo>
                  <a:lnTo>
                    <a:pt x="269" y="25"/>
                  </a:lnTo>
                  <a:lnTo>
                    <a:pt x="269" y="25"/>
                  </a:lnTo>
                  <a:lnTo>
                    <a:pt x="286" y="19"/>
                  </a:lnTo>
                  <a:lnTo>
                    <a:pt x="303" y="14"/>
                  </a:lnTo>
                  <a:lnTo>
                    <a:pt x="320" y="10"/>
                  </a:lnTo>
                  <a:lnTo>
                    <a:pt x="337" y="6"/>
                  </a:lnTo>
                  <a:lnTo>
                    <a:pt x="355" y="4"/>
                  </a:lnTo>
                  <a:lnTo>
                    <a:pt x="372" y="2"/>
                  </a:lnTo>
                  <a:lnTo>
                    <a:pt x="390" y="1"/>
                  </a:lnTo>
                  <a:lnTo>
                    <a:pt x="407" y="0"/>
                  </a:lnTo>
                  <a:lnTo>
                    <a:pt x="424" y="1"/>
                  </a:lnTo>
                  <a:lnTo>
                    <a:pt x="442" y="2"/>
                  </a:lnTo>
                  <a:lnTo>
                    <a:pt x="459" y="4"/>
                  </a:lnTo>
                  <a:lnTo>
                    <a:pt x="476" y="6"/>
                  </a:lnTo>
                  <a:lnTo>
                    <a:pt x="492" y="10"/>
                  </a:lnTo>
                  <a:lnTo>
                    <a:pt x="509" y="13"/>
                  </a:lnTo>
                  <a:lnTo>
                    <a:pt x="525" y="18"/>
                  </a:lnTo>
                  <a:lnTo>
                    <a:pt x="542" y="23"/>
                  </a:lnTo>
                  <a:lnTo>
                    <a:pt x="557" y="29"/>
                  </a:lnTo>
                  <a:lnTo>
                    <a:pt x="573" y="36"/>
                  </a:lnTo>
                  <a:lnTo>
                    <a:pt x="588" y="43"/>
                  </a:lnTo>
                  <a:lnTo>
                    <a:pt x="603" y="51"/>
                  </a:lnTo>
                  <a:lnTo>
                    <a:pt x="617" y="59"/>
                  </a:lnTo>
                  <a:lnTo>
                    <a:pt x="631" y="68"/>
                  </a:lnTo>
                  <a:lnTo>
                    <a:pt x="645" y="78"/>
                  </a:lnTo>
                  <a:lnTo>
                    <a:pt x="658" y="88"/>
                  </a:lnTo>
                  <a:lnTo>
                    <a:pt x="671" y="99"/>
                  </a:lnTo>
                  <a:lnTo>
                    <a:pt x="683" y="110"/>
                  </a:lnTo>
                  <a:lnTo>
                    <a:pt x="695" y="122"/>
                  </a:lnTo>
                  <a:lnTo>
                    <a:pt x="705" y="134"/>
                  </a:lnTo>
                  <a:lnTo>
                    <a:pt x="716" y="147"/>
                  </a:lnTo>
                  <a:lnTo>
                    <a:pt x="726" y="161"/>
                  </a:lnTo>
                  <a:lnTo>
                    <a:pt x="735" y="175"/>
                  </a:lnTo>
                  <a:lnTo>
                    <a:pt x="743" y="189"/>
                  </a:lnTo>
                  <a:lnTo>
                    <a:pt x="743" y="189"/>
                  </a:lnTo>
                  <a:lnTo>
                    <a:pt x="730" y="173"/>
                  </a:lnTo>
                  <a:lnTo>
                    <a:pt x="716" y="158"/>
                  </a:lnTo>
                  <a:lnTo>
                    <a:pt x="701" y="144"/>
                  </a:lnTo>
                  <a:lnTo>
                    <a:pt x="684" y="132"/>
                  </a:lnTo>
                  <a:lnTo>
                    <a:pt x="667" y="120"/>
                  </a:lnTo>
                  <a:lnTo>
                    <a:pt x="649" y="110"/>
                  </a:lnTo>
                  <a:lnTo>
                    <a:pt x="630" y="101"/>
                  </a:lnTo>
                  <a:lnTo>
                    <a:pt x="611" y="93"/>
                  </a:lnTo>
                  <a:lnTo>
                    <a:pt x="591" y="87"/>
                  </a:lnTo>
                  <a:lnTo>
                    <a:pt x="570" y="82"/>
                  </a:lnTo>
                  <a:lnTo>
                    <a:pt x="549" y="79"/>
                  </a:lnTo>
                  <a:lnTo>
                    <a:pt x="528" y="78"/>
                  </a:lnTo>
                  <a:lnTo>
                    <a:pt x="506" y="78"/>
                  </a:lnTo>
                  <a:lnTo>
                    <a:pt x="484" y="79"/>
                  </a:lnTo>
                  <a:lnTo>
                    <a:pt x="461" y="83"/>
                  </a:lnTo>
                  <a:lnTo>
                    <a:pt x="439" y="88"/>
                  </a:lnTo>
                  <a:lnTo>
                    <a:pt x="439" y="88"/>
                  </a:lnTo>
                  <a:lnTo>
                    <a:pt x="425" y="92"/>
                  </a:lnTo>
                  <a:lnTo>
                    <a:pt x="411" y="97"/>
                  </a:lnTo>
                  <a:lnTo>
                    <a:pt x="397" y="103"/>
                  </a:lnTo>
                  <a:lnTo>
                    <a:pt x="384" y="109"/>
                  </a:lnTo>
                  <a:lnTo>
                    <a:pt x="372" y="116"/>
                  </a:lnTo>
                  <a:lnTo>
                    <a:pt x="360" y="123"/>
                  </a:lnTo>
                  <a:lnTo>
                    <a:pt x="348" y="130"/>
                  </a:lnTo>
                  <a:lnTo>
                    <a:pt x="336" y="138"/>
                  </a:lnTo>
                  <a:lnTo>
                    <a:pt x="326" y="147"/>
                  </a:lnTo>
                  <a:lnTo>
                    <a:pt x="315" y="156"/>
                  </a:lnTo>
                  <a:lnTo>
                    <a:pt x="305" y="165"/>
                  </a:lnTo>
                  <a:lnTo>
                    <a:pt x="296" y="175"/>
                  </a:lnTo>
                  <a:lnTo>
                    <a:pt x="287" y="186"/>
                  </a:lnTo>
                  <a:lnTo>
                    <a:pt x="279" y="196"/>
                  </a:lnTo>
                  <a:lnTo>
                    <a:pt x="271" y="207"/>
                  </a:lnTo>
                  <a:lnTo>
                    <a:pt x="264" y="218"/>
                  </a:lnTo>
                  <a:lnTo>
                    <a:pt x="257" y="230"/>
                  </a:lnTo>
                  <a:lnTo>
                    <a:pt x="251" y="241"/>
                  </a:lnTo>
                  <a:lnTo>
                    <a:pt x="246" y="254"/>
                  </a:lnTo>
                  <a:lnTo>
                    <a:pt x="241" y="266"/>
                  </a:lnTo>
                  <a:lnTo>
                    <a:pt x="236" y="278"/>
                  </a:lnTo>
                  <a:lnTo>
                    <a:pt x="233" y="291"/>
                  </a:lnTo>
                  <a:lnTo>
                    <a:pt x="230" y="304"/>
                  </a:lnTo>
                  <a:lnTo>
                    <a:pt x="227" y="317"/>
                  </a:lnTo>
                  <a:lnTo>
                    <a:pt x="226" y="330"/>
                  </a:lnTo>
                  <a:lnTo>
                    <a:pt x="224" y="343"/>
                  </a:lnTo>
                  <a:lnTo>
                    <a:pt x="224" y="356"/>
                  </a:lnTo>
                  <a:lnTo>
                    <a:pt x="224" y="370"/>
                  </a:lnTo>
                  <a:lnTo>
                    <a:pt x="225" y="383"/>
                  </a:lnTo>
                  <a:lnTo>
                    <a:pt x="227" y="397"/>
                  </a:lnTo>
                  <a:lnTo>
                    <a:pt x="230" y="410"/>
                  </a:lnTo>
                  <a:lnTo>
                    <a:pt x="233" y="423"/>
                  </a:lnTo>
                  <a:lnTo>
                    <a:pt x="233" y="423"/>
                  </a:lnTo>
                  <a:lnTo>
                    <a:pt x="237" y="436"/>
                  </a:lnTo>
                  <a:lnTo>
                    <a:pt x="241" y="448"/>
                  </a:lnTo>
                  <a:lnTo>
                    <a:pt x="246" y="459"/>
                  </a:lnTo>
                  <a:lnTo>
                    <a:pt x="251" y="470"/>
                  </a:lnTo>
                  <a:lnTo>
                    <a:pt x="257" y="480"/>
                  </a:lnTo>
                  <a:lnTo>
                    <a:pt x="264" y="490"/>
                  </a:lnTo>
                  <a:lnTo>
                    <a:pt x="271" y="499"/>
                  </a:lnTo>
                  <a:lnTo>
                    <a:pt x="279" y="507"/>
                  </a:lnTo>
                  <a:lnTo>
                    <a:pt x="287" y="515"/>
                  </a:lnTo>
                  <a:lnTo>
                    <a:pt x="295" y="523"/>
                  </a:lnTo>
                  <a:lnTo>
                    <a:pt x="304" y="529"/>
                  </a:lnTo>
                  <a:lnTo>
                    <a:pt x="313" y="535"/>
                  </a:lnTo>
                  <a:lnTo>
                    <a:pt x="322" y="541"/>
                  </a:lnTo>
                  <a:lnTo>
                    <a:pt x="332" y="546"/>
                  </a:lnTo>
                  <a:lnTo>
                    <a:pt x="342" y="550"/>
                  </a:lnTo>
                  <a:lnTo>
                    <a:pt x="353" y="554"/>
                  </a:lnTo>
                  <a:lnTo>
                    <a:pt x="363" y="557"/>
                  </a:lnTo>
                  <a:lnTo>
                    <a:pt x="374" y="559"/>
                  </a:lnTo>
                  <a:lnTo>
                    <a:pt x="385" y="561"/>
                  </a:lnTo>
                  <a:lnTo>
                    <a:pt x="397" y="562"/>
                  </a:lnTo>
                  <a:lnTo>
                    <a:pt x="408" y="562"/>
                  </a:lnTo>
                  <a:lnTo>
                    <a:pt x="420" y="562"/>
                  </a:lnTo>
                  <a:lnTo>
                    <a:pt x="431" y="561"/>
                  </a:lnTo>
                  <a:lnTo>
                    <a:pt x="443" y="559"/>
                  </a:lnTo>
                  <a:lnTo>
                    <a:pt x="455" y="557"/>
                  </a:lnTo>
                  <a:lnTo>
                    <a:pt x="467" y="554"/>
                  </a:lnTo>
                  <a:lnTo>
                    <a:pt x="479" y="550"/>
                  </a:lnTo>
                  <a:lnTo>
                    <a:pt x="491" y="545"/>
                  </a:lnTo>
                  <a:lnTo>
                    <a:pt x="503" y="540"/>
                  </a:lnTo>
                  <a:lnTo>
                    <a:pt x="515" y="534"/>
                  </a:lnTo>
                  <a:lnTo>
                    <a:pt x="527" y="527"/>
                  </a:lnTo>
                  <a:lnTo>
                    <a:pt x="538" y="519"/>
                  </a:lnTo>
                  <a:lnTo>
                    <a:pt x="538" y="519"/>
                  </a:lnTo>
                  <a:lnTo>
                    <a:pt x="552" y="508"/>
                  </a:lnTo>
                  <a:lnTo>
                    <a:pt x="565" y="497"/>
                  </a:lnTo>
                  <a:lnTo>
                    <a:pt x="576" y="484"/>
                  </a:lnTo>
                  <a:lnTo>
                    <a:pt x="586" y="471"/>
                  </a:lnTo>
                  <a:lnTo>
                    <a:pt x="594" y="458"/>
                  </a:lnTo>
                  <a:lnTo>
                    <a:pt x="600" y="444"/>
                  </a:lnTo>
                  <a:lnTo>
                    <a:pt x="605" y="431"/>
                  </a:lnTo>
                  <a:lnTo>
                    <a:pt x="609" y="417"/>
                  </a:lnTo>
                  <a:lnTo>
                    <a:pt x="611" y="403"/>
                  </a:lnTo>
                  <a:lnTo>
                    <a:pt x="611" y="390"/>
                  </a:lnTo>
                  <a:lnTo>
                    <a:pt x="610" y="377"/>
                  </a:lnTo>
                  <a:lnTo>
                    <a:pt x="607" y="365"/>
                  </a:lnTo>
                  <a:lnTo>
                    <a:pt x="603" y="353"/>
                  </a:lnTo>
                  <a:lnTo>
                    <a:pt x="597" y="342"/>
                  </a:lnTo>
                  <a:lnTo>
                    <a:pt x="589" y="332"/>
                  </a:lnTo>
                  <a:lnTo>
                    <a:pt x="580" y="323"/>
                  </a:lnTo>
                  <a:lnTo>
                    <a:pt x="580" y="323"/>
                  </a:lnTo>
                  <a:lnTo>
                    <a:pt x="569" y="316"/>
                  </a:lnTo>
                  <a:lnTo>
                    <a:pt x="557" y="310"/>
                  </a:lnTo>
                  <a:lnTo>
                    <a:pt x="544" y="305"/>
                  </a:lnTo>
                  <a:lnTo>
                    <a:pt x="531" y="302"/>
                  </a:lnTo>
                  <a:lnTo>
                    <a:pt x="516" y="299"/>
                  </a:lnTo>
                  <a:lnTo>
                    <a:pt x="501" y="298"/>
                  </a:lnTo>
                  <a:lnTo>
                    <a:pt x="486" y="299"/>
                  </a:lnTo>
                  <a:lnTo>
                    <a:pt x="471" y="300"/>
                  </a:lnTo>
                  <a:lnTo>
                    <a:pt x="455" y="303"/>
                  </a:lnTo>
                  <a:lnTo>
                    <a:pt x="439" y="307"/>
                  </a:lnTo>
                  <a:lnTo>
                    <a:pt x="423" y="313"/>
                  </a:lnTo>
                  <a:lnTo>
                    <a:pt x="407" y="319"/>
                  </a:lnTo>
                  <a:lnTo>
                    <a:pt x="391" y="327"/>
                  </a:lnTo>
                  <a:lnTo>
                    <a:pt x="376" y="335"/>
                  </a:lnTo>
                  <a:lnTo>
                    <a:pt x="361" y="345"/>
                  </a:lnTo>
                  <a:lnTo>
                    <a:pt x="347" y="356"/>
                  </a:lnTo>
                  <a:lnTo>
                    <a:pt x="347" y="356"/>
                  </a:lnTo>
                  <a:lnTo>
                    <a:pt x="334" y="368"/>
                  </a:lnTo>
                  <a:lnTo>
                    <a:pt x="322" y="381"/>
                  </a:lnTo>
                  <a:lnTo>
                    <a:pt x="312" y="393"/>
                  </a:lnTo>
                  <a:lnTo>
                    <a:pt x="303" y="406"/>
                  </a:lnTo>
                  <a:lnTo>
                    <a:pt x="303" y="406"/>
                  </a:lnTo>
                  <a:lnTo>
                    <a:pt x="318" y="383"/>
                  </a:lnTo>
                  <a:lnTo>
                    <a:pt x="334" y="360"/>
                  </a:lnTo>
                  <a:lnTo>
                    <a:pt x="351" y="338"/>
                  </a:lnTo>
                  <a:lnTo>
                    <a:pt x="369" y="317"/>
                  </a:lnTo>
                  <a:lnTo>
                    <a:pt x="389" y="298"/>
                  </a:lnTo>
                  <a:lnTo>
                    <a:pt x="409" y="280"/>
                  </a:lnTo>
                  <a:lnTo>
                    <a:pt x="420" y="272"/>
                  </a:lnTo>
                  <a:lnTo>
                    <a:pt x="432" y="264"/>
                  </a:lnTo>
                  <a:lnTo>
                    <a:pt x="444" y="257"/>
                  </a:lnTo>
                  <a:lnTo>
                    <a:pt x="456" y="250"/>
                  </a:lnTo>
                  <a:lnTo>
                    <a:pt x="456" y="250"/>
                  </a:lnTo>
                  <a:lnTo>
                    <a:pt x="469" y="244"/>
                  </a:lnTo>
                  <a:lnTo>
                    <a:pt x="483" y="238"/>
                  </a:lnTo>
                  <a:lnTo>
                    <a:pt x="497" y="233"/>
                  </a:lnTo>
                  <a:lnTo>
                    <a:pt x="510" y="228"/>
                  </a:lnTo>
                  <a:lnTo>
                    <a:pt x="524" y="225"/>
                  </a:lnTo>
                  <a:lnTo>
                    <a:pt x="537" y="222"/>
                  </a:lnTo>
                  <a:lnTo>
                    <a:pt x="551" y="220"/>
                  </a:lnTo>
                  <a:lnTo>
                    <a:pt x="564" y="218"/>
                  </a:lnTo>
                  <a:lnTo>
                    <a:pt x="577" y="217"/>
                  </a:lnTo>
                  <a:lnTo>
                    <a:pt x="590" y="217"/>
                  </a:lnTo>
                  <a:lnTo>
                    <a:pt x="603" y="218"/>
                  </a:lnTo>
                  <a:lnTo>
                    <a:pt x="616" y="219"/>
                  </a:lnTo>
                  <a:lnTo>
                    <a:pt x="628" y="221"/>
                  </a:lnTo>
                  <a:lnTo>
                    <a:pt x="640" y="224"/>
                  </a:lnTo>
                  <a:lnTo>
                    <a:pt x="652" y="227"/>
                  </a:lnTo>
                  <a:lnTo>
                    <a:pt x="664" y="231"/>
                  </a:lnTo>
                  <a:lnTo>
                    <a:pt x="675" y="236"/>
                  </a:lnTo>
                  <a:lnTo>
                    <a:pt x="686" y="241"/>
                  </a:lnTo>
                  <a:lnTo>
                    <a:pt x="697" y="247"/>
                  </a:lnTo>
                  <a:lnTo>
                    <a:pt x="707" y="253"/>
                  </a:lnTo>
                  <a:lnTo>
                    <a:pt x="717" y="260"/>
                  </a:lnTo>
                  <a:lnTo>
                    <a:pt x="727" y="268"/>
                  </a:lnTo>
                  <a:lnTo>
                    <a:pt x="736" y="276"/>
                  </a:lnTo>
                  <a:lnTo>
                    <a:pt x="745" y="285"/>
                  </a:lnTo>
                  <a:lnTo>
                    <a:pt x="753" y="294"/>
                  </a:lnTo>
                  <a:lnTo>
                    <a:pt x="761" y="304"/>
                  </a:lnTo>
                  <a:lnTo>
                    <a:pt x="768" y="314"/>
                  </a:lnTo>
                  <a:lnTo>
                    <a:pt x="775" y="325"/>
                  </a:lnTo>
                  <a:lnTo>
                    <a:pt x="781" y="337"/>
                  </a:lnTo>
                  <a:lnTo>
                    <a:pt x="787" y="349"/>
                  </a:lnTo>
                  <a:lnTo>
                    <a:pt x="792" y="361"/>
                  </a:lnTo>
                  <a:lnTo>
                    <a:pt x="796" y="374"/>
                  </a:lnTo>
                  <a:lnTo>
                    <a:pt x="796" y="3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B66244E-8957-4020-AA34-587B6DDB2B96}"/>
                </a:ext>
              </a:extLst>
            </p:cNvPr>
            <p:cNvSpPr/>
            <p:nvPr/>
          </p:nvSpPr>
          <p:spPr>
            <a:xfrm>
              <a:off x="1670605" y="49095"/>
              <a:ext cx="3054100" cy="4176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733" dirty="0">
                  <a:solidFill>
                    <a:schemeClr val="bg1"/>
                  </a:solidFill>
                </a:rPr>
                <a:t>GLOBAL DESIGN 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1D8F9A-7EB5-472A-B61D-7312F44E960F}"/>
              </a:ext>
            </a:extLst>
          </p:cNvPr>
          <p:cNvGrpSpPr/>
          <p:nvPr/>
        </p:nvGrpSpPr>
        <p:grpSpPr>
          <a:xfrm>
            <a:off x="-12201" y="782113"/>
            <a:ext cx="12204201" cy="5594571"/>
            <a:chOff x="-7458" y="586585"/>
            <a:chExt cx="7459428" cy="419592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5F20F1-D4D4-4F7B-9214-629B3C2B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58" y="586585"/>
              <a:ext cx="7459428" cy="4195928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A7FEDE84-FA03-484E-A43F-839910349EDF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1796388"/>
              <a:ext cx="5109543" cy="1354780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0" b="1" dirty="0">
                  <a:solidFill>
                    <a:schemeClr val="bg1"/>
                  </a:solidFill>
                </a:rPr>
                <a:t>Smarty + </a:t>
              </a:r>
              <a:r>
                <a:rPr lang="en-US" sz="8000" dirty="0">
                  <a:solidFill>
                    <a:schemeClr val="bg1"/>
                  </a:solidFill>
                </a:rPr>
                <a:t>CMS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02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template.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53417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9"/>
            <a:ext cx="11495675" cy="1620066"/>
          </a:xfrm>
          <a:prstGeom prst="rect">
            <a:avLst/>
          </a:prstGeom>
        </p:spPr>
        <p:txBody>
          <a:bodyPr/>
          <a:lstStyle/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D621F2-208C-4C38-BB54-1CF50B7D602B}"/>
              </a:ext>
            </a:extLst>
          </p:cNvPr>
          <p:cNvGrpSpPr/>
          <p:nvPr/>
        </p:nvGrpSpPr>
        <p:grpSpPr>
          <a:xfrm>
            <a:off x="592865" y="3002749"/>
            <a:ext cx="11495675" cy="1620066"/>
            <a:chOff x="601254" y="2969193"/>
            <a:chExt cx="11495675" cy="162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2E2180-028A-4D67-900E-368DF2522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9020" y="3713045"/>
              <a:ext cx="4113378" cy="46231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1F3E15-430E-4EFA-930C-919089B2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9020" y="2969193"/>
              <a:ext cx="6857613" cy="46231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9F320F-D271-42C8-BE10-156324BAF297}"/>
                </a:ext>
              </a:extLst>
            </p:cNvPr>
            <p:cNvSpPr/>
            <p:nvPr/>
          </p:nvSpPr>
          <p:spPr>
            <a:xfrm>
              <a:off x="601254" y="2969193"/>
              <a:ext cx="11495675" cy="1620066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PHP:</a:t>
              </a:r>
            </a:p>
            <a:p>
              <a:pPr lvl="0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3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6577C-C997-4B98-BD55-6DB8913A1398}"/>
              </a:ext>
            </a:extLst>
          </p:cNvPr>
          <p:cNvSpPr txBox="1">
            <a:spLocks/>
          </p:cNvSpPr>
          <p:nvPr/>
        </p:nvSpPr>
        <p:spPr>
          <a:xfrm>
            <a:off x="0" y="3075607"/>
            <a:ext cx="11310882" cy="4164092"/>
          </a:xfrm>
          <a:prstGeom prst="rect">
            <a:avLst/>
          </a:prstGeom>
        </p:spPr>
        <p:txBody>
          <a:bodyPr vert="horz" lIns="121920" tIns="60960" rIns="121920" bIns="60960" numCol="1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73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381AB-0B69-4081-A5F3-5CD9F5774FF9}"/>
              </a:ext>
            </a:extLst>
          </p:cNvPr>
          <p:cNvSpPr/>
          <p:nvPr/>
        </p:nvSpPr>
        <p:spPr>
          <a:xfrm>
            <a:off x="191407" y="1189329"/>
            <a:ext cx="11495675" cy="4723791"/>
          </a:xfrm>
          <a:prstGeom prst="rect">
            <a:avLst/>
          </a:prstGeom>
        </p:spPr>
        <p:txBody>
          <a:bodyPr/>
          <a:lstStyle/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CMS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smarty.</a:t>
            </a:r>
          </a:p>
          <a:p>
            <a:pPr marL="121917" indent="-36575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54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6577C-C997-4B98-BD55-6DB8913A1398}"/>
              </a:ext>
            </a:extLst>
          </p:cNvPr>
          <p:cNvSpPr txBox="1">
            <a:spLocks/>
          </p:cNvSpPr>
          <p:nvPr/>
        </p:nvSpPr>
        <p:spPr>
          <a:xfrm>
            <a:off x="0" y="3075607"/>
            <a:ext cx="11310882" cy="4164092"/>
          </a:xfrm>
          <a:prstGeom prst="rect">
            <a:avLst/>
          </a:prstGeom>
        </p:spPr>
        <p:txBody>
          <a:bodyPr vert="horz" lIns="121920" tIns="60960" rIns="121920" bIns="60960" numCol="1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73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381AB-0B69-4081-A5F3-5CD9F5774FF9}"/>
              </a:ext>
            </a:extLst>
          </p:cNvPr>
          <p:cNvSpPr/>
          <p:nvPr/>
        </p:nvSpPr>
        <p:spPr>
          <a:xfrm>
            <a:off x="191407" y="1189329"/>
            <a:ext cx="11495675" cy="4723791"/>
          </a:xfrm>
          <a:prstGeom prst="rect">
            <a:avLst/>
          </a:prstGeom>
        </p:spPr>
        <p:txBody>
          <a:bodyPr/>
          <a:lstStyle/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CMS.</a:t>
            </a: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Smarty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CMS.</a:t>
            </a: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( controller, model 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( views)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5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09966" y="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-101572" y="2374315"/>
            <a:ext cx="11401973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22910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393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Phuong. Nguyen Le Trong</dc:creator>
  <cp:lastModifiedBy>Phuong. Nguyen Le Trong</cp:lastModifiedBy>
  <cp:revision>29</cp:revision>
  <dcterms:created xsi:type="dcterms:W3CDTF">2018-01-10T09:45:38Z</dcterms:created>
  <dcterms:modified xsi:type="dcterms:W3CDTF">2018-02-01T07:45:23Z</dcterms:modified>
</cp:coreProperties>
</file>