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1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00" d="100"/>
          <a:sy n="100" d="100"/>
        </p:scale>
        <p:origin x="5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2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80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0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3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3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98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10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6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54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93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95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 txBox="1">
            <a:spLocks/>
          </p:cNvSpPr>
          <p:nvPr/>
        </p:nvSpPr>
        <p:spPr>
          <a:xfrm>
            <a:off x="763153" y="1567688"/>
            <a:ext cx="7910945" cy="236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ja-JP" dirty="0">
                <a:latin typeface="Futura Std Book" panose="020B0502020204020303" pitchFamily="34" charset="0"/>
              </a:rPr>
              <a:t>Microsoft CloudnEnterprise Symbols v2.41 PUBLIC</a:t>
            </a:r>
          </a:p>
          <a:p>
            <a:pPr algn="ctr"/>
            <a:r>
              <a:rPr lang="ja-JP" altLang="en-US" sz="4000" dirty="0">
                <a:latin typeface="Futura Std Book" panose="020B0502020204020303" pitchFamily="34" charset="0"/>
              </a:rPr>
              <a:t>（</a:t>
            </a:r>
            <a:r>
              <a:rPr lang="fr-FR" altLang="ja-JP" sz="4000" dirty="0">
                <a:latin typeface="Futura Std Book" panose="020B0502020204020303" pitchFamily="34" charset="0"/>
              </a:rPr>
              <a:t>Billing</a:t>
            </a:r>
            <a:r>
              <a:rPr lang="ja-JP" altLang="en-US" sz="4000" dirty="0">
                <a:latin typeface="Futura Std Book" panose="020B0502020204020303" pitchFamily="34" charset="0"/>
              </a:rPr>
              <a:t>）</a:t>
            </a:r>
            <a:endParaRPr lang="fr-FR" altLang="ja-JP" sz="4000" dirty="0">
              <a:latin typeface="Futura Std Book" panose="020B0502020204020303" pitchFamily="34" charset="0"/>
            </a:endParaRPr>
          </a:p>
        </p:txBody>
      </p:sp>
      <p:sp>
        <p:nvSpPr>
          <p:cNvPr id="5" name="サブタイトル 4"/>
          <p:cNvSpPr txBox="1">
            <a:spLocks/>
          </p:cNvSpPr>
          <p:nvPr/>
        </p:nvSpPr>
        <p:spPr>
          <a:xfrm>
            <a:off x="959923" y="3990452"/>
            <a:ext cx="7346868" cy="72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Vector image version (Last Update 2016.07.15)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8850" y="2645510"/>
            <a:ext cx="7772400" cy="1117338"/>
          </a:xfrm>
        </p:spPr>
        <p:txBody>
          <a:bodyPr/>
          <a:lstStyle/>
          <a:p>
            <a:r>
              <a:rPr lang="en-US" altLang="ja-JP" dirty="0" err="1">
                <a:latin typeface="Futura Std Book" panose="020B0502020204020303" pitchFamily="34" charset="0"/>
              </a:rPr>
              <a:t>CnE_Cloud</a:t>
            </a:r>
            <a:endParaRPr kumimoji="1" lang="ja-JP" altLang="en-US" dirty="0">
              <a:latin typeface="Futura Std Book" panose="020B0502020204020303" pitchFamily="34" charset="0"/>
            </a:endParaRPr>
          </a:p>
        </p:txBody>
      </p:sp>
      <p:sp>
        <p:nvSpPr>
          <p:cNvPr id="7" name="サブタイトル 4"/>
          <p:cNvSpPr txBox="1">
            <a:spLocks/>
          </p:cNvSpPr>
          <p:nvPr/>
        </p:nvSpPr>
        <p:spPr>
          <a:xfrm>
            <a:off x="1550473" y="3835078"/>
            <a:ext cx="7346868" cy="72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Billing</a:t>
            </a:r>
            <a:endParaRPr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1878013" y="2787649"/>
            <a:ext cx="852487" cy="852489"/>
            <a:chOff x="1096963" y="247650"/>
            <a:chExt cx="560387" cy="560388"/>
          </a:xfrm>
        </p:grpSpPr>
        <p:sp>
          <p:nvSpPr>
            <p:cNvPr id="41" name="Rectangle 438"/>
            <p:cNvSpPr>
              <a:spLocks noChangeArrowheads="1"/>
            </p:cNvSpPr>
            <p:nvPr/>
          </p:nvSpPr>
          <p:spPr bwMode="auto">
            <a:xfrm>
              <a:off x="1096963" y="247650"/>
              <a:ext cx="560387" cy="560388"/>
            </a:xfrm>
            <a:prstGeom prst="rect">
              <a:avLst/>
            </a:prstGeom>
            <a:solidFill>
              <a:srgbClr val="03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" name="Freeform 439"/>
            <p:cNvSpPr>
              <a:spLocks/>
            </p:cNvSpPr>
            <p:nvPr/>
          </p:nvSpPr>
          <p:spPr bwMode="auto">
            <a:xfrm>
              <a:off x="1196975" y="358775"/>
              <a:ext cx="293687" cy="349250"/>
            </a:xfrm>
            <a:custGeom>
              <a:avLst/>
              <a:gdLst>
                <a:gd name="T0" fmla="*/ 102 w 103"/>
                <a:gd name="T1" fmla="*/ 103 h 122"/>
                <a:gd name="T2" fmla="*/ 41 w 103"/>
                <a:gd name="T3" fmla="*/ 114 h 122"/>
                <a:gd name="T4" fmla="*/ 4 w 103"/>
                <a:gd name="T5" fmla="*/ 66 h 122"/>
                <a:gd name="T6" fmla="*/ 57 w 103"/>
                <a:gd name="T7" fmla="*/ 0 h 122"/>
                <a:gd name="T8" fmla="*/ 62 w 103"/>
                <a:gd name="T9" fmla="*/ 0 h 122"/>
                <a:gd name="T10" fmla="*/ 63 w 103"/>
                <a:gd name="T11" fmla="*/ 2 h 122"/>
                <a:gd name="T12" fmla="*/ 63 w 103"/>
                <a:gd name="T13" fmla="*/ 26 h 122"/>
                <a:gd name="T14" fmla="*/ 60 w 103"/>
                <a:gd name="T15" fmla="*/ 28 h 122"/>
                <a:gd name="T16" fmla="*/ 42 w 103"/>
                <a:gd name="T17" fmla="*/ 35 h 122"/>
                <a:gd name="T18" fmla="*/ 32 w 103"/>
                <a:gd name="T19" fmla="*/ 56 h 122"/>
                <a:gd name="T20" fmla="*/ 40 w 103"/>
                <a:gd name="T21" fmla="*/ 80 h 122"/>
                <a:gd name="T22" fmla="*/ 66 w 103"/>
                <a:gd name="T23" fmla="*/ 90 h 122"/>
                <a:gd name="T24" fmla="*/ 81 w 103"/>
                <a:gd name="T25" fmla="*/ 83 h 122"/>
                <a:gd name="T26" fmla="*/ 84 w 103"/>
                <a:gd name="T27" fmla="*/ 82 h 122"/>
                <a:gd name="T28" fmla="*/ 92 w 103"/>
                <a:gd name="T29" fmla="*/ 90 h 122"/>
                <a:gd name="T30" fmla="*/ 101 w 103"/>
                <a:gd name="T31" fmla="*/ 99 h 122"/>
                <a:gd name="T32" fmla="*/ 102 w 103"/>
                <a:gd name="T33" fmla="*/ 10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22">
                  <a:moveTo>
                    <a:pt x="102" y="103"/>
                  </a:moveTo>
                  <a:cubicBezTo>
                    <a:pt x="84" y="118"/>
                    <a:pt x="63" y="122"/>
                    <a:pt x="41" y="114"/>
                  </a:cubicBezTo>
                  <a:cubicBezTo>
                    <a:pt x="20" y="106"/>
                    <a:pt x="7" y="89"/>
                    <a:pt x="4" y="66"/>
                  </a:cubicBezTo>
                  <a:cubicBezTo>
                    <a:pt x="0" y="33"/>
                    <a:pt x="24" y="3"/>
                    <a:pt x="57" y="0"/>
                  </a:cubicBezTo>
                  <a:cubicBezTo>
                    <a:pt x="59" y="0"/>
                    <a:pt x="60" y="0"/>
                    <a:pt x="62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4" y="10"/>
                    <a:pt x="64" y="18"/>
                    <a:pt x="63" y="26"/>
                  </a:cubicBezTo>
                  <a:cubicBezTo>
                    <a:pt x="63" y="27"/>
                    <a:pt x="61" y="27"/>
                    <a:pt x="60" y="28"/>
                  </a:cubicBezTo>
                  <a:cubicBezTo>
                    <a:pt x="53" y="29"/>
                    <a:pt x="48" y="31"/>
                    <a:pt x="42" y="35"/>
                  </a:cubicBezTo>
                  <a:cubicBezTo>
                    <a:pt x="36" y="40"/>
                    <a:pt x="32" y="47"/>
                    <a:pt x="32" y="56"/>
                  </a:cubicBezTo>
                  <a:cubicBezTo>
                    <a:pt x="31" y="65"/>
                    <a:pt x="33" y="73"/>
                    <a:pt x="40" y="80"/>
                  </a:cubicBezTo>
                  <a:cubicBezTo>
                    <a:pt x="47" y="87"/>
                    <a:pt x="56" y="91"/>
                    <a:pt x="66" y="90"/>
                  </a:cubicBezTo>
                  <a:cubicBezTo>
                    <a:pt x="72" y="89"/>
                    <a:pt x="77" y="87"/>
                    <a:pt x="81" y="83"/>
                  </a:cubicBezTo>
                  <a:cubicBezTo>
                    <a:pt x="82" y="83"/>
                    <a:pt x="83" y="82"/>
                    <a:pt x="84" y="82"/>
                  </a:cubicBezTo>
                  <a:cubicBezTo>
                    <a:pt x="88" y="84"/>
                    <a:pt x="90" y="87"/>
                    <a:pt x="92" y="90"/>
                  </a:cubicBezTo>
                  <a:cubicBezTo>
                    <a:pt x="95" y="93"/>
                    <a:pt x="98" y="96"/>
                    <a:pt x="101" y="99"/>
                  </a:cubicBezTo>
                  <a:cubicBezTo>
                    <a:pt x="102" y="100"/>
                    <a:pt x="103" y="101"/>
                    <a:pt x="102" y="10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" name="Freeform 440"/>
            <p:cNvSpPr>
              <a:spLocks/>
            </p:cNvSpPr>
            <p:nvPr/>
          </p:nvSpPr>
          <p:spPr bwMode="auto">
            <a:xfrm>
              <a:off x="1373188" y="355600"/>
              <a:ext cx="171450" cy="173038"/>
            </a:xfrm>
            <a:custGeom>
              <a:avLst/>
              <a:gdLst>
                <a:gd name="T0" fmla="*/ 0 w 60"/>
                <a:gd name="T1" fmla="*/ 27 h 60"/>
                <a:gd name="T2" fmla="*/ 0 w 60"/>
                <a:gd name="T3" fmla="*/ 1 h 60"/>
                <a:gd name="T4" fmla="*/ 59 w 60"/>
                <a:gd name="T5" fmla="*/ 52 h 60"/>
                <a:gd name="T6" fmla="*/ 60 w 60"/>
                <a:gd name="T7" fmla="*/ 60 h 60"/>
                <a:gd name="T8" fmla="*/ 59 w 60"/>
                <a:gd name="T9" fmla="*/ 60 h 60"/>
                <a:gd name="T10" fmla="*/ 34 w 60"/>
                <a:gd name="T11" fmla="*/ 60 h 60"/>
                <a:gd name="T12" fmla="*/ 31 w 60"/>
                <a:gd name="T13" fmla="*/ 57 h 60"/>
                <a:gd name="T14" fmla="*/ 3 w 60"/>
                <a:gd name="T15" fmla="*/ 29 h 60"/>
                <a:gd name="T16" fmla="*/ 0 w 60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60">
                  <a:moveTo>
                    <a:pt x="0" y="27"/>
                  </a:moveTo>
                  <a:cubicBezTo>
                    <a:pt x="0" y="18"/>
                    <a:pt x="0" y="10"/>
                    <a:pt x="0" y="1"/>
                  </a:cubicBezTo>
                  <a:cubicBezTo>
                    <a:pt x="30" y="0"/>
                    <a:pt x="56" y="23"/>
                    <a:pt x="59" y="52"/>
                  </a:cubicBezTo>
                  <a:cubicBezTo>
                    <a:pt x="60" y="55"/>
                    <a:pt x="60" y="57"/>
                    <a:pt x="60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0" y="60"/>
                    <a:pt x="42" y="60"/>
                    <a:pt x="34" y="60"/>
                  </a:cubicBezTo>
                  <a:cubicBezTo>
                    <a:pt x="32" y="59"/>
                    <a:pt x="32" y="58"/>
                    <a:pt x="31" y="57"/>
                  </a:cubicBezTo>
                  <a:cubicBezTo>
                    <a:pt x="30" y="42"/>
                    <a:pt x="19" y="31"/>
                    <a:pt x="3" y="29"/>
                  </a:cubicBezTo>
                  <a:cubicBezTo>
                    <a:pt x="2" y="28"/>
                    <a:pt x="1" y="29"/>
                    <a:pt x="0" y="27"/>
                  </a:cubicBezTo>
                  <a:close/>
                </a:path>
              </a:pathLst>
            </a:custGeom>
            <a:solidFill>
              <a:srgbClr val="B2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" name="Freeform 441"/>
            <p:cNvSpPr>
              <a:spLocks/>
            </p:cNvSpPr>
            <p:nvPr/>
          </p:nvSpPr>
          <p:spPr bwMode="auto">
            <a:xfrm>
              <a:off x="1436688" y="525463"/>
              <a:ext cx="107950" cy="128588"/>
            </a:xfrm>
            <a:custGeom>
              <a:avLst/>
              <a:gdLst>
                <a:gd name="T0" fmla="*/ 37 w 38"/>
                <a:gd name="T1" fmla="*/ 1 h 45"/>
                <a:gd name="T2" fmla="*/ 38 w 38"/>
                <a:gd name="T3" fmla="*/ 1 h 45"/>
                <a:gd name="T4" fmla="*/ 18 w 38"/>
                <a:gd name="T5" fmla="*/ 45 h 45"/>
                <a:gd name="T6" fmla="*/ 6 w 38"/>
                <a:gd name="T7" fmla="*/ 31 h 45"/>
                <a:gd name="T8" fmla="*/ 1 w 38"/>
                <a:gd name="T9" fmla="*/ 25 h 45"/>
                <a:gd name="T10" fmla="*/ 2 w 38"/>
                <a:gd name="T11" fmla="*/ 22 h 45"/>
                <a:gd name="T12" fmla="*/ 10 w 38"/>
                <a:gd name="T13" fmla="*/ 5 h 45"/>
                <a:gd name="T14" fmla="*/ 12 w 38"/>
                <a:gd name="T15" fmla="*/ 0 h 45"/>
                <a:gd name="T16" fmla="*/ 37 w 38"/>
                <a:gd name="T1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5">
                  <a:moveTo>
                    <a:pt x="37" y="1"/>
                  </a:moveTo>
                  <a:cubicBezTo>
                    <a:pt x="38" y="1"/>
                    <a:pt x="38" y="1"/>
                    <a:pt x="38" y="1"/>
                  </a:cubicBezTo>
                  <a:cubicBezTo>
                    <a:pt x="37" y="18"/>
                    <a:pt x="31" y="33"/>
                    <a:pt x="18" y="45"/>
                  </a:cubicBezTo>
                  <a:cubicBezTo>
                    <a:pt x="14" y="40"/>
                    <a:pt x="10" y="36"/>
                    <a:pt x="6" y="31"/>
                  </a:cubicBezTo>
                  <a:cubicBezTo>
                    <a:pt x="4" y="29"/>
                    <a:pt x="2" y="27"/>
                    <a:pt x="1" y="25"/>
                  </a:cubicBezTo>
                  <a:cubicBezTo>
                    <a:pt x="0" y="24"/>
                    <a:pt x="1" y="23"/>
                    <a:pt x="2" y="22"/>
                  </a:cubicBezTo>
                  <a:cubicBezTo>
                    <a:pt x="6" y="17"/>
                    <a:pt x="9" y="11"/>
                    <a:pt x="10" y="5"/>
                  </a:cubicBezTo>
                  <a:cubicBezTo>
                    <a:pt x="10" y="3"/>
                    <a:pt x="9" y="1"/>
                    <a:pt x="12" y="0"/>
                  </a:cubicBezTo>
                  <a:cubicBezTo>
                    <a:pt x="20" y="1"/>
                    <a:pt x="29" y="0"/>
                    <a:pt x="37" y="1"/>
                  </a:cubicBezTo>
                  <a:close/>
                </a:path>
              </a:pathLst>
            </a:custGeom>
            <a:solidFill>
              <a:srgbClr val="80B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" name="Freeform 442"/>
            <p:cNvSpPr>
              <a:spLocks/>
            </p:cNvSpPr>
            <p:nvPr/>
          </p:nvSpPr>
          <p:spPr bwMode="auto">
            <a:xfrm>
              <a:off x="1279525" y="433388"/>
              <a:ext cx="192087" cy="195263"/>
            </a:xfrm>
            <a:custGeom>
              <a:avLst/>
              <a:gdLst>
                <a:gd name="T0" fmla="*/ 66 w 67"/>
                <a:gd name="T1" fmla="*/ 33 h 68"/>
                <a:gd name="T2" fmla="*/ 56 w 67"/>
                <a:gd name="T3" fmla="*/ 57 h 68"/>
                <a:gd name="T4" fmla="*/ 38 w 67"/>
                <a:gd name="T5" fmla="*/ 65 h 68"/>
                <a:gd name="T6" fmla="*/ 1 w 67"/>
                <a:gd name="T7" fmla="*/ 31 h 68"/>
                <a:gd name="T8" fmla="*/ 33 w 67"/>
                <a:gd name="T9" fmla="*/ 0 h 68"/>
                <a:gd name="T10" fmla="*/ 65 w 67"/>
                <a:gd name="T11" fmla="*/ 26 h 68"/>
                <a:gd name="T12" fmla="*/ 66 w 67"/>
                <a:gd name="T13" fmla="*/ 32 h 68"/>
                <a:gd name="T14" fmla="*/ 66 w 67"/>
                <a:gd name="T15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8">
                  <a:moveTo>
                    <a:pt x="66" y="33"/>
                  </a:moveTo>
                  <a:cubicBezTo>
                    <a:pt x="66" y="42"/>
                    <a:pt x="62" y="50"/>
                    <a:pt x="56" y="57"/>
                  </a:cubicBezTo>
                  <a:cubicBezTo>
                    <a:pt x="50" y="61"/>
                    <a:pt x="45" y="64"/>
                    <a:pt x="38" y="65"/>
                  </a:cubicBezTo>
                  <a:cubicBezTo>
                    <a:pt x="19" y="68"/>
                    <a:pt x="0" y="51"/>
                    <a:pt x="1" y="31"/>
                  </a:cubicBezTo>
                  <a:cubicBezTo>
                    <a:pt x="2" y="14"/>
                    <a:pt x="15" y="1"/>
                    <a:pt x="33" y="0"/>
                  </a:cubicBezTo>
                  <a:cubicBezTo>
                    <a:pt x="50" y="1"/>
                    <a:pt x="62" y="11"/>
                    <a:pt x="65" y="26"/>
                  </a:cubicBezTo>
                  <a:cubicBezTo>
                    <a:pt x="66" y="28"/>
                    <a:pt x="66" y="30"/>
                    <a:pt x="66" y="32"/>
                  </a:cubicBezTo>
                  <a:cubicBezTo>
                    <a:pt x="67" y="32"/>
                    <a:pt x="67" y="33"/>
                    <a:pt x="66" y="33"/>
                  </a:cubicBezTo>
                  <a:close/>
                </a:path>
              </a:pathLst>
            </a:custGeom>
            <a:solidFill>
              <a:srgbClr val="03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" name="Freeform 443"/>
            <p:cNvSpPr>
              <a:spLocks/>
            </p:cNvSpPr>
            <p:nvPr/>
          </p:nvSpPr>
          <p:spPr bwMode="auto">
            <a:xfrm>
              <a:off x="1468438" y="525463"/>
              <a:ext cx="74612" cy="3175"/>
            </a:xfrm>
            <a:custGeom>
              <a:avLst/>
              <a:gdLst>
                <a:gd name="T0" fmla="*/ 0 w 26"/>
                <a:gd name="T1" fmla="*/ 1 h 1"/>
                <a:gd name="T2" fmla="*/ 0 w 26"/>
                <a:gd name="T3" fmla="*/ 0 h 1"/>
                <a:gd name="T4" fmla="*/ 23 w 26"/>
                <a:gd name="T5" fmla="*/ 0 h 1"/>
                <a:gd name="T6" fmla="*/ 26 w 26"/>
                <a:gd name="T7" fmla="*/ 1 h 1"/>
                <a:gd name="T8" fmla="*/ 0 w 2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5" y="0"/>
                    <a:pt x="23" y="0"/>
                  </a:cubicBezTo>
                  <a:cubicBezTo>
                    <a:pt x="24" y="0"/>
                    <a:pt x="25" y="0"/>
                    <a:pt x="26" y="1"/>
                  </a:cubicBezTo>
                  <a:cubicBezTo>
                    <a:pt x="18" y="1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BCD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" name="Freeform 444"/>
            <p:cNvSpPr>
              <a:spLocks/>
            </p:cNvSpPr>
            <p:nvPr/>
          </p:nvSpPr>
          <p:spPr bwMode="auto">
            <a:xfrm>
              <a:off x="1347788" y="482600"/>
              <a:ext cx="52387" cy="90488"/>
            </a:xfrm>
            <a:custGeom>
              <a:avLst/>
              <a:gdLst>
                <a:gd name="T0" fmla="*/ 2 w 18"/>
                <a:gd name="T1" fmla="*/ 23 h 32"/>
                <a:gd name="T2" fmla="*/ 8 w 18"/>
                <a:gd name="T3" fmla="*/ 24 h 32"/>
                <a:gd name="T4" fmla="*/ 8 w 18"/>
                <a:gd name="T5" fmla="*/ 21 h 32"/>
                <a:gd name="T6" fmla="*/ 6 w 18"/>
                <a:gd name="T7" fmla="*/ 17 h 32"/>
                <a:gd name="T8" fmla="*/ 2 w 18"/>
                <a:gd name="T9" fmla="*/ 8 h 32"/>
                <a:gd name="T10" fmla="*/ 5 w 18"/>
                <a:gd name="T11" fmla="*/ 5 h 32"/>
                <a:gd name="T12" fmla="*/ 8 w 18"/>
                <a:gd name="T13" fmla="*/ 1 h 32"/>
                <a:gd name="T14" fmla="*/ 9 w 18"/>
                <a:gd name="T15" fmla="*/ 0 h 32"/>
                <a:gd name="T16" fmla="*/ 11 w 18"/>
                <a:gd name="T17" fmla="*/ 1 h 32"/>
                <a:gd name="T18" fmla="*/ 14 w 18"/>
                <a:gd name="T19" fmla="*/ 4 h 32"/>
                <a:gd name="T20" fmla="*/ 16 w 18"/>
                <a:gd name="T21" fmla="*/ 9 h 32"/>
                <a:gd name="T22" fmla="*/ 15 w 18"/>
                <a:gd name="T23" fmla="*/ 9 h 32"/>
                <a:gd name="T24" fmla="*/ 11 w 18"/>
                <a:gd name="T25" fmla="*/ 9 h 32"/>
                <a:gd name="T26" fmla="*/ 13 w 18"/>
                <a:gd name="T27" fmla="*/ 15 h 32"/>
                <a:gd name="T28" fmla="*/ 18 w 18"/>
                <a:gd name="T29" fmla="*/ 22 h 32"/>
                <a:gd name="T30" fmla="*/ 12 w 18"/>
                <a:gd name="T31" fmla="*/ 28 h 32"/>
                <a:gd name="T32" fmla="*/ 11 w 18"/>
                <a:gd name="T33" fmla="*/ 31 h 32"/>
                <a:gd name="T34" fmla="*/ 9 w 18"/>
                <a:gd name="T35" fmla="*/ 32 h 32"/>
                <a:gd name="T36" fmla="*/ 8 w 18"/>
                <a:gd name="T37" fmla="*/ 31 h 32"/>
                <a:gd name="T38" fmla="*/ 6 w 18"/>
                <a:gd name="T39" fmla="*/ 29 h 32"/>
                <a:gd name="T40" fmla="*/ 2 w 18"/>
                <a:gd name="T41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32">
                  <a:moveTo>
                    <a:pt x="2" y="23"/>
                  </a:moveTo>
                  <a:cubicBezTo>
                    <a:pt x="4" y="23"/>
                    <a:pt x="6" y="24"/>
                    <a:pt x="8" y="24"/>
                  </a:cubicBezTo>
                  <a:cubicBezTo>
                    <a:pt x="8" y="23"/>
                    <a:pt x="8" y="22"/>
                    <a:pt x="8" y="21"/>
                  </a:cubicBezTo>
                  <a:cubicBezTo>
                    <a:pt x="8" y="19"/>
                    <a:pt x="8" y="18"/>
                    <a:pt x="6" y="17"/>
                  </a:cubicBezTo>
                  <a:cubicBezTo>
                    <a:pt x="2" y="15"/>
                    <a:pt x="0" y="12"/>
                    <a:pt x="2" y="8"/>
                  </a:cubicBezTo>
                  <a:cubicBezTo>
                    <a:pt x="2" y="6"/>
                    <a:pt x="4" y="5"/>
                    <a:pt x="5" y="5"/>
                  </a:cubicBezTo>
                  <a:cubicBezTo>
                    <a:pt x="7" y="4"/>
                    <a:pt x="9" y="4"/>
                    <a:pt x="8" y="1"/>
                  </a:cubicBezTo>
                  <a:cubicBezTo>
                    <a:pt x="8" y="1"/>
                    <a:pt x="9" y="0"/>
                    <a:pt x="9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0" y="4"/>
                    <a:pt x="12" y="4"/>
                    <a:pt x="14" y="4"/>
                  </a:cubicBezTo>
                  <a:cubicBezTo>
                    <a:pt x="17" y="4"/>
                    <a:pt x="16" y="7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9"/>
                    <a:pt x="12" y="7"/>
                    <a:pt x="11" y="9"/>
                  </a:cubicBezTo>
                  <a:cubicBezTo>
                    <a:pt x="10" y="11"/>
                    <a:pt x="11" y="14"/>
                    <a:pt x="13" y="15"/>
                  </a:cubicBezTo>
                  <a:cubicBezTo>
                    <a:pt x="16" y="17"/>
                    <a:pt x="18" y="19"/>
                    <a:pt x="18" y="22"/>
                  </a:cubicBezTo>
                  <a:cubicBezTo>
                    <a:pt x="17" y="26"/>
                    <a:pt x="16" y="28"/>
                    <a:pt x="12" y="28"/>
                  </a:cubicBezTo>
                  <a:cubicBezTo>
                    <a:pt x="11" y="29"/>
                    <a:pt x="11" y="29"/>
                    <a:pt x="11" y="31"/>
                  </a:cubicBezTo>
                  <a:cubicBezTo>
                    <a:pt x="11" y="32"/>
                    <a:pt x="10" y="32"/>
                    <a:pt x="9" y="32"/>
                  </a:cubicBezTo>
                  <a:cubicBezTo>
                    <a:pt x="8" y="32"/>
                    <a:pt x="8" y="32"/>
                    <a:pt x="8" y="31"/>
                  </a:cubicBezTo>
                  <a:cubicBezTo>
                    <a:pt x="8" y="29"/>
                    <a:pt x="7" y="29"/>
                    <a:pt x="6" y="29"/>
                  </a:cubicBezTo>
                  <a:cubicBezTo>
                    <a:pt x="1" y="28"/>
                    <a:pt x="1" y="28"/>
                    <a:pt x="2" y="23"/>
                  </a:cubicBezTo>
                  <a:close/>
                </a:path>
              </a:pathLst>
            </a:custGeom>
            <a:solidFill>
              <a:srgbClr val="E3F0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" name="Freeform 445"/>
            <p:cNvSpPr>
              <a:spLocks/>
            </p:cNvSpPr>
            <p:nvPr/>
          </p:nvSpPr>
          <p:spPr bwMode="auto">
            <a:xfrm>
              <a:off x="1365250" y="504825"/>
              <a:ext cx="6350" cy="1428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5 h 5"/>
                <a:gd name="T4" fmla="*/ 0 w 2"/>
                <a:gd name="T5" fmla="*/ 3 h 5"/>
                <a:gd name="T6" fmla="*/ 2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2" y="2"/>
                    <a:pt x="2" y="3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1"/>
                    <a:pt x="2" y="0"/>
                  </a:cubicBezTo>
                  <a:close/>
                </a:path>
              </a:pathLst>
            </a:custGeom>
            <a:solidFill>
              <a:srgbClr val="177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" name="Freeform 446"/>
            <p:cNvSpPr>
              <a:spLocks/>
            </p:cNvSpPr>
            <p:nvPr/>
          </p:nvSpPr>
          <p:spPr bwMode="auto">
            <a:xfrm>
              <a:off x="1376363" y="539750"/>
              <a:ext cx="9525" cy="1111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1 w 3"/>
                <a:gd name="T7" fmla="*/ 2 h 4"/>
                <a:gd name="T8" fmla="*/ 1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1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F7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70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グループ化 862"/>
          <p:cNvGrpSpPr/>
          <p:nvPr/>
        </p:nvGrpSpPr>
        <p:grpSpPr>
          <a:xfrm>
            <a:off x="2914651" y="942975"/>
            <a:ext cx="720725" cy="131763"/>
            <a:chOff x="2914651" y="942975"/>
            <a:chExt cx="720725" cy="131763"/>
          </a:xfrm>
        </p:grpSpPr>
        <p:sp>
          <p:nvSpPr>
            <p:cNvPr id="656" name="Rectangle 5"/>
            <p:cNvSpPr>
              <a:spLocks noChangeArrowheads="1"/>
            </p:cNvSpPr>
            <p:nvPr/>
          </p:nvSpPr>
          <p:spPr bwMode="auto">
            <a:xfrm>
              <a:off x="2914651" y="9429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" name="Rectangle 6"/>
            <p:cNvSpPr>
              <a:spLocks noChangeArrowheads="1"/>
            </p:cNvSpPr>
            <p:nvPr/>
          </p:nvSpPr>
          <p:spPr bwMode="auto">
            <a:xfrm>
              <a:off x="2987676" y="94297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8" name="Rectangle 7"/>
            <p:cNvSpPr>
              <a:spLocks noChangeArrowheads="1"/>
            </p:cNvSpPr>
            <p:nvPr/>
          </p:nvSpPr>
          <p:spPr bwMode="auto">
            <a:xfrm>
              <a:off x="3065463" y="9429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9" name="Rectangle 8"/>
            <p:cNvSpPr>
              <a:spLocks noChangeArrowheads="1"/>
            </p:cNvSpPr>
            <p:nvPr/>
          </p:nvSpPr>
          <p:spPr bwMode="auto">
            <a:xfrm>
              <a:off x="3090863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0" name="Rectangle 9"/>
            <p:cNvSpPr>
              <a:spLocks noChangeArrowheads="1"/>
            </p:cNvSpPr>
            <p:nvPr/>
          </p:nvSpPr>
          <p:spPr bwMode="auto">
            <a:xfrm>
              <a:off x="3148013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1" name="Rectangle 10"/>
            <p:cNvSpPr>
              <a:spLocks noChangeArrowheads="1"/>
            </p:cNvSpPr>
            <p:nvPr/>
          </p:nvSpPr>
          <p:spPr bwMode="auto">
            <a:xfrm>
              <a:off x="3208338" y="9429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2" name="Rectangle 11"/>
            <p:cNvSpPr>
              <a:spLocks noChangeArrowheads="1"/>
            </p:cNvSpPr>
            <p:nvPr/>
          </p:nvSpPr>
          <p:spPr bwMode="auto">
            <a:xfrm>
              <a:off x="3248026" y="9429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3" name="Rectangle 12"/>
            <p:cNvSpPr>
              <a:spLocks noChangeArrowheads="1"/>
            </p:cNvSpPr>
            <p:nvPr/>
          </p:nvSpPr>
          <p:spPr bwMode="auto">
            <a:xfrm>
              <a:off x="3273426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4" name="Rectangle 13"/>
            <p:cNvSpPr>
              <a:spLocks noChangeArrowheads="1"/>
            </p:cNvSpPr>
            <p:nvPr/>
          </p:nvSpPr>
          <p:spPr bwMode="auto">
            <a:xfrm>
              <a:off x="3330576" y="94297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5" name="Rectangle 14"/>
            <p:cNvSpPr>
              <a:spLocks noChangeArrowheads="1"/>
            </p:cNvSpPr>
            <p:nvPr/>
          </p:nvSpPr>
          <p:spPr bwMode="auto">
            <a:xfrm>
              <a:off x="3386138" y="94297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6" name="Rectangle 15"/>
            <p:cNvSpPr>
              <a:spLocks noChangeArrowheads="1"/>
            </p:cNvSpPr>
            <p:nvPr/>
          </p:nvSpPr>
          <p:spPr bwMode="auto">
            <a:xfrm>
              <a:off x="3444876" y="9429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7" name="Rectangle 16"/>
            <p:cNvSpPr>
              <a:spLocks noChangeArrowheads="1"/>
            </p:cNvSpPr>
            <p:nvPr/>
          </p:nvSpPr>
          <p:spPr bwMode="auto">
            <a:xfrm>
              <a:off x="3468688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8" name="Rectangle 17"/>
            <p:cNvSpPr>
              <a:spLocks noChangeArrowheads="1"/>
            </p:cNvSpPr>
            <p:nvPr/>
          </p:nvSpPr>
          <p:spPr bwMode="auto">
            <a:xfrm>
              <a:off x="3529013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57" name="グループ化 856"/>
          <p:cNvGrpSpPr/>
          <p:nvPr/>
        </p:nvGrpSpPr>
        <p:grpSpPr>
          <a:xfrm>
            <a:off x="125413" y="942975"/>
            <a:ext cx="682626" cy="360363"/>
            <a:chOff x="125413" y="942975"/>
            <a:chExt cx="682626" cy="360363"/>
          </a:xfrm>
        </p:grpSpPr>
        <p:sp>
          <p:nvSpPr>
            <p:cNvPr id="669" name="Rectangle 18"/>
            <p:cNvSpPr>
              <a:spLocks noChangeArrowheads="1"/>
            </p:cNvSpPr>
            <p:nvPr/>
          </p:nvSpPr>
          <p:spPr bwMode="auto">
            <a:xfrm>
              <a:off x="142876" y="9429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0" name="Rectangle 19"/>
            <p:cNvSpPr>
              <a:spLocks noChangeArrowheads="1"/>
            </p:cNvSpPr>
            <p:nvPr/>
          </p:nvSpPr>
          <p:spPr bwMode="auto">
            <a:xfrm>
              <a:off x="215901" y="94297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1" name="Rectangle 20"/>
            <p:cNvSpPr>
              <a:spLocks noChangeArrowheads="1"/>
            </p:cNvSpPr>
            <p:nvPr/>
          </p:nvSpPr>
          <p:spPr bwMode="auto">
            <a:xfrm>
              <a:off x="293688" y="9429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2" name="Rectangle 21"/>
            <p:cNvSpPr>
              <a:spLocks noChangeArrowheads="1"/>
            </p:cNvSpPr>
            <p:nvPr/>
          </p:nvSpPr>
          <p:spPr bwMode="auto">
            <a:xfrm>
              <a:off x="319088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3" name="Rectangle 22"/>
            <p:cNvSpPr>
              <a:spLocks noChangeArrowheads="1"/>
            </p:cNvSpPr>
            <p:nvPr/>
          </p:nvSpPr>
          <p:spPr bwMode="auto">
            <a:xfrm>
              <a:off x="376238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4" name="Rectangle 23"/>
            <p:cNvSpPr>
              <a:spLocks noChangeArrowheads="1"/>
            </p:cNvSpPr>
            <p:nvPr/>
          </p:nvSpPr>
          <p:spPr bwMode="auto">
            <a:xfrm>
              <a:off x="465138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5" name="Rectangle 24"/>
            <p:cNvSpPr>
              <a:spLocks noChangeArrowheads="1"/>
            </p:cNvSpPr>
            <p:nvPr/>
          </p:nvSpPr>
          <p:spPr bwMode="auto">
            <a:xfrm>
              <a:off x="522288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6" name="Rectangle 25"/>
            <p:cNvSpPr>
              <a:spLocks noChangeArrowheads="1"/>
            </p:cNvSpPr>
            <p:nvPr/>
          </p:nvSpPr>
          <p:spPr bwMode="auto">
            <a:xfrm>
              <a:off x="576263" y="94297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7" name="Rectangle 26"/>
            <p:cNvSpPr>
              <a:spLocks noChangeArrowheads="1"/>
            </p:cNvSpPr>
            <p:nvPr/>
          </p:nvSpPr>
          <p:spPr bwMode="auto">
            <a:xfrm>
              <a:off x="633413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8" name="Rectangle 27"/>
            <p:cNvSpPr>
              <a:spLocks noChangeArrowheads="1"/>
            </p:cNvSpPr>
            <p:nvPr/>
          </p:nvSpPr>
          <p:spPr bwMode="auto">
            <a:xfrm>
              <a:off x="685801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9" name="Rectangle 28"/>
            <p:cNvSpPr>
              <a:spLocks noChangeArrowheads="1"/>
            </p:cNvSpPr>
            <p:nvPr/>
          </p:nvSpPr>
          <p:spPr bwMode="auto">
            <a:xfrm>
              <a:off x="125413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0" name="Rectangle 29"/>
            <p:cNvSpPr>
              <a:spLocks noChangeArrowheads="1"/>
            </p:cNvSpPr>
            <p:nvPr/>
          </p:nvSpPr>
          <p:spPr bwMode="auto">
            <a:xfrm>
              <a:off x="182563" y="105727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1" name="Rectangle 30"/>
            <p:cNvSpPr>
              <a:spLocks noChangeArrowheads="1"/>
            </p:cNvSpPr>
            <p:nvPr/>
          </p:nvSpPr>
          <p:spPr bwMode="auto">
            <a:xfrm>
              <a:off x="242888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2" name="Rectangle 31"/>
            <p:cNvSpPr>
              <a:spLocks noChangeArrowheads="1"/>
            </p:cNvSpPr>
            <p:nvPr/>
          </p:nvSpPr>
          <p:spPr bwMode="auto">
            <a:xfrm>
              <a:off x="301626" y="10572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3" name="Rectangle 32"/>
            <p:cNvSpPr>
              <a:spLocks noChangeArrowheads="1"/>
            </p:cNvSpPr>
            <p:nvPr/>
          </p:nvSpPr>
          <p:spPr bwMode="auto">
            <a:xfrm>
              <a:off x="342901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4" name="Rectangle 33"/>
            <p:cNvSpPr>
              <a:spLocks noChangeArrowheads="1"/>
            </p:cNvSpPr>
            <p:nvPr/>
          </p:nvSpPr>
          <p:spPr bwMode="auto">
            <a:xfrm>
              <a:off x="401638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5" name="Rectangle 34"/>
            <p:cNvSpPr>
              <a:spLocks noChangeArrowheads="1"/>
            </p:cNvSpPr>
            <p:nvPr/>
          </p:nvSpPr>
          <p:spPr bwMode="auto">
            <a:xfrm>
              <a:off x="461963" y="10572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6" name="Rectangle 35"/>
            <p:cNvSpPr>
              <a:spLocks noChangeArrowheads="1"/>
            </p:cNvSpPr>
            <p:nvPr/>
          </p:nvSpPr>
          <p:spPr bwMode="auto">
            <a:xfrm>
              <a:off x="536576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7" name="Rectangle 36"/>
            <p:cNvSpPr>
              <a:spLocks noChangeArrowheads="1"/>
            </p:cNvSpPr>
            <p:nvPr/>
          </p:nvSpPr>
          <p:spPr bwMode="auto">
            <a:xfrm>
              <a:off x="593726" y="105727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8" name="Rectangle 37"/>
            <p:cNvSpPr>
              <a:spLocks noChangeArrowheads="1"/>
            </p:cNvSpPr>
            <p:nvPr/>
          </p:nvSpPr>
          <p:spPr bwMode="auto">
            <a:xfrm>
              <a:off x="647701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9" name="Rectangle 38"/>
            <p:cNvSpPr>
              <a:spLocks noChangeArrowheads="1"/>
            </p:cNvSpPr>
            <p:nvPr/>
          </p:nvSpPr>
          <p:spPr bwMode="auto">
            <a:xfrm>
              <a:off x="708026" y="10572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0" name="Rectangle 39"/>
            <p:cNvSpPr>
              <a:spLocks noChangeArrowheads="1"/>
            </p:cNvSpPr>
            <p:nvPr/>
          </p:nvSpPr>
          <p:spPr bwMode="auto">
            <a:xfrm>
              <a:off x="254001" y="11715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1" name="Rectangle 40"/>
            <p:cNvSpPr>
              <a:spLocks noChangeArrowheads="1"/>
            </p:cNvSpPr>
            <p:nvPr/>
          </p:nvSpPr>
          <p:spPr bwMode="auto">
            <a:xfrm>
              <a:off x="279401" y="11715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2" name="Rectangle 41"/>
            <p:cNvSpPr>
              <a:spLocks noChangeArrowheads="1"/>
            </p:cNvSpPr>
            <p:nvPr/>
          </p:nvSpPr>
          <p:spPr bwMode="auto">
            <a:xfrm>
              <a:off x="336551" y="117157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3" name="Rectangle 42"/>
            <p:cNvSpPr>
              <a:spLocks noChangeArrowheads="1"/>
            </p:cNvSpPr>
            <p:nvPr/>
          </p:nvSpPr>
          <p:spPr bwMode="auto">
            <a:xfrm>
              <a:off x="396876" y="11715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4" name="Rectangle 43"/>
            <p:cNvSpPr>
              <a:spLocks noChangeArrowheads="1"/>
            </p:cNvSpPr>
            <p:nvPr/>
          </p:nvSpPr>
          <p:spPr bwMode="auto">
            <a:xfrm>
              <a:off x="457201" y="11715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-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5" name="Rectangle 44"/>
            <p:cNvSpPr>
              <a:spLocks noChangeArrowheads="1"/>
            </p:cNvSpPr>
            <p:nvPr/>
          </p:nvSpPr>
          <p:spPr bwMode="auto">
            <a:xfrm>
              <a:off x="519113" y="11715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0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6" name="Rectangle 45"/>
            <p:cNvSpPr>
              <a:spLocks noChangeArrowheads="1"/>
            </p:cNvSpPr>
            <p:nvPr/>
          </p:nvSpPr>
          <p:spPr bwMode="auto">
            <a:xfrm>
              <a:off x="576263" y="11715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1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59" name="グループ化 858"/>
          <p:cNvGrpSpPr/>
          <p:nvPr/>
        </p:nvGrpSpPr>
        <p:grpSpPr>
          <a:xfrm>
            <a:off x="1054101" y="942975"/>
            <a:ext cx="682625" cy="360363"/>
            <a:chOff x="1054101" y="942975"/>
            <a:chExt cx="682625" cy="360363"/>
          </a:xfrm>
        </p:grpSpPr>
        <p:sp>
          <p:nvSpPr>
            <p:cNvPr id="697" name="Rectangle 46"/>
            <p:cNvSpPr>
              <a:spLocks noChangeArrowheads="1"/>
            </p:cNvSpPr>
            <p:nvPr/>
          </p:nvSpPr>
          <p:spPr bwMode="auto">
            <a:xfrm>
              <a:off x="1071563" y="9429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8" name="Rectangle 47"/>
            <p:cNvSpPr>
              <a:spLocks noChangeArrowheads="1"/>
            </p:cNvSpPr>
            <p:nvPr/>
          </p:nvSpPr>
          <p:spPr bwMode="auto">
            <a:xfrm>
              <a:off x="1144588" y="94297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9" name="Rectangle 48"/>
            <p:cNvSpPr>
              <a:spLocks noChangeArrowheads="1"/>
            </p:cNvSpPr>
            <p:nvPr/>
          </p:nvSpPr>
          <p:spPr bwMode="auto">
            <a:xfrm>
              <a:off x="1219201" y="9429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0" name="Rectangle 49"/>
            <p:cNvSpPr>
              <a:spLocks noChangeArrowheads="1"/>
            </p:cNvSpPr>
            <p:nvPr/>
          </p:nvSpPr>
          <p:spPr bwMode="auto">
            <a:xfrm>
              <a:off x="1244601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1" name="Rectangle 50"/>
            <p:cNvSpPr>
              <a:spLocks noChangeArrowheads="1"/>
            </p:cNvSpPr>
            <p:nvPr/>
          </p:nvSpPr>
          <p:spPr bwMode="auto">
            <a:xfrm>
              <a:off x="1304926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2" name="Rectangle 51"/>
            <p:cNvSpPr>
              <a:spLocks noChangeArrowheads="1"/>
            </p:cNvSpPr>
            <p:nvPr/>
          </p:nvSpPr>
          <p:spPr bwMode="auto">
            <a:xfrm>
              <a:off x="1393826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3" name="Rectangle 52"/>
            <p:cNvSpPr>
              <a:spLocks noChangeArrowheads="1"/>
            </p:cNvSpPr>
            <p:nvPr/>
          </p:nvSpPr>
          <p:spPr bwMode="auto">
            <a:xfrm>
              <a:off x="1450976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4" name="Rectangle 53"/>
            <p:cNvSpPr>
              <a:spLocks noChangeArrowheads="1"/>
            </p:cNvSpPr>
            <p:nvPr/>
          </p:nvSpPr>
          <p:spPr bwMode="auto">
            <a:xfrm>
              <a:off x="1504951" y="94297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5" name="Rectangle 54"/>
            <p:cNvSpPr>
              <a:spLocks noChangeArrowheads="1"/>
            </p:cNvSpPr>
            <p:nvPr/>
          </p:nvSpPr>
          <p:spPr bwMode="auto">
            <a:xfrm>
              <a:off x="1562101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6" name="Rectangle 55"/>
            <p:cNvSpPr>
              <a:spLocks noChangeArrowheads="1"/>
            </p:cNvSpPr>
            <p:nvPr/>
          </p:nvSpPr>
          <p:spPr bwMode="auto">
            <a:xfrm>
              <a:off x="1614488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7" name="Rectangle 56"/>
            <p:cNvSpPr>
              <a:spLocks noChangeArrowheads="1"/>
            </p:cNvSpPr>
            <p:nvPr/>
          </p:nvSpPr>
          <p:spPr bwMode="auto">
            <a:xfrm>
              <a:off x="1054101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8" name="Rectangle 57"/>
            <p:cNvSpPr>
              <a:spLocks noChangeArrowheads="1"/>
            </p:cNvSpPr>
            <p:nvPr/>
          </p:nvSpPr>
          <p:spPr bwMode="auto">
            <a:xfrm>
              <a:off x="1111251" y="105727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9" name="Rectangle 58"/>
            <p:cNvSpPr>
              <a:spLocks noChangeArrowheads="1"/>
            </p:cNvSpPr>
            <p:nvPr/>
          </p:nvSpPr>
          <p:spPr bwMode="auto">
            <a:xfrm>
              <a:off x="1171576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0" name="Rectangle 59"/>
            <p:cNvSpPr>
              <a:spLocks noChangeArrowheads="1"/>
            </p:cNvSpPr>
            <p:nvPr/>
          </p:nvSpPr>
          <p:spPr bwMode="auto">
            <a:xfrm>
              <a:off x="1230313" y="10572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1" name="Rectangle 60"/>
            <p:cNvSpPr>
              <a:spLocks noChangeArrowheads="1"/>
            </p:cNvSpPr>
            <p:nvPr/>
          </p:nvSpPr>
          <p:spPr bwMode="auto">
            <a:xfrm>
              <a:off x="1271588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2" name="Rectangle 61"/>
            <p:cNvSpPr>
              <a:spLocks noChangeArrowheads="1"/>
            </p:cNvSpPr>
            <p:nvPr/>
          </p:nvSpPr>
          <p:spPr bwMode="auto">
            <a:xfrm>
              <a:off x="1330326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3" name="Rectangle 62"/>
            <p:cNvSpPr>
              <a:spLocks noChangeArrowheads="1"/>
            </p:cNvSpPr>
            <p:nvPr/>
          </p:nvSpPr>
          <p:spPr bwMode="auto">
            <a:xfrm>
              <a:off x="1390651" y="10572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4" name="Rectangle 63"/>
            <p:cNvSpPr>
              <a:spLocks noChangeArrowheads="1"/>
            </p:cNvSpPr>
            <p:nvPr/>
          </p:nvSpPr>
          <p:spPr bwMode="auto">
            <a:xfrm>
              <a:off x="1465263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5" name="Rectangle 64"/>
            <p:cNvSpPr>
              <a:spLocks noChangeArrowheads="1"/>
            </p:cNvSpPr>
            <p:nvPr/>
          </p:nvSpPr>
          <p:spPr bwMode="auto">
            <a:xfrm>
              <a:off x="1522413" y="105727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6" name="Rectangle 65"/>
            <p:cNvSpPr>
              <a:spLocks noChangeArrowheads="1"/>
            </p:cNvSpPr>
            <p:nvPr/>
          </p:nvSpPr>
          <p:spPr bwMode="auto">
            <a:xfrm>
              <a:off x="1576388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" name="Rectangle 66"/>
            <p:cNvSpPr>
              <a:spLocks noChangeArrowheads="1"/>
            </p:cNvSpPr>
            <p:nvPr/>
          </p:nvSpPr>
          <p:spPr bwMode="auto">
            <a:xfrm>
              <a:off x="1636713" y="10572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8" name="Rectangle 67"/>
            <p:cNvSpPr>
              <a:spLocks noChangeArrowheads="1"/>
            </p:cNvSpPr>
            <p:nvPr/>
          </p:nvSpPr>
          <p:spPr bwMode="auto">
            <a:xfrm>
              <a:off x="1179513" y="11715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9" name="Rectangle 68"/>
            <p:cNvSpPr>
              <a:spLocks noChangeArrowheads="1"/>
            </p:cNvSpPr>
            <p:nvPr/>
          </p:nvSpPr>
          <p:spPr bwMode="auto">
            <a:xfrm>
              <a:off x="1204913" y="11715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0" name="Rectangle 69"/>
            <p:cNvSpPr>
              <a:spLocks noChangeArrowheads="1"/>
            </p:cNvSpPr>
            <p:nvPr/>
          </p:nvSpPr>
          <p:spPr bwMode="auto">
            <a:xfrm>
              <a:off x="1262063" y="117157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1" name="Rectangle 70"/>
            <p:cNvSpPr>
              <a:spLocks noChangeArrowheads="1"/>
            </p:cNvSpPr>
            <p:nvPr/>
          </p:nvSpPr>
          <p:spPr bwMode="auto">
            <a:xfrm>
              <a:off x="1322388" y="11715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" name="Rectangle 71"/>
            <p:cNvSpPr>
              <a:spLocks noChangeArrowheads="1"/>
            </p:cNvSpPr>
            <p:nvPr/>
          </p:nvSpPr>
          <p:spPr bwMode="auto">
            <a:xfrm>
              <a:off x="1382713" y="11715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-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3" name="Rectangle 72"/>
            <p:cNvSpPr>
              <a:spLocks noChangeArrowheads="1"/>
            </p:cNvSpPr>
            <p:nvPr/>
          </p:nvSpPr>
          <p:spPr bwMode="auto">
            <a:xfrm>
              <a:off x="1444626" y="11715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0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4" name="Rectangle 73"/>
            <p:cNvSpPr>
              <a:spLocks noChangeArrowheads="1"/>
            </p:cNvSpPr>
            <p:nvPr/>
          </p:nvSpPr>
          <p:spPr bwMode="auto">
            <a:xfrm>
              <a:off x="1504951" y="11715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3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61" name="グループ化 860"/>
          <p:cNvGrpSpPr/>
          <p:nvPr/>
        </p:nvGrpSpPr>
        <p:grpSpPr>
          <a:xfrm>
            <a:off x="2036763" y="942975"/>
            <a:ext cx="584201" cy="246063"/>
            <a:chOff x="2036763" y="942975"/>
            <a:chExt cx="584201" cy="246063"/>
          </a:xfrm>
        </p:grpSpPr>
        <p:sp>
          <p:nvSpPr>
            <p:cNvPr id="725" name="Rectangle 74"/>
            <p:cNvSpPr>
              <a:spLocks noChangeArrowheads="1"/>
            </p:cNvSpPr>
            <p:nvPr/>
          </p:nvSpPr>
          <p:spPr bwMode="auto">
            <a:xfrm>
              <a:off x="2159001" y="9429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6" name="Rectangle 75"/>
            <p:cNvSpPr>
              <a:spLocks noChangeArrowheads="1"/>
            </p:cNvSpPr>
            <p:nvPr/>
          </p:nvSpPr>
          <p:spPr bwMode="auto">
            <a:xfrm>
              <a:off x="2233613" y="94297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7" name="Rectangle 76"/>
            <p:cNvSpPr>
              <a:spLocks noChangeArrowheads="1"/>
            </p:cNvSpPr>
            <p:nvPr/>
          </p:nvSpPr>
          <p:spPr bwMode="auto">
            <a:xfrm>
              <a:off x="2311401" y="9429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8" name="Rectangle 77"/>
            <p:cNvSpPr>
              <a:spLocks noChangeArrowheads="1"/>
            </p:cNvSpPr>
            <p:nvPr/>
          </p:nvSpPr>
          <p:spPr bwMode="auto">
            <a:xfrm>
              <a:off x="2336801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9" name="Rectangle 78"/>
            <p:cNvSpPr>
              <a:spLocks noChangeArrowheads="1"/>
            </p:cNvSpPr>
            <p:nvPr/>
          </p:nvSpPr>
          <p:spPr bwMode="auto">
            <a:xfrm>
              <a:off x="2393951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0" name="Rectangle 79"/>
            <p:cNvSpPr>
              <a:spLocks noChangeArrowheads="1"/>
            </p:cNvSpPr>
            <p:nvPr/>
          </p:nvSpPr>
          <p:spPr bwMode="auto">
            <a:xfrm>
              <a:off x="2036763" y="10572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1" name="Rectangle 80"/>
            <p:cNvSpPr>
              <a:spLocks noChangeArrowheads="1"/>
            </p:cNvSpPr>
            <p:nvPr/>
          </p:nvSpPr>
          <p:spPr bwMode="auto">
            <a:xfrm>
              <a:off x="2076451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2" name="Rectangle 81"/>
            <p:cNvSpPr>
              <a:spLocks noChangeArrowheads="1"/>
            </p:cNvSpPr>
            <p:nvPr/>
          </p:nvSpPr>
          <p:spPr bwMode="auto">
            <a:xfrm>
              <a:off x="2133601" y="10572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3" name="Rectangle 82"/>
            <p:cNvSpPr>
              <a:spLocks noChangeArrowheads="1"/>
            </p:cNvSpPr>
            <p:nvPr/>
          </p:nvSpPr>
          <p:spPr bwMode="auto">
            <a:xfrm>
              <a:off x="2173288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4" name="Rectangle 83"/>
            <p:cNvSpPr>
              <a:spLocks noChangeArrowheads="1"/>
            </p:cNvSpPr>
            <p:nvPr/>
          </p:nvSpPr>
          <p:spPr bwMode="auto">
            <a:xfrm>
              <a:off x="2233613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5" name="Rectangle 84"/>
            <p:cNvSpPr>
              <a:spLocks noChangeArrowheads="1"/>
            </p:cNvSpPr>
            <p:nvPr/>
          </p:nvSpPr>
          <p:spPr bwMode="auto">
            <a:xfrm>
              <a:off x="2290763" y="10572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6" name="Rectangle 85"/>
            <p:cNvSpPr>
              <a:spLocks noChangeArrowheads="1"/>
            </p:cNvSpPr>
            <p:nvPr/>
          </p:nvSpPr>
          <p:spPr bwMode="auto">
            <a:xfrm>
              <a:off x="2316163" y="10572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7" name="Rectangle 86"/>
            <p:cNvSpPr>
              <a:spLocks noChangeArrowheads="1"/>
            </p:cNvSpPr>
            <p:nvPr/>
          </p:nvSpPr>
          <p:spPr bwMode="auto">
            <a:xfrm>
              <a:off x="2359026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8" name="Rectangle 87"/>
            <p:cNvSpPr>
              <a:spLocks noChangeArrowheads="1"/>
            </p:cNvSpPr>
            <p:nvPr/>
          </p:nvSpPr>
          <p:spPr bwMode="auto">
            <a:xfrm>
              <a:off x="2416176" y="105727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9" name="Rectangle 88"/>
            <p:cNvSpPr>
              <a:spLocks noChangeArrowheads="1"/>
            </p:cNvSpPr>
            <p:nvPr/>
          </p:nvSpPr>
          <p:spPr bwMode="auto">
            <a:xfrm>
              <a:off x="2473326" y="10572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0" name="Rectangle 89"/>
            <p:cNvSpPr>
              <a:spLocks noChangeArrowheads="1"/>
            </p:cNvSpPr>
            <p:nvPr/>
          </p:nvSpPr>
          <p:spPr bwMode="auto">
            <a:xfrm>
              <a:off x="2514601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65" name="グループ化 864"/>
          <p:cNvGrpSpPr/>
          <p:nvPr/>
        </p:nvGrpSpPr>
        <p:grpSpPr>
          <a:xfrm>
            <a:off x="3854451" y="942975"/>
            <a:ext cx="703263" cy="360363"/>
            <a:chOff x="3854451" y="942975"/>
            <a:chExt cx="703263" cy="360363"/>
          </a:xfrm>
        </p:grpSpPr>
        <p:sp>
          <p:nvSpPr>
            <p:cNvPr id="741" name="Rectangle 90"/>
            <p:cNvSpPr>
              <a:spLocks noChangeArrowheads="1"/>
            </p:cNvSpPr>
            <p:nvPr/>
          </p:nvSpPr>
          <p:spPr bwMode="auto">
            <a:xfrm>
              <a:off x="3929063" y="9429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2" name="Rectangle 91"/>
            <p:cNvSpPr>
              <a:spLocks noChangeArrowheads="1"/>
            </p:cNvSpPr>
            <p:nvPr/>
          </p:nvSpPr>
          <p:spPr bwMode="auto">
            <a:xfrm>
              <a:off x="4002088" y="94297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3" name="Rectangle 92"/>
            <p:cNvSpPr>
              <a:spLocks noChangeArrowheads="1"/>
            </p:cNvSpPr>
            <p:nvPr/>
          </p:nvSpPr>
          <p:spPr bwMode="auto">
            <a:xfrm>
              <a:off x="4079876" y="9429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4" name="Rectangle 93"/>
            <p:cNvSpPr>
              <a:spLocks noChangeArrowheads="1"/>
            </p:cNvSpPr>
            <p:nvPr/>
          </p:nvSpPr>
          <p:spPr bwMode="auto">
            <a:xfrm>
              <a:off x="4105276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5" name="Rectangle 94"/>
            <p:cNvSpPr>
              <a:spLocks noChangeArrowheads="1"/>
            </p:cNvSpPr>
            <p:nvPr/>
          </p:nvSpPr>
          <p:spPr bwMode="auto">
            <a:xfrm>
              <a:off x="4162426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6" name="Rectangle 95"/>
            <p:cNvSpPr>
              <a:spLocks noChangeArrowheads="1"/>
            </p:cNvSpPr>
            <p:nvPr/>
          </p:nvSpPr>
          <p:spPr bwMode="auto">
            <a:xfrm>
              <a:off x="4222751" y="9429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7" name="Rectangle 96"/>
            <p:cNvSpPr>
              <a:spLocks noChangeArrowheads="1"/>
            </p:cNvSpPr>
            <p:nvPr/>
          </p:nvSpPr>
          <p:spPr bwMode="auto">
            <a:xfrm>
              <a:off x="4262438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8" name="Rectangle 97"/>
            <p:cNvSpPr>
              <a:spLocks noChangeArrowheads="1"/>
            </p:cNvSpPr>
            <p:nvPr/>
          </p:nvSpPr>
          <p:spPr bwMode="auto">
            <a:xfrm>
              <a:off x="4318001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9" name="Rectangle 98"/>
            <p:cNvSpPr>
              <a:spLocks noChangeArrowheads="1"/>
            </p:cNvSpPr>
            <p:nvPr/>
          </p:nvSpPr>
          <p:spPr bwMode="auto">
            <a:xfrm>
              <a:off x="4376738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0" name="Rectangle 99"/>
            <p:cNvSpPr>
              <a:spLocks noChangeArrowheads="1"/>
            </p:cNvSpPr>
            <p:nvPr/>
          </p:nvSpPr>
          <p:spPr bwMode="auto">
            <a:xfrm>
              <a:off x="3854451" y="10572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1" name="Rectangle 100"/>
            <p:cNvSpPr>
              <a:spLocks noChangeArrowheads="1"/>
            </p:cNvSpPr>
            <p:nvPr/>
          </p:nvSpPr>
          <p:spPr bwMode="auto">
            <a:xfrm>
              <a:off x="3890963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2" name="Rectangle 101"/>
            <p:cNvSpPr>
              <a:spLocks noChangeArrowheads="1"/>
            </p:cNvSpPr>
            <p:nvPr/>
          </p:nvSpPr>
          <p:spPr bwMode="auto">
            <a:xfrm>
              <a:off x="3948113" y="105727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3" name="Rectangle 102"/>
            <p:cNvSpPr>
              <a:spLocks noChangeArrowheads="1"/>
            </p:cNvSpPr>
            <p:nvPr/>
          </p:nvSpPr>
          <p:spPr bwMode="auto">
            <a:xfrm>
              <a:off x="4008438" y="1057275"/>
              <a:ext cx="1571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4" name="Rectangle 103"/>
            <p:cNvSpPr>
              <a:spLocks noChangeArrowheads="1"/>
            </p:cNvSpPr>
            <p:nvPr/>
          </p:nvSpPr>
          <p:spPr bwMode="auto">
            <a:xfrm>
              <a:off x="4122738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5" name="Rectangle 104"/>
            <p:cNvSpPr>
              <a:spLocks noChangeArrowheads="1"/>
            </p:cNvSpPr>
            <p:nvPr/>
          </p:nvSpPr>
          <p:spPr bwMode="auto">
            <a:xfrm>
              <a:off x="4179888" y="1057275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6" name="Rectangle 105"/>
            <p:cNvSpPr>
              <a:spLocks noChangeArrowheads="1"/>
            </p:cNvSpPr>
            <p:nvPr/>
          </p:nvSpPr>
          <p:spPr bwMode="auto">
            <a:xfrm>
              <a:off x="4265613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7" name="Rectangle 106"/>
            <p:cNvSpPr>
              <a:spLocks noChangeArrowheads="1"/>
            </p:cNvSpPr>
            <p:nvPr/>
          </p:nvSpPr>
          <p:spPr bwMode="auto">
            <a:xfrm>
              <a:off x="4325938" y="10572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8" name="Rectangle 107"/>
            <p:cNvSpPr>
              <a:spLocks noChangeArrowheads="1"/>
            </p:cNvSpPr>
            <p:nvPr/>
          </p:nvSpPr>
          <p:spPr bwMode="auto">
            <a:xfrm>
              <a:off x="4365626" y="10572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9" name="Rectangle 108"/>
            <p:cNvSpPr>
              <a:spLocks noChangeArrowheads="1"/>
            </p:cNvSpPr>
            <p:nvPr/>
          </p:nvSpPr>
          <p:spPr bwMode="auto">
            <a:xfrm>
              <a:off x="4391026" y="105727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0" name="Rectangle 109"/>
            <p:cNvSpPr>
              <a:spLocks noChangeArrowheads="1"/>
            </p:cNvSpPr>
            <p:nvPr/>
          </p:nvSpPr>
          <p:spPr bwMode="auto">
            <a:xfrm>
              <a:off x="4451351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1" name="Rectangle 110"/>
            <p:cNvSpPr>
              <a:spLocks noChangeArrowheads="1"/>
            </p:cNvSpPr>
            <p:nvPr/>
          </p:nvSpPr>
          <p:spPr bwMode="auto">
            <a:xfrm>
              <a:off x="4086226" y="11715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2" name="Rectangle 111"/>
            <p:cNvSpPr>
              <a:spLocks noChangeArrowheads="1"/>
            </p:cNvSpPr>
            <p:nvPr/>
          </p:nvSpPr>
          <p:spPr bwMode="auto">
            <a:xfrm>
              <a:off x="4129088" y="11715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3" name="Rectangle 112"/>
            <p:cNvSpPr>
              <a:spLocks noChangeArrowheads="1"/>
            </p:cNvSpPr>
            <p:nvPr/>
          </p:nvSpPr>
          <p:spPr bwMode="auto">
            <a:xfrm>
              <a:off x="4205288" y="11715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67" name="グループ化 866"/>
          <p:cNvGrpSpPr/>
          <p:nvPr/>
        </p:nvGrpSpPr>
        <p:grpSpPr>
          <a:xfrm>
            <a:off x="4789488" y="942975"/>
            <a:ext cx="703263" cy="360363"/>
            <a:chOff x="4789488" y="942975"/>
            <a:chExt cx="703263" cy="360363"/>
          </a:xfrm>
        </p:grpSpPr>
        <p:sp>
          <p:nvSpPr>
            <p:cNvPr id="764" name="Rectangle 113"/>
            <p:cNvSpPr>
              <a:spLocks noChangeArrowheads="1"/>
            </p:cNvSpPr>
            <p:nvPr/>
          </p:nvSpPr>
          <p:spPr bwMode="auto">
            <a:xfrm>
              <a:off x="4865688" y="9429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5" name="Rectangle 114"/>
            <p:cNvSpPr>
              <a:spLocks noChangeArrowheads="1"/>
            </p:cNvSpPr>
            <p:nvPr/>
          </p:nvSpPr>
          <p:spPr bwMode="auto">
            <a:xfrm>
              <a:off x="4940301" y="94297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6" name="Rectangle 115"/>
            <p:cNvSpPr>
              <a:spLocks noChangeArrowheads="1"/>
            </p:cNvSpPr>
            <p:nvPr/>
          </p:nvSpPr>
          <p:spPr bwMode="auto">
            <a:xfrm>
              <a:off x="5014913" y="9429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7" name="Rectangle 116"/>
            <p:cNvSpPr>
              <a:spLocks noChangeArrowheads="1"/>
            </p:cNvSpPr>
            <p:nvPr/>
          </p:nvSpPr>
          <p:spPr bwMode="auto">
            <a:xfrm>
              <a:off x="5040313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8" name="Rectangle 117"/>
            <p:cNvSpPr>
              <a:spLocks noChangeArrowheads="1"/>
            </p:cNvSpPr>
            <p:nvPr/>
          </p:nvSpPr>
          <p:spPr bwMode="auto">
            <a:xfrm>
              <a:off x="5100638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9" name="Rectangle 118"/>
            <p:cNvSpPr>
              <a:spLocks noChangeArrowheads="1"/>
            </p:cNvSpPr>
            <p:nvPr/>
          </p:nvSpPr>
          <p:spPr bwMode="auto">
            <a:xfrm>
              <a:off x="5160963" y="9429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0" name="Rectangle 119"/>
            <p:cNvSpPr>
              <a:spLocks noChangeArrowheads="1"/>
            </p:cNvSpPr>
            <p:nvPr/>
          </p:nvSpPr>
          <p:spPr bwMode="auto">
            <a:xfrm>
              <a:off x="5197476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1" name="Rectangle 120"/>
            <p:cNvSpPr>
              <a:spLocks noChangeArrowheads="1"/>
            </p:cNvSpPr>
            <p:nvPr/>
          </p:nvSpPr>
          <p:spPr bwMode="auto">
            <a:xfrm>
              <a:off x="5251451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2" name="Rectangle 121"/>
            <p:cNvSpPr>
              <a:spLocks noChangeArrowheads="1"/>
            </p:cNvSpPr>
            <p:nvPr/>
          </p:nvSpPr>
          <p:spPr bwMode="auto">
            <a:xfrm>
              <a:off x="5311776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3" name="Rectangle 122"/>
            <p:cNvSpPr>
              <a:spLocks noChangeArrowheads="1"/>
            </p:cNvSpPr>
            <p:nvPr/>
          </p:nvSpPr>
          <p:spPr bwMode="auto">
            <a:xfrm>
              <a:off x="4789488" y="10572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4" name="Rectangle 123"/>
            <p:cNvSpPr>
              <a:spLocks noChangeArrowheads="1"/>
            </p:cNvSpPr>
            <p:nvPr/>
          </p:nvSpPr>
          <p:spPr bwMode="auto">
            <a:xfrm>
              <a:off x="4826001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5" name="Rectangle 124"/>
            <p:cNvSpPr>
              <a:spLocks noChangeArrowheads="1"/>
            </p:cNvSpPr>
            <p:nvPr/>
          </p:nvSpPr>
          <p:spPr bwMode="auto">
            <a:xfrm>
              <a:off x="4886326" y="105727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6" name="Rectangle 125"/>
            <p:cNvSpPr>
              <a:spLocks noChangeArrowheads="1"/>
            </p:cNvSpPr>
            <p:nvPr/>
          </p:nvSpPr>
          <p:spPr bwMode="auto">
            <a:xfrm>
              <a:off x="4946651" y="1057275"/>
              <a:ext cx="1571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7" name="Rectangle 126"/>
            <p:cNvSpPr>
              <a:spLocks noChangeArrowheads="1"/>
            </p:cNvSpPr>
            <p:nvPr/>
          </p:nvSpPr>
          <p:spPr bwMode="auto">
            <a:xfrm>
              <a:off x="5057776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8" name="Rectangle 127"/>
            <p:cNvSpPr>
              <a:spLocks noChangeArrowheads="1"/>
            </p:cNvSpPr>
            <p:nvPr/>
          </p:nvSpPr>
          <p:spPr bwMode="auto">
            <a:xfrm>
              <a:off x="5118101" y="1057275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9" name="Rectangle 128"/>
            <p:cNvSpPr>
              <a:spLocks noChangeArrowheads="1"/>
            </p:cNvSpPr>
            <p:nvPr/>
          </p:nvSpPr>
          <p:spPr bwMode="auto">
            <a:xfrm>
              <a:off x="5203826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0" name="Rectangle 129"/>
            <p:cNvSpPr>
              <a:spLocks noChangeArrowheads="1"/>
            </p:cNvSpPr>
            <p:nvPr/>
          </p:nvSpPr>
          <p:spPr bwMode="auto">
            <a:xfrm>
              <a:off x="5260976" y="10572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1" name="Rectangle 130"/>
            <p:cNvSpPr>
              <a:spLocks noChangeArrowheads="1"/>
            </p:cNvSpPr>
            <p:nvPr/>
          </p:nvSpPr>
          <p:spPr bwMode="auto">
            <a:xfrm>
              <a:off x="5303838" y="10572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2" name="Rectangle 131"/>
            <p:cNvSpPr>
              <a:spLocks noChangeArrowheads="1"/>
            </p:cNvSpPr>
            <p:nvPr/>
          </p:nvSpPr>
          <p:spPr bwMode="auto">
            <a:xfrm>
              <a:off x="5329238" y="105727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3" name="Rectangle 132"/>
            <p:cNvSpPr>
              <a:spLocks noChangeArrowheads="1"/>
            </p:cNvSpPr>
            <p:nvPr/>
          </p:nvSpPr>
          <p:spPr bwMode="auto">
            <a:xfrm>
              <a:off x="5386388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4" name="Rectangle 133"/>
            <p:cNvSpPr>
              <a:spLocks noChangeArrowheads="1"/>
            </p:cNvSpPr>
            <p:nvPr/>
          </p:nvSpPr>
          <p:spPr bwMode="auto">
            <a:xfrm>
              <a:off x="5026026" y="11715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5" name="Rectangle 134"/>
            <p:cNvSpPr>
              <a:spLocks noChangeArrowheads="1"/>
            </p:cNvSpPr>
            <p:nvPr/>
          </p:nvSpPr>
          <p:spPr bwMode="auto">
            <a:xfrm>
              <a:off x="5065713" y="11715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6" name="Rectangle 135"/>
            <p:cNvSpPr>
              <a:spLocks noChangeArrowheads="1"/>
            </p:cNvSpPr>
            <p:nvPr/>
          </p:nvSpPr>
          <p:spPr bwMode="auto">
            <a:xfrm>
              <a:off x="5133976" y="11715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69" name="グループ化 868"/>
          <p:cNvGrpSpPr/>
          <p:nvPr/>
        </p:nvGrpSpPr>
        <p:grpSpPr>
          <a:xfrm>
            <a:off x="5783263" y="942975"/>
            <a:ext cx="552451" cy="246063"/>
            <a:chOff x="5783263" y="942975"/>
            <a:chExt cx="552451" cy="246063"/>
          </a:xfrm>
        </p:grpSpPr>
        <p:sp>
          <p:nvSpPr>
            <p:cNvPr id="787" name="Rectangle 136"/>
            <p:cNvSpPr>
              <a:spLocks noChangeArrowheads="1"/>
            </p:cNvSpPr>
            <p:nvPr/>
          </p:nvSpPr>
          <p:spPr bwMode="auto">
            <a:xfrm>
              <a:off x="5783263" y="9429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8" name="Rectangle 137"/>
            <p:cNvSpPr>
              <a:spLocks noChangeArrowheads="1"/>
            </p:cNvSpPr>
            <p:nvPr/>
          </p:nvSpPr>
          <p:spPr bwMode="auto">
            <a:xfrm>
              <a:off x="5857876" y="94297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9" name="Rectangle 138"/>
            <p:cNvSpPr>
              <a:spLocks noChangeArrowheads="1"/>
            </p:cNvSpPr>
            <p:nvPr/>
          </p:nvSpPr>
          <p:spPr bwMode="auto">
            <a:xfrm>
              <a:off x="5932488" y="9429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0" name="Rectangle 139"/>
            <p:cNvSpPr>
              <a:spLocks noChangeArrowheads="1"/>
            </p:cNvSpPr>
            <p:nvPr/>
          </p:nvSpPr>
          <p:spPr bwMode="auto">
            <a:xfrm>
              <a:off x="5957888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1" name="Rectangle 140"/>
            <p:cNvSpPr>
              <a:spLocks noChangeArrowheads="1"/>
            </p:cNvSpPr>
            <p:nvPr/>
          </p:nvSpPr>
          <p:spPr bwMode="auto">
            <a:xfrm>
              <a:off x="6018213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2" name="Rectangle 141"/>
            <p:cNvSpPr>
              <a:spLocks noChangeArrowheads="1"/>
            </p:cNvSpPr>
            <p:nvPr/>
          </p:nvSpPr>
          <p:spPr bwMode="auto">
            <a:xfrm>
              <a:off x="6076951" y="9429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3" name="Rectangle 142"/>
            <p:cNvSpPr>
              <a:spLocks noChangeArrowheads="1"/>
            </p:cNvSpPr>
            <p:nvPr/>
          </p:nvSpPr>
          <p:spPr bwMode="auto">
            <a:xfrm>
              <a:off x="6115051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4" name="Rectangle 143"/>
            <p:cNvSpPr>
              <a:spLocks noChangeArrowheads="1"/>
            </p:cNvSpPr>
            <p:nvPr/>
          </p:nvSpPr>
          <p:spPr bwMode="auto">
            <a:xfrm>
              <a:off x="6169026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5" name="Rectangle 144"/>
            <p:cNvSpPr>
              <a:spLocks noChangeArrowheads="1"/>
            </p:cNvSpPr>
            <p:nvPr/>
          </p:nvSpPr>
          <p:spPr bwMode="auto">
            <a:xfrm>
              <a:off x="6229351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6" name="Rectangle 145"/>
            <p:cNvSpPr>
              <a:spLocks noChangeArrowheads="1"/>
            </p:cNvSpPr>
            <p:nvPr/>
          </p:nvSpPr>
          <p:spPr bwMode="auto">
            <a:xfrm>
              <a:off x="5811838" y="10572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7" name="Rectangle 146"/>
            <p:cNvSpPr>
              <a:spLocks noChangeArrowheads="1"/>
            </p:cNvSpPr>
            <p:nvPr/>
          </p:nvSpPr>
          <p:spPr bwMode="auto">
            <a:xfrm>
              <a:off x="5848351" y="105727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8" name="Rectangle 147"/>
            <p:cNvSpPr>
              <a:spLocks noChangeArrowheads="1"/>
            </p:cNvSpPr>
            <p:nvPr/>
          </p:nvSpPr>
          <p:spPr bwMode="auto">
            <a:xfrm>
              <a:off x="5926138" y="10572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9" name="Rectangle 148"/>
            <p:cNvSpPr>
              <a:spLocks noChangeArrowheads="1"/>
            </p:cNvSpPr>
            <p:nvPr/>
          </p:nvSpPr>
          <p:spPr bwMode="auto">
            <a:xfrm>
              <a:off x="5997576" y="10572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0" name="Rectangle 149"/>
            <p:cNvSpPr>
              <a:spLocks noChangeArrowheads="1"/>
            </p:cNvSpPr>
            <p:nvPr/>
          </p:nvSpPr>
          <p:spPr bwMode="auto">
            <a:xfrm>
              <a:off x="6062663" y="10572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1" name="Rectangle 150"/>
            <p:cNvSpPr>
              <a:spLocks noChangeArrowheads="1"/>
            </p:cNvSpPr>
            <p:nvPr/>
          </p:nvSpPr>
          <p:spPr bwMode="auto">
            <a:xfrm>
              <a:off x="6105526" y="10572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2" name="Rectangle 151"/>
            <p:cNvSpPr>
              <a:spLocks noChangeArrowheads="1"/>
            </p:cNvSpPr>
            <p:nvPr/>
          </p:nvSpPr>
          <p:spPr bwMode="auto">
            <a:xfrm>
              <a:off x="6183313" y="10572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1" name="グループ化 870"/>
          <p:cNvGrpSpPr/>
          <p:nvPr/>
        </p:nvGrpSpPr>
        <p:grpSpPr>
          <a:xfrm>
            <a:off x="6726238" y="942975"/>
            <a:ext cx="552451" cy="246063"/>
            <a:chOff x="6726238" y="942975"/>
            <a:chExt cx="552451" cy="246063"/>
          </a:xfrm>
        </p:grpSpPr>
        <p:sp>
          <p:nvSpPr>
            <p:cNvPr id="803" name="Rectangle 152"/>
            <p:cNvSpPr>
              <a:spLocks noChangeArrowheads="1"/>
            </p:cNvSpPr>
            <p:nvPr/>
          </p:nvSpPr>
          <p:spPr bwMode="auto">
            <a:xfrm>
              <a:off x="6726238" y="9429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4" name="Rectangle 153"/>
            <p:cNvSpPr>
              <a:spLocks noChangeArrowheads="1"/>
            </p:cNvSpPr>
            <p:nvPr/>
          </p:nvSpPr>
          <p:spPr bwMode="auto">
            <a:xfrm>
              <a:off x="6800851" y="94297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5" name="Rectangle 154"/>
            <p:cNvSpPr>
              <a:spLocks noChangeArrowheads="1"/>
            </p:cNvSpPr>
            <p:nvPr/>
          </p:nvSpPr>
          <p:spPr bwMode="auto">
            <a:xfrm>
              <a:off x="6875463" y="9429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6" name="Rectangle 155"/>
            <p:cNvSpPr>
              <a:spLocks noChangeArrowheads="1"/>
            </p:cNvSpPr>
            <p:nvPr/>
          </p:nvSpPr>
          <p:spPr bwMode="auto">
            <a:xfrm>
              <a:off x="6900863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7" name="Rectangle 156"/>
            <p:cNvSpPr>
              <a:spLocks noChangeArrowheads="1"/>
            </p:cNvSpPr>
            <p:nvPr/>
          </p:nvSpPr>
          <p:spPr bwMode="auto">
            <a:xfrm>
              <a:off x="6961188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8" name="Rectangle 157"/>
            <p:cNvSpPr>
              <a:spLocks noChangeArrowheads="1"/>
            </p:cNvSpPr>
            <p:nvPr/>
          </p:nvSpPr>
          <p:spPr bwMode="auto">
            <a:xfrm>
              <a:off x="7019926" y="9429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9" name="Rectangle 158"/>
            <p:cNvSpPr>
              <a:spLocks noChangeArrowheads="1"/>
            </p:cNvSpPr>
            <p:nvPr/>
          </p:nvSpPr>
          <p:spPr bwMode="auto">
            <a:xfrm>
              <a:off x="7058026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0" name="Rectangle 159"/>
            <p:cNvSpPr>
              <a:spLocks noChangeArrowheads="1"/>
            </p:cNvSpPr>
            <p:nvPr/>
          </p:nvSpPr>
          <p:spPr bwMode="auto">
            <a:xfrm>
              <a:off x="7112001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1" name="Rectangle 160"/>
            <p:cNvSpPr>
              <a:spLocks noChangeArrowheads="1"/>
            </p:cNvSpPr>
            <p:nvPr/>
          </p:nvSpPr>
          <p:spPr bwMode="auto">
            <a:xfrm>
              <a:off x="7172326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2" name="Rectangle 161"/>
            <p:cNvSpPr>
              <a:spLocks noChangeArrowheads="1"/>
            </p:cNvSpPr>
            <p:nvPr/>
          </p:nvSpPr>
          <p:spPr bwMode="auto">
            <a:xfrm>
              <a:off x="6761163" y="10572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3" name="Rectangle 162"/>
            <p:cNvSpPr>
              <a:spLocks noChangeArrowheads="1"/>
            </p:cNvSpPr>
            <p:nvPr/>
          </p:nvSpPr>
          <p:spPr bwMode="auto">
            <a:xfrm>
              <a:off x="6797676" y="105727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4" name="Rectangle 163"/>
            <p:cNvSpPr>
              <a:spLocks noChangeArrowheads="1"/>
            </p:cNvSpPr>
            <p:nvPr/>
          </p:nvSpPr>
          <p:spPr bwMode="auto">
            <a:xfrm>
              <a:off x="6875463" y="10572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5" name="Rectangle 164"/>
            <p:cNvSpPr>
              <a:spLocks noChangeArrowheads="1"/>
            </p:cNvSpPr>
            <p:nvPr/>
          </p:nvSpPr>
          <p:spPr bwMode="auto">
            <a:xfrm>
              <a:off x="6946901" y="10572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6" name="Rectangle 165"/>
            <p:cNvSpPr>
              <a:spLocks noChangeArrowheads="1"/>
            </p:cNvSpPr>
            <p:nvPr/>
          </p:nvSpPr>
          <p:spPr bwMode="auto">
            <a:xfrm>
              <a:off x="7011988" y="10572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7" name="Rectangle 166"/>
            <p:cNvSpPr>
              <a:spLocks noChangeArrowheads="1"/>
            </p:cNvSpPr>
            <p:nvPr/>
          </p:nvSpPr>
          <p:spPr bwMode="auto">
            <a:xfrm>
              <a:off x="7048501" y="10572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8" name="Rectangle 167"/>
            <p:cNvSpPr>
              <a:spLocks noChangeArrowheads="1"/>
            </p:cNvSpPr>
            <p:nvPr/>
          </p:nvSpPr>
          <p:spPr bwMode="auto">
            <a:xfrm>
              <a:off x="7119938" y="10572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3" name="グループ化 872"/>
          <p:cNvGrpSpPr/>
          <p:nvPr/>
        </p:nvGrpSpPr>
        <p:grpSpPr>
          <a:xfrm>
            <a:off x="7661276" y="942975"/>
            <a:ext cx="554038" cy="246063"/>
            <a:chOff x="7661276" y="942975"/>
            <a:chExt cx="554038" cy="246063"/>
          </a:xfrm>
        </p:grpSpPr>
        <p:sp>
          <p:nvSpPr>
            <p:cNvPr id="819" name="Rectangle 168"/>
            <p:cNvSpPr>
              <a:spLocks noChangeArrowheads="1"/>
            </p:cNvSpPr>
            <p:nvPr/>
          </p:nvSpPr>
          <p:spPr bwMode="auto">
            <a:xfrm>
              <a:off x="7661276" y="9429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0" name="Rectangle 169"/>
            <p:cNvSpPr>
              <a:spLocks noChangeArrowheads="1"/>
            </p:cNvSpPr>
            <p:nvPr/>
          </p:nvSpPr>
          <p:spPr bwMode="auto">
            <a:xfrm>
              <a:off x="7734301" y="94297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1" name="Rectangle 170"/>
            <p:cNvSpPr>
              <a:spLocks noChangeArrowheads="1"/>
            </p:cNvSpPr>
            <p:nvPr/>
          </p:nvSpPr>
          <p:spPr bwMode="auto">
            <a:xfrm>
              <a:off x="7812088" y="9429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2" name="Rectangle 171"/>
            <p:cNvSpPr>
              <a:spLocks noChangeArrowheads="1"/>
            </p:cNvSpPr>
            <p:nvPr/>
          </p:nvSpPr>
          <p:spPr bwMode="auto">
            <a:xfrm>
              <a:off x="7837488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3" name="Rectangle 172"/>
            <p:cNvSpPr>
              <a:spLocks noChangeArrowheads="1"/>
            </p:cNvSpPr>
            <p:nvPr/>
          </p:nvSpPr>
          <p:spPr bwMode="auto">
            <a:xfrm>
              <a:off x="7894638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4" name="Rectangle 173"/>
            <p:cNvSpPr>
              <a:spLocks noChangeArrowheads="1"/>
            </p:cNvSpPr>
            <p:nvPr/>
          </p:nvSpPr>
          <p:spPr bwMode="auto">
            <a:xfrm>
              <a:off x="7954963" y="9429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5" name="Rectangle 174"/>
            <p:cNvSpPr>
              <a:spLocks noChangeArrowheads="1"/>
            </p:cNvSpPr>
            <p:nvPr/>
          </p:nvSpPr>
          <p:spPr bwMode="auto">
            <a:xfrm>
              <a:off x="7994651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6" name="Rectangle 175"/>
            <p:cNvSpPr>
              <a:spLocks noChangeArrowheads="1"/>
            </p:cNvSpPr>
            <p:nvPr/>
          </p:nvSpPr>
          <p:spPr bwMode="auto">
            <a:xfrm>
              <a:off x="8048626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7" name="Rectangle 176"/>
            <p:cNvSpPr>
              <a:spLocks noChangeArrowheads="1"/>
            </p:cNvSpPr>
            <p:nvPr/>
          </p:nvSpPr>
          <p:spPr bwMode="auto">
            <a:xfrm>
              <a:off x="8108951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8" name="Rectangle 177"/>
            <p:cNvSpPr>
              <a:spLocks noChangeArrowheads="1"/>
            </p:cNvSpPr>
            <p:nvPr/>
          </p:nvSpPr>
          <p:spPr bwMode="auto">
            <a:xfrm>
              <a:off x="7720013" y="10572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9" name="Rectangle 178"/>
            <p:cNvSpPr>
              <a:spLocks noChangeArrowheads="1"/>
            </p:cNvSpPr>
            <p:nvPr/>
          </p:nvSpPr>
          <p:spPr bwMode="auto">
            <a:xfrm>
              <a:off x="7762876" y="1057275"/>
              <a:ext cx="1143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0" name="Rectangle 179"/>
            <p:cNvSpPr>
              <a:spLocks noChangeArrowheads="1"/>
            </p:cNvSpPr>
            <p:nvPr/>
          </p:nvSpPr>
          <p:spPr bwMode="auto">
            <a:xfrm>
              <a:off x="7832726" y="10572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1" name="Rectangle 180"/>
            <p:cNvSpPr>
              <a:spLocks noChangeArrowheads="1"/>
            </p:cNvSpPr>
            <p:nvPr/>
          </p:nvSpPr>
          <p:spPr bwMode="auto">
            <a:xfrm>
              <a:off x="7912101" y="10572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2" name="Rectangle 181"/>
            <p:cNvSpPr>
              <a:spLocks noChangeArrowheads="1"/>
            </p:cNvSpPr>
            <p:nvPr/>
          </p:nvSpPr>
          <p:spPr bwMode="auto">
            <a:xfrm>
              <a:off x="7954963" y="10572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3" name="Rectangle 182"/>
            <p:cNvSpPr>
              <a:spLocks noChangeArrowheads="1"/>
            </p:cNvSpPr>
            <p:nvPr/>
          </p:nvSpPr>
          <p:spPr bwMode="auto">
            <a:xfrm>
              <a:off x="8032751" y="10572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5" name="グループ化 874"/>
          <p:cNvGrpSpPr/>
          <p:nvPr/>
        </p:nvGrpSpPr>
        <p:grpSpPr>
          <a:xfrm>
            <a:off x="8548688" y="942975"/>
            <a:ext cx="641350" cy="246063"/>
            <a:chOff x="8548688" y="942975"/>
            <a:chExt cx="641350" cy="246063"/>
          </a:xfrm>
        </p:grpSpPr>
        <p:sp>
          <p:nvSpPr>
            <p:cNvPr id="834" name="Rectangle 183"/>
            <p:cNvSpPr>
              <a:spLocks noChangeArrowheads="1"/>
            </p:cNvSpPr>
            <p:nvPr/>
          </p:nvSpPr>
          <p:spPr bwMode="auto">
            <a:xfrm>
              <a:off x="8591551" y="9429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5" name="Rectangle 184"/>
            <p:cNvSpPr>
              <a:spLocks noChangeArrowheads="1"/>
            </p:cNvSpPr>
            <p:nvPr/>
          </p:nvSpPr>
          <p:spPr bwMode="auto">
            <a:xfrm>
              <a:off x="8666163" y="94297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6" name="Rectangle 185"/>
            <p:cNvSpPr>
              <a:spLocks noChangeArrowheads="1"/>
            </p:cNvSpPr>
            <p:nvPr/>
          </p:nvSpPr>
          <p:spPr bwMode="auto">
            <a:xfrm>
              <a:off x="8743951" y="9429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7" name="Rectangle 186"/>
            <p:cNvSpPr>
              <a:spLocks noChangeArrowheads="1"/>
            </p:cNvSpPr>
            <p:nvPr/>
          </p:nvSpPr>
          <p:spPr bwMode="auto">
            <a:xfrm>
              <a:off x="8769351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8" name="Rectangle 187"/>
            <p:cNvSpPr>
              <a:spLocks noChangeArrowheads="1"/>
            </p:cNvSpPr>
            <p:nvPr/>
          </p:nvSpPr>
          <p:spPr bwMode="auto">
            <a:xfrm>
              <a:off x="8826501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9" name="Rectangle 188"/>
            <p:cNvSpPr>
              <a:spLocks noChangeArrowheads="1"/>
            </p:cNvSpPr>
            <p:nvPr/>
          </p:nvSpPr>
          <p:spPr bwMode="auto">
            <a:xfrm>
              <a:off x="8886826" y="9429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0" name="Rectangle 189"/>
            <p:cNvSpPr>
              <a:spLocks noChangeArrowheads="1"/>
            </p:cNvSpPr>
            <p:nvPr/>
          </p:nvSpPr>
          <p:spPr bwMode="auto">
            <a:xfrm>
              <a:off x="8926513" y="9429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1" name="Rectangle 190"/>
            <p:cNvSpPr>
              <a:spLocks noChangeArrowheads="1"/>
            </p:cNvSpPr>
            <p:nvPr/>
          </p:nvSpPr>
          <p:spPr bwMode="auto">
            <a:xfrm>
              <a:off x="8980488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2" name="Rectangle 191"/>
            <p:cNvSpPr>
              <a:spLocks noChangeArrowheads="1"/>
            </p:cNvSpPr>
            <p:nvPr/>
          </p:nvSpPr>
          <p:spPr bwMode="auto">
            <a:xfrm>
              <a:off x="9040813" y="9429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3" name="Rectangle 192"/>
            <p:cNvSpPr>
              <a:spLocks noChangeArrowheads="1"/>
            </p:cNvSpPr>
            <p:nvPr/>
          </p:nvSpPr>
          <p:spPr bwMode="auto">
            <a:xfrm>
              <a:off x="8548688" y="10572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4" name="Rectangle 193"/>
            <p:cNvSpPr>
              <a:spLocks noChangeArrowheads="1"/>
            </p:cNvSpPr>
            <p:nvPr/>
          </p:nvSpPr>
          <p:spPr bwMode="auto">
            <a:xfrm>
              <a:off x="8591551" y="10572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5" name="Rectangle 194"/>
            <p:cNvSpPr>
              <a:spLocks noChangeArrowheads="1"/>
            </p:cNvSpPr>
            <p:nvPr/>
          </p:nvSpPr>
          <p:spPr bwMode="auto">
            <a:xfrm>
              <a:off x="8643938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6" name="Rectangle 195"/>
            <p:cNvSpPr>
              <a:spLocks noChangeArrowheads="1"/>
            </p:cNvSpPr>
            <p:nvPr/>
          </p:nvSpPr>
          <p:spPr bwMode="auto">
            <a:xfrm>
              <a:off x="8704263" y="10572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7" name="Rectangle 196"/>
            <p:cNvSpPr>
              <a:spLocks noChangeArrowheads="1"/>
            </p:cNvSpPr>
            <p:nvPr/>
          </p:nvSpPr>
          <p:spPr bwMode="auto">
            <a:xfrm>
              <a:off x="8761413" y="1057275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8" name="Rectangle 197"/>
            <p:cNvSpPr>
              <a:spLocks noChangeArrowheads="1"/>
            </p:cNvSpPr>
            <p:nvPr/>
          </p:nvSpPr>
          <p:spPr bwMode="auto">
            <a:xfrm>
              <a:off x="8861426" y="105727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9" name="Rectangle 198"/>
            <p:cNvSpPr>
              <a:spLocks noChangeArrowheads="1"/>
            </p:cNvSpPr>
            <p:nvPr/>
          </p:nvSpPr>
          <p:spPr bwMode="auto">
            <a:xfrm>
              <a:off x="8918576" y="10572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0" name="Rectangle 199"/>
            <p:cNvSpPr>
              <a:spLocks noChangeArrowheads="1"/>
            </p:cNvSpPr>
            <p:nvPr/>
          </p:nvSpPr>
          <p:spPr bwMode="auto">
            <a:xfrm>
              <a:off x="8947151" y="10572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1" name="Rectangle 200"/>
            <p:cNvSpPr>
              <a:spLocks noChangeArrowheads="1"/>
            </p:cNvSpPr>
            <p:nvPr/>
          </p:nvSpPr>
          <p:spPr bwMode="auto">
            <a:xfrm>
              <a:off x="8990013" y="10572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2" name="Rectangle 201"/>
            <p:cNvSpPr>
              <a:spLocks noChangeArrowheads="1"/>
            </p:cNvSpPr>
            <p:nvPr/>
          </p:nvSpPr>
          <p:spPr bwMode="auto">
            <a:xfrm>
              <a:off x="9066213" y="10572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83" name="グループ化 882"/>
          <p:cNvGrpSpPr/>
          <p:nvPr/>
        </p:nvGrpSpPr>
        <p:grpSpPr>
          <a:xfrm>
            <a:off x="3000376" y="2219325"/>
            <a:ext cx="550861" cy="246063"/>
            <a:chOff x="3000376" y="2219325"/>
            <a:chExt cx="550861" cy="246063"/>
          </a:xfrm>
        </p:grpSpPr>
        <p:sp>
          <p:nvSpPr>
            <p:cNvPr id="853" name="Rectangle 202"/>
            <p:cNvSpPr>
              <a:spLocks noChangeArrowheads="1"/>
            </p:cNvSpPr>
            <p:nvPr/>
          </p:nvSpPr>
          <p:spPr bwMode="auto">
            <a:xfrm>
              <a:off x="3000376" y="22193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4" name="Rectangle 203"/>
            <p:cNvSpPr>
              <a:spLocks noChangeArrowheads="1"/>
            </p:cNvSpPr>
            <p:nvPr/>
          </p:nvSpPr>
          <p:spPr bwMode="auto">
            <a:xfrm>
              <a:off x="3073401" y="2219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5" name="Rectangle 204"/>
            <p:cNvSpPr>
              <a:spLocks noChangeArrowheads="1"/>
            </p:cNvSpPr>
            <p:nvPr/>
          </p:nvSpPr>
          <p:spPr bwMode="auto">
            <a:xfrm>
              <a:off x="3148013" y="22193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6" name="Rectangle 206"/>
            <p:cNvSpPr>
              <a:spLocks noChangeArrowheads="1"/>
            </p:cNvSpPr>
            <p:nvPr/>
          </p:nvSpPr>
          <p:spPr bwMode="auto">
            <a:xfrm>
              <a:off x="3173413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7" name="Rectangle 207"/>
            <p:cNvSpPr>
              <a:spLocks noChangeArrowheads="1"/>
            </p:cNvSpPr>
            <p:nvPr/>
          </p:nvSpPr>
          <p:spPr bwMode="auto">
            <a:xfrm>
              <a:off x="3233738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" name="Rectangle 208"/>
            <p:cNvSpPr>
              <a:spLocks noChangeArrowheads="1"/>
            </p:cNvSpPr>
            <p:nvPr/>
          </p:nvSpPr>
          <p:spPr bwMode="auto">
            <a:xfrm>
              <a:off x="3294063" y="22193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9" name="Rectangle 209"/>
            <p:cNvSpPr>
              <a:spLocks noChangeArrowheads="1"/>
            </p:cNvSpPr>
            <p:nvPr/>
          </p:nvSpPr>
          <p:spPr bwMode="auto">
            <a:xfrm>
              <a:off x="3330575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0" name="Rectangle 210"/>
            <p:cNvSpPr>
              <a:spLocks noChangeArrowheads="1"/>
            </p:cNvSpPr>
            <p:nvPr/>
          </p:nvSpPr>
          <p:spPr bwMode="auto">
            <a:xfrm>
              <a:off x="3386138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1" name="Rectangle 211"/>
            <p:cNvSpPr>
              <a:spLocks noChangeArrowheads="1"/>
            </p:cNvSpPr>
            <p:nvPr/>
          </p:nvSpPr>
          <p:spPr bwMode="auto">
            <a:xfrm>
              <a:off x="3444875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" name="Rectangle 212"/>
            <p:cNvSpPr>
              <a:spLocks noChangeArrowheads="1"/>
            </p:cNvSpPr>
            <p:nvPr/>
          </p:nvSpPr>
          <p:spPr bwMode="auto">
            <a:xfrm>
              <a:off x="3014663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3" name="Rectangle 213"/>
            <p:cNvSpPr>
              <a:spLocks noChangeArrowheads="1"/>
            </p:cNvSpPr>
            <p:nvPr/>
          </p:nvSpPr>
          <p:spPr bwMode="auto">
            <a:xfrm>
              <a:off x="3054350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4" name="Rectangle 214"/>
            <p:cNvSpPr>
              <a:spLocks noChangeArrowheads="1"/>
            </p:cNvSpPr>
            <p:nvPr/>
          </p:nvSpPr>
          <p:spPr bwMode="auto">
            <a:xfrm>
              <a:off x="3114675" y="2333625"/>
              <a:ext cx="1095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5" name="Rectangle 215"/>
            <p:cNvSpPr>
              <a:spLocks noChangeArrowheads="1"/>
            </p:cNvSpPr>
            <p:nvPr/>
          </p:nvSpPr>
          <p:spPr bwMode="auto">
            <a:xfrm>
              <a:off x="3173413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6" name="Rectangle 216"/>
            <p:cNvSpPr>
              <a:spLocks noChangeArrowheads="1"/>
            </p:cNvSpPr>
            <p:nvPr/>
          </p:nvSpPr>
          <p:spPr bwMode="auto">
            <a:xfrm>
              <a:off x="3230563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7" name="Rectangle 217"/>
            <p:cNvSpPr>
              <a:spLocks noChangeArrowheads="1"/>
            </p:cNvSpPr>
            <p:nvPr/>
          </p:nvSpPr>
          <p:spPr bwMode="auto">
            <a:xfrm>
              <a:off x="3290888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8" name="Rectangle 218"/>
            <p:cNvSpPr>
              <a:spLocks noChangeArrowheads="1"/>
            </p:cNvSpPr>
            <p:nvPr/>
          </p:nvSpPr>
          <p:spPr bwMode="auto">
            <a:xfrm>
              <a:off x="3333750" y="23336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" name="Rectangle 219"/>
            <p:cNvSpPr>
              <a:spLocks noChangeArrowheads="1"/>
            </p:cNvSpPr>
            <p:nvPr/>
          </p:nvSpPr>
          <p:spPr bwMode="auto">
            <a:xfrm>
              <a:off x="3414713" y="23336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7" name="グループ化 876"/>
          <p:cNvGrpSpPr/>
          <p:nvPr/>
        </p:nvGrpSpPr>
        <p:grpSpPr>
          <a:xfrm>
            <a:off x="153988" y="2219325"/>
            <a:ext cx="628650" cy="246063"/>
            <a:chOff x="153988" y="2219325"/>
            <a:chExt cx="628650" cy="246063"/>
          </a:xfrm>
        </p:grpSpPr>
        <p:sp>
          <p:nvSpPr>
            <p:cNvPr id="470" name="Rectangle 220"/>
            <p:cNvSpPr>
              <a:spLocks noChangeArrowheads="1"/>
            </p:cNvSpPr>
            <p:nvPr/>
          </p:nvSpPr>
          <p:spPr bwMode="auto">
            <a:xfrm>
              <a:off x="190500" y="22193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" name="Rectangle 221"/>
            <p:cNvSpPr>
              <a:spLocks noChangeArrowheads="1"/>
            </p:cNvSpPr>
            <p:nvPr/>
          </p:nvSpPr>
          <p:spPr bwMode="auto">
            <a:xfrm>
              <a:off x="265113" y="2219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" name="Rectangle 222"/>
            <p:cNvSpPr>
              <a:spLocks noChangeArrowheads="1"/>
            </p:cNvSpPr>
            <p:nvPr/>
          </p:nvSpPr>
          <p:spPr bwMode="auto">
            <a:xfrm>
              <a:off x="342900" y="22193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" name="Rectangle 223"/>
            <p:cNvSpPr>
              <a:spLocks noChangeArrowheads="1"/>
            </p:cNvSpPr>
            <p:nvPr/>
          </p:nvSpPr>
          <p:spPr bwMode="auto">
            <a:xfrm>
              <a:off x="368300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" name="Rectangle 224"/>
            <p:cNvSpPr>
              <a:spLocks noChangeArrowheads="1"/>
            </p:cNvSpPr>
            <p:nvPr/>
          </p:nvSpPr>
          <p:spPr bwMode="auto">
            <a:xfrm>
              <a:off x="425450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" name="Rectangle 225"/>
            <p:cNvSpPr>
              <a:spLocks noChangeArrowheads="1"/>
            </p:cNvSpPr>
            <p:nvPr/>
          </p:nvSpPr>
          <p:spPr bwMode="auto">
            <a:xfrm>
              <a:off x="485775" y="22193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" name="Rectangle 226"/>
            <p:cNvSpPr>
              <a:spLocks noChangeArrowheads="1"/>
            </p:cNvSpPr>
            <p:nvPr/>
          </p:nvSpPr>
          <p:spPr bwMode="auto">
            <a:xfrm>
              <a:off x="525463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" name="Rectangle 227"/>
            <p:cNvSpPr>
              <a:spLocks noChangeArrowheads="1"/>
            </p:cNvSpPr>
            <p:nvPr/>
          </p:nvSpPr>
          <p:spPr bwMode="auto">
            <a:xfrm>
              <a:off x="579438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" name="Rectangle 228"/>
            <p:cNvSpPr>
              <a:spLocks noChangeArrowheads="1"/>
            </p:cNvSpPr>
            <p:nvPr/>
          </p:nvSpPr>
          <p:spPr bwMode="auto">
            <a:xfrm>
              <a:off x="636588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" name="Rectangle 229"/>
            <p:cNvSpPr>
              <a:spLocks noChangeArrowheads="1"/>
            </p:cNvSpPr>
            <p:nvPr/>
          </p:nvSpPr>
          <p:spPr bwMode="auto">
            <a:xfrm>
              <a:off x="153988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" name="Rectangle 230"/>
            <p:cNvSpPr>
              <a:spLocks noChangeArrowheads="1"/>
            </p:cNvSpPr>
            <p:nvPr/>
          </p:nvSpPr>
          <p:spPr bwMode="auto">
            <a:xfrm>
              <a:off x="193675" y="23336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" name="Rectangle 231"/>
            <p:cNvSpPr>
              <a:spLocks noChangeArrowheads="1"/>
            </p:cNvSpPr>
            <p:nvPr/>
          </p:nvSpPr>
          <p:spPr bwMode="auto">
            <a:xfrm>
              <a:off x="247650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2" name="Rectangle 232"/>
            <p:cNvSpPr>
              <a:spLocks noChangeArrowheads="1"/>
            </p:cNvSpPr>
            <p:nvPr/>
          </p:nvSpPr>
          <p:spPr bwMode="auto">
            <a:xfrm>
              <a:off x="307975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" name="Rectangle 233"/>
            <p:cNvSpPr>
              <a:spLocks noChangeArrowheads="1"/>
            </p:cNvSpPr>
            <p:nvPr/>
          </p:nvSpPr>
          <p:spPr bwMode="auto">
            <a:xfrm>
              <a:off x="365125" y="2333625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4" name="Rectangle 234"/>
            <p:cNvSpPr>
              <a:spLocks noChangeArrowheads="1"/>
            </p:cNvSpPr>
            <p:nvPr/>
          </p:nvSpPr>
          <p:spPr bwMode="auto">
            <a:xfrm>
              <a:off x="465138" y="2333625"/>
              <a:ext cx="10318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5" name="Rectangle 235"/>
            <p:cNvSpPr>
              <a:spLocks noChangeArrowheads="1"/>
            </p:cNvSpPr>
            <p:nvPr/>
          </p:nvSpPr>
          <p:spPr bwMode="auto">
            <a:xfrm>
              <a:off x="522288" y="23336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6" name="Rectangle 236"/>
            <p:cNvSpPr>
              <a:spLocks noChangeArrowheads="1"/>
            </p:cNvSpPr>
            <p:nvPr/>
          </p:nvSpPr>
          <p:spPr bwMode="auto">
            <a:xfrm>
              <a:off x="550863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7" name="Rectangle 237"/>
            <p:cNvSpPr>
              <a:spLocks noChangeArrowheads="1"/>
            </p:cNvSpPr>
            <p:nvPr/>
          </p:nvSpPr>
          <p:spPr bwMode="auto">
            <a:xfrm>
              <a:off x="587375" y="233362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8" name="Rectangle 238"/>
            <p:cNvSpPr>
              <a:spLocks noChangeArrowheads="1"/>
            </p:cNvSpPr>
            <p:nvPr/>
          </p:nvSpPr>
          <p:spPr bwMode="auto">
            <a:xfrm>
              <a:off x="658813" y="23336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9" name="グループ化 878"/>
          <p:cNvGrpSpPr/>
          <p:nvPr/>
        </p:nvGrpSpPr>
        <p:grpSpPr>
          <a:xfrm>
            <a:off x="968375" y="2219325"/>
            <a:ext cx="854075" cy="360363"/>
            <a:chOff x="968375" y="2219325"/>
            <a:chExt cx="854075" cy="360363"/>
          </a:xfrm>
        </p:grpSpPr>
        <p:sp>
          <p:nvSpPr>
            <p:cNvPr id="489" name="Rectangle 239"/>
            <p:cNvSpPr>
              <a:spLocks noChangeArrowheads="1"/>
            </p:cNvSpPr>
            <p:nvPr/>
          </p:nvSpPr>
          <p:spPr bwMode="auto">
            <a:xfrm>
              <a:off x="1119188" y="22193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0" name="Rectangle 240"/>
            <p:cNvSpPr>
              <a:spLocks noChangeArrowheads="1"/>
            </p:cNvSpPr>
            <p:nvPr/>
          </p:nvSpPr>
          <p:spPr bwMode="auto">
            <a:xfrm>
              <a:off x="1193800" y="2219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1" name="Rectangle 241"/>
            <p:cNvSpPr>
              <a:spLocks noChangeArrowheads="1"/>
            </p:cNvSpPr>
            <p:nvPr/>
          </p:nvSpPr>
          <p:spPr bwMode="auto">
            <a:xfrm>
              <a:off x="1271588" y="22193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2" name="Rectangle 242"/>
            <p:cNvSpPr>
              <a:spLocks noChangeArrowheads="1"/>
            </p:cNvSpPr>
            <p:nvPr/>
          </p:nvSpPr>
          <p:spPr bwMode="auto">
            <a:xfrm>
              <a:off x="1296988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3" name="Rectangle 243"/>
            <p:cNvSpPr>
              <a:spLocks noChangeArrowheads="1"/>
            </p:cNvSpPr>
            <p:nvPr/>
          </p:nvSpPr>
          <p:spPr bwMode="auto">
            <a:xfrm>
              <a:off x="1354138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4" name="Rectangle 244"/>
            <p:cNvSpPr>
              <a:spLocks noChangeArrowheads="1"/>
            </p:cNvSpPr>
            <p:nvPr/>
          </p:nvSpPr>
          <p:spPr bwMode="auto">
            <a:xfrm>
              <a:off x="1414463" y="22193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5" name="Rectangle 245"/>
            <p:cNvSpPr>
              <a:spLocks noChangeArrowheads="1"/>
            </p:cNvSpPr>
            <p:nvPr/>
          </p:nvSpPr>
          <p:spPr bwMode="auto">
            <a:xfrm>
              <a:off x="1454150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6" name="Rectangle 246"/>
            <p:cNvSpPr>
              <a:spLocks noChangeArrowheads="1"/>
            </p:cNvSpPr>
            <p:nvPr/>
          </p:nvSpPr>
          <p:spPr bwMode="auto">
            <a:xfrm>
              <a:off x="1504950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7" name="Rectangle 247"/>
            <p:cNvSpPr>
              <a:spLocks noChangeArrowheads="1"/>
            </p:cNvSpPr>
            <p:nvPr/>
          </p:nvSpPr>
          <p:spPr bwMode="auto">
            <a:xfrm>
              <a:off x="1565275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8" name="Rectangle 248"/>
            <p:cNvSpPr>
              <a:spLocks noChangeArrowheads="1"/>
            </p:cNvSpPr>
            <p:nvPr/>
          </p:nvSpPr>
          <p:spPr bwMode="auto">
            <a:xfrm>
              <a:off x="968375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9" name="Rectangle 249"/>
            <p:cNvSpPr>
              <a:spLocks noChangeArrowheads="1"/>
            </p:cNvSpPr>
            <p:nvPr/>
          </p:nvSpPr>
          <p:spPr bwMode="auto">
            <a:xfrm>
              <a:off x="1008063" y="2333625"/>
              <a:ext cx="1317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0" name="Rectangle 250"/>
            <p:cNvSpPr>
              <a:spLocks noChangeArrowheads="1"/>
            </p:cNvSpPr>
            <p:nvPr/>
          </p:nvSpPr>
          <p:spPr bwMode="auto">
            <a:xfrm>
              <a:off x="1093788" y="2333625"/>
              <a:ext cx="1095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1" name="Rectangle 251"/>
            <p:cNvSpPr>
              <a:spLocks noChangeArrowheads="1"/>
            </p:cNvSpPr>
            <p:nvPr/>
          </p:nvSpPr>
          <p:spPr bwMode="auto">
            <a:xfrm>
              <a:off x="1154113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2" name="Rectangle 252"/>
            <p:cNvSpPr>
              <a:spLocks noChangeArrowheads="1"/>
            </p:cNvSpPr>
            <p:nvPr/>
          </p:nvSpPr>
          <p:spPr bwMode="auto">
            <a:xfrm>
              <a:off x="1214438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3" name="Rectangle 253"/>
            <p:cNvSpPr>
              <a:spLocks noChangeArrowheads="1"/>
            </p:cNvSpPr>
            <p:nvPr/>
          </p:nvSpPr>
          <p:spPr bwMode="auto">
            <a:xfrm>
              <a:off x="1271588" y="23336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4" name="Rectangle 254"/>
            <p:cNvSpPr>
              <a:spLocks noChangeArrowheads="1"/>
            </p:cNvSpPr>
            <p:nvPr/>
          </p:nvSpPr>
          <p:spPr bwMode="auto">
            <a:xfrm>
              <a:off x="1314450" y="2333625"/>
              <a:ext cx="10318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5" name="Rectangle 255"/>
            <p:cNvSpPr>
              <a:spLocks noChangeArrowheads="1"/>
            </p:cNvSpPr>
            <p:nvPr/>
          </p:nvSpPr>
          <p:spPr bwMode="auto">
            <a:xfrm>
              <a:off x="1371600" y="23336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6" name="Rectangle 256"/>
            <p:cNvSpPr>
              <a:spLocks noChangeArrowheads="1"/>
            </p:cNvSpPr>
            <p:nvPr/>
          </p:nvSpPr>
          <p:spPr bwMode="auto">
            <a:xfrm>
              <a:off x="1414463" y="2333625"/>
              <a:ext cx="10318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7" name="Rectangle 257"/>
            <p:cNvSpPr>
              <a:spLocks noChangeArrowheads="1"/>
            </p:cNvSpPr>
            <p:nvPr/>
          </p:nvSpPr>
          <p:spPr bwMode="auto">
            <a:xfrm>
              <a:off x="1471613" y="2333625"/>
              <a:ext cx="1254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8" name="Rectangle 258"/>
            <p:cNvSpPr>
              <a:spLocks noChangeArrowheads="1"/>
            </p:cNvSpPr>
            <p:nvPr/>
          </p:nvSpPr>
          <p:spPr bwMode="auto">
            <a:xfrm>
              <a:off x="1550988" y="23336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9" name="Rectangle 259"/>
            <p:cNvSpPr>
              <a:spLocks noChangeArrowheads="1"/>
            </p:cNvSpPr>
            <p:nvPr/>
          </p:nvSpPr>
          <p:spPr bwMode="auto">
            <a:xfrm>
              <a:off x="1590675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0" name="Rectangle 260"/>
            <p:cNvSpPr>
              <a:spLocks noChangeArrowheads="1"/>
            </p:cNvSpPr>
            <p:nvPr/>
          </p:nvSpPr>
          <p:spPr bwMode="auto">
            <a:xfrm>
              <a:off x="1647825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1" name="Rectangle 261"/>
            <p:cNvSpPr>
              <a:spLocks noChangeArrowheads="1"/>
            </p:cNvSpPr>
            <p:nvPr/>
          </p:nvSpPr>
          <p:spPr bwMode="auto">
            <a:xfrm>
              <a:off x="1708150" y="23336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" name="Rectangle 262"/>
            <p:cNvSpPr>
              <a:spLocks noChangeArrowheads="1"/>
            </p:cNvSpPr>
            <p:nvPr/>
          </p:nvSpPr>
          <p:spPr bwMode="auto">
            <a:xfrm>
              <a:off x="1733550" y="23336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" name="Rectangle 263"/>
            <p:cNvSpPr>
              <a:spLocks noChangeArrowheads="1"/>
            </p:cNvSpPr>
            <p:nvPr/>
          </p:nvSpPr>
          <p:spPr bwMode="auto">
            <a:xfrm>
              <a:off x="1273175" y="24479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4" name="Rectangle 264"/>
            <p:cNvSpPr>
              <a:spLocks noChangeArrowheads="1"/>
            </p:cNvSpPr>
            <p:nvPr/>
          </p:nvSpPr>
          <p:spPr bwMode="auto">
            <a:xfrm>
              <a:off x="1316038" y="24479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" name="Rectangle 265"/>
            <p:cNvSpPr>
              <a:spLocks noChangeArrowheads="1"/>
            </p:cNvSpPr>
            <p:nvPr/>
          </p:nvSpPr>
          <p:spPr bwMode="auto">
            <a:xfrm>
              <a:off x="1397000" y="24479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81" name="グループ化 880"/>
          <p:cNvGrpSpPr/>
          <p:nvPr/>
        </p:nvGrpSpPr>
        <p:grpSpPr>
          <a:xfrm>
            <a:off x="1901825" y="2219325"/>
            <a:ext cx="852488" cy="360363"/>
            <a:chOff x="1901825" y="2219325"/>
            <a:chExt cx="852488" cy="360363"/>
          </a:xfrm>
        </p:grpSpPr>
        <p:sp>
          <p:nvSpPr>
            <p:cNvPr id="516" name="Rectangle 266"/>
            <p:cNvSpPr>
              <a:spLocks noChangeArrowheads="1"/>
            </p:cNvSpPr>
            <p:nvPr/>
          </p:nvSpPr>
          <p:spPr bwMode="auto">
            <a:xfrm>
              <a:off x="2054225" y="22193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7" name="Rectangle 267"/>
            <p:cNvSpPr>
              <a:spLocks noChangeArrowheads="1"/>
            </p:cNvSpPr>
            <p:nvPr/>
          </p:nvSpPr>
          <p:spPr bwMode="auto">
            <a:xfrm>
              <a:off x="2128838" y="2219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" name="Rectangle 268"/>
            <p:cNvSpPr>
              <a:spLocks noChangeArrowheads="1"/>
            </p:cNvSpPr>
            <p:nvPr/>
          </p:nvSpPr>
          <p:spPr bwMode="auto">
            <a:xfrm>
              <a:off x="2201863" y="22193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" name="Rectangle 269"/>
            <p:cNvSpPr>
              <a:spLocks noChangeArrowheads="1"/>
            </p:cNvSpPr>
            <p:nvPr/>
          </p:nvSpPr>
          <p:spPr bwMode="auto">
            <a:xfrm>
              <a:off x="2228850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" name="Rectangle 270"/>
            <p:cNvSpPr>
              <a:spLocks noChangeArrowheads="1"/>
            </p:cNvSpPr>
            <p:nvPr/>
          </p:nvSpPr>
          <p:spPr bwMode="auto">
            <a:xfrm>
              <a:off x="2287588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" name="Rectangle 271"/>
            <p:cNvSpPr>
              <a:spLocks noChangeArrowheads="1"/>
            </p:cNvSpPr>
            <p:nvPr/>
          </p:nvSpPr>
          <p:spPr bwMode="auto">
            <a:xfrm>
              <a:off x="2347913" y="22193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" name="Rectangle 272"/>
            <p:cNvSpPr>
              <a:spLocks noChangeArrowheads="1"/>
            </p:cNvSpPr>
            <p:nvPr/>
          </p:nvSpPr>
          <p:spPr bwMode="auto">
            <a:xfrm>
              <a:off x="2386013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" name="Rectangle 273"/>
            <p:cNvSpPr>
              <a:spLocks noChangeArrowheads="1"/>
            </p:cNvSpPr>
            <p:nvPr/>
          </p:nvSpPr>
          <p:spPr bwMode="auto">
            <a:xfrm>
              <a:off x="2439988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" name="Rectangle 274"/>
            <p:cNvSpPr>
              <a:spLocks noChangeArrowheads="1"/>
            </p:cNvSpPr>
            <p:nvPr/>
          </p:nvSpPr>
          <p:spPr bwMode="auto">
            <a:xfrm>
              <a:off x="2500313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" name="Rectangle 275"/>
            <p:cNvSpPr>
              <a:spLocks noChangeArrowheads="1"/>
            </p:cNvSpPr>
            <p:nvPr/>
          </p:nvSpPr>
          <p:spPr bwMode="auto">
            <a:xfrm>
              <a:off x="1901825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" name="Rectangle 276"/>
            <p:cNvSpPr>
              <a:spLocks noChangeArrowheads="1"/>
            </p:cNvSpPr>
            <p:nvPr/>
          </p:nvSpPr>
          <p:spPr bwMode="auto">
            <a:xfrm>
              <a:off x="1943100" y="2333625"/>
              <a:ext cx="1317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" name="Rectangle 277"/>
            <p:cNvSpPr>
              <a:spLocks noChangeArrowheads="1"/>
            </p:cNvSpPr>
            <p:nvPr/>
          </p:nvSpPr>
          <p:spPr bwMode="auto">
            <a:xfrm>
              <a:off x="2028825" y="2333625"/>
              <a:ext cx="1095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" name="Rectangle 278"/>
            <p:cNvSpPr>
              <a:spLocks noChangeArrowheads="1"/>
            </p:cNvSpPr>
            <p:nvPr/>
          </p:nvSpPr>
          <p:spPr bwMode="auto">
            <a:xfrm>
              <a:off x="2087563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" name="Rectangle 279"/>
            <p:cNvSpPr>
              <a:spLocks noChangeArrowheads="1"/>
            </p:cNvSpPr>
            <p:nvPr/>
          </p:nvSpPr>
          <p:spPr bwMode="auto">
            <a:xfrm>
              <a:off x="2144713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0" name="Rectangle 280"/>
            <p:cNvSpPr>
              <a:spLocks noChangeArrowheads="1"/>
            </p:cNvSpPr>
            <p:nvPr/>
          </p:nvSpPr>
          <p:spPr bwMode="auto">
            <a:xfrm>
              <a:off x="2201863" y="23336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1" name="Rectangle 281"/>
            <p:cNvSpPr>
              <a:spLocks noChangeArrowheads="1"/>
            </p:cNvSpPr>
            <p:nvPr/>
          </p:nvSpPr>
          <p:spPr bwMode="auto">
            <a:xfrm>
              <a:off x="2247900" y="2333625"/>
              <a:ext cx="10318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" name="Rectangle 282"/>
            <p:cNvSpPr>
              <a:spLocks noChangeArrowheads="1"/>
            </p:cNvSpPr>
            <p:nvPr/>
          </p:nvSpPr>
          <p:spPr bwMode="auto">
            <a:xfrm>
              <a:off x="2301875" y="23336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3" name="Rectangle 283"/>
            <p:cNvSpPr>
              <a:spLocks noChangeArrowheads="1"/>
            </p:cNvSpPr>
            <p:nvPr/>
          </p:nvSpPr>
          <p:spPr bwMode="auto">
            <a:xfrm>
              <a:off x="2347913" y="2333625"/>
              <a:ext cx="10318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4" name="Rectangle 284"/>
            <p:cNvSpPr>
              <a:spLocks noChangeArrowheads="1"/>
            </p:cNvSpPr>
            <p:nvPr/>
          </p:nvSpPr>
          <p:spPr bwMode="auto">
            <a:xfrm>
              <a:off x="2405063" y="2333625"/>
              <a:ext cx="1254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5" name="Rectangle 285"/>
            <p:cNvSpPr>
              <a:spLocks noChangeArrowheads="1"/>
            </p:cNvSpPr>
            <p:nvPr/>
          </p:nvSpPr>
          <p:spPr bwMode="auto">
            <a:xfrm>
              <a:off x="2482850" y="23336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6" name="Rectangle 286"/>
            <p:cNvSpPr>
              <a:spLocks noChangeArrowheads="1"/>
            </p:cNvSpPr>
            <p:nvPr/>
          </p:nvSpPr>
          <p:spPr bwMode="auto">
            <a:xfrm>
              <a:off x="2522538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7" name="Rectangle 287"/>
            <p:cNvSpPr>
              <a:spLocks noChangeArrowheads="1"/>
            </p:cNvSpPr>
            <p:nvPr/>
          </p:nvSpPr>
          <p:spPr bwMode="auto">
            <a:xfrm>
              <a:off x="2582863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8" name="Rectangle 288"/>
            <p:cNvSpPr>
              <a:spLocks noChangeArrowheads="1"/>
            </p:cNvSpPr>
            <p:nvPr/>
          </p:nvSpPr>
          <p:spPr bwMode="auto">
            <a:xfrm>
              <a:off x="2640013" y="23336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9" name="Rectangle 289"/>
            <p:cNvSpPr>
              <a:spLocks noChangeArrowheads="1"/>
            </p:cNvSpPr>
            <p:nvPr/>
          </p:nvSpPr>
          <p:spPr bwMode="auto">
            <a:xfrm>
              <a:off x="2665413" y="23336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0" name="Rectangle 290"/>
            <p:cNvSpPr>
              <a:spLocks noChangeArrowheads="1"/>
            </p:cNvSpPr>
            <p:nvPr/>
          </p:nvSpPr>
          <p:spPr bwMode="auto">
            <a:xfrm>
              <a:off x="2200275" y="24479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1" name="Rectangle 291"/>
            <p:cNvSpPr>
              <a:spLocks noChangeArrowheads="1"/>
            </p:cNvSpPr>
            <p:nvPr/>
          </p:nvSpPr>
          <p:spPr bwMode="auto">
            <a:xfrm>
              <a:off x="2236788" y="244792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2" name="Rectangle 292"/>
            <p:cNvSpPr>
              <a:spLocks noChangeArrowheads="1"/>
            </p:cNvSpPr>
            <p:nvPr/>
          </p:nvSpPr>
          <p:spPr bwMode="auto">
            <a:xfrm>
              <a:off x="2308225" y="24479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3" name="Rectangle 293"/>
            <p:cNvSpPr>
              <a:spLocks noChangeArrowheads="1"/>
            </p:cNvSpPr>
            <p:nvPr/>
          </p:nvSpPr>
          <p:spPr bwMode="auto">
            <a:xfrm>
              <a:off x="2387600" y="24479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.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85" name="グループ化 884"/>
          <p:cNvGrpSpPr/>
          <p:nvPr/>
        </p:nvGrpSpPr>
        <p:grpSpPr>
          <a:xfrm>
            <a:off x="3929063" y="2219325"/>
            <a:ext cx="554037" cy="246063"/>
            <a:chOff x="3929063" y="2219325"/>
            <a:chExt cx="554037" cy="246063"/>
          </a:xfrm>
        </p:grpSpPr>
        <p:sp>
          <p:nvSpPr>
            <p:cNvPr id="544" name="Rectangle 294"/>
            <p:cNvSpPr>
              <a:spLocks noChangeArrowheads="1"/>
            </p:cNvSpPr>
            <p:nvPr/>
          </p:nvSpPr>
          <p:spPr bwMode="auto">
            <a:xfrm>
              <a:off x="3929063" y="22193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5" name="Rectangle 295"/>
            <p:cNvSpPr>
              <a:spLocks noChangeArrowheads="1"/>
            </p:cNvSpPr>
            <p:nvPr/>
          </p:nvSpPr>
          <p:spPr bwMode="auto">
            <a:xfrm>
              <a:off x="4002088" y="2219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6" name="Rectangle 296"/>
            <p:cNvSpPr>
              <a:spLocks noChangeArrowheads="1"/>
            </p:cNvSpPr>
            <p:nvPr/>
          </p:nvSpPr>
          <p:spPr bwMode="auto">
            <a:xfrm>
              <a:off x="4079875" y="22193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7" name="Rectangle 297"/>
            <p:cNvSpPr>
              <a:spLocks noChangeArrowheads="1"/>
            </p:cNvSpPr>
            <p:nvPr/>
          </p:nvSpPr>
          <p:spPr bwMode="auto">
            <a:xfrm>
              <a:off x="4105275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8" name="Rectangle 298"/>
            <p:cNvSpPr>
              <a:spLocks noChangeArrowheads="1"/>
            </p:cNvSpPr>
            <p:nvPr/>
          </p:nvSpPr>
          <p:spPr bwMode="auto">
            <a:xfrm>
              <a:off x="4162425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9" name="Rectangle 299"/>
            <p:cNvSpPr>
              <a:spLocks noChangeArrowheads="1"/>
            </p:cNvSpPr>
            <p:nvPr/>
          </p:nvSpPr>
          <p:spPr bwMode="auto">
            <a:xfrm>
              <a:off x="4222750" y="22193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0" name="Rectangle 300"/>
            <p:cNvSpPr>
              <a:spLocks noChangeArrowheads="1"/>
            </p:cNvSpPr>
            <p:nvPr/>
          </p:nvSpPr>
          <p:spPr bwMode="auto">
            <a:xfrm>
              <a:off x="4262438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1" name="Rectangle 301"/>
            <p:cNvSpPr>
              <a:spLocks noChangeArrowheads="1"/>
            </p:cNvSpPr>
            <p:nvPr/>
          </p:nvSpPr>
          <p:spPr bwMode="auto">
            <a:xfrm>
              <a:off x="4318000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2" name="Rectangle 302"/>
            <p:cNvSpPr>
              <a:spLocks noChangeArrowheads="1"/>
            </p:cNvSpPr>
            <p:nvPr/>
          </p:nvSpPr>
          <p:spPr bwMode="auto">
            <a:xfrm>
              <a:off x="4376738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" name="Rectangle 303"/>
            <p:cNvSpPr>
              <a:spLocks noChangeArrowheads="1"/>
            </p:cNvSpPr>
            <p:nvPr/>
          </p:nvSpPr>
          <p:spPr bwMode="auto">
            <a:xfrm>
              <a:off x="3951288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4" name="Rectangle 304"/>
            <p:cNvSpPr>
              <a:spLocks noChangeArrowheads="1"/>
            </p:cNvSpPr>
            <p:nvPr/>
          </p:nvSpPr>
          <p:spPr bwMode="auto">
            <a:xfrm>
              <a:off x="3990975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5" name="Rectangle 305"/>
            <p:cNvSpPr>
              <a:spLocks noChangeArrowheads="1"/>
            </p:cNvSpPr>
            <p:nvPr/>
          </p:nvSpPr>
          <p:spPr bwMode="auto">
            <a:xfrm>
              <a:off x="4051300" y="2333625"/>
              <a:ext cx="1095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6" name="Rectangle 306"/>
            <p:cNvSpPr>
              <a:spLocks noChangeArrowheads="1"/>
            </p:cNvSpPr>
            <p:nvPr/>
          </p:nvSpPr>
          <p:spPr bwMode="auto">
            <a:xfrm>
              <a:off x="4111625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7" name="Rectangle 307"/>
            <p:cNvSpPr>
              <a:spLocks noChangeArrowheads="1"/>
            </p:cNvSpPr>
            <p:nvPr/>
          </p:nvSpPr>
          <p:spPr bwMode="auto">
            <a:xfrm>
              <a:off x="4168775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8" name="Rectangle 308"/>
            <p:cNvSpPr>
              <a:spLocks noChangeArrowheads="1"/>
            </p:cNvSpPr>
            <p:nvPr/>
          </p:nvSpPr>
          <p:spPr bwMode="auto">
            <a:xfrm>
              <a:off x="4229100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" name="Rectangle 309"/>
            <p:cNvSpPr>
              <a:spLocks noChangeArrowheads="1"/>
            </p:cNvSpPr>
            <p:nvPr/>
          </p:nvSpPr>
          <p:spPr bwMode="auto">
            <a:xfrm>
              <a:off x="4268788" y="233362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0" name="Rectangle 310"/>
            <p:cNvSpPr>
              <a:spLocks noChangeArrowheads="1"/>
            </p:cNvSpPr>
            <p:nvPr/>
          </p:nvSpPr>
          <p:spPr bwMode="auto">
            <a:xfrm>
              <a:off x="4340225" y="23336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87" name="グループ化 886"/>
          <p:cNvGrpSpPr/>
          <p:nvPr/>
        </p:nvGrpSpPr>
        <p:grpSpPr>
          <a:xfrm>
            <a:off x="4865688" y="2219325"/>
            <a:ext cx="552449" cy="246063"/>
            <a:chOff x="4865688" y="2219325"/>
            <a:chExt cx="552449" cy="246063"/>
          </a:xfrm>
        </p:grpSpPr>
        <p:sp>
          <p:nvSpPr>
            <p:cNvPr id="561" name="Rectangle 311"/>
            <p:cNvSpPr>
              <a:spLocks noChangeArrowheads="1"/>
            </p:cNvSpPr>
            <p:nvPr/>
          </p:nvSpPr>
          <p:spPr bwMode="auto">
            <a:xfrm>
              <a:off x="4865688" y="22193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2" name="Rectangle 312"/>
            <p:cNvSpPr>
              <a:spLocks noChangeArrowheads="1"/>
            </p:cNvSpPr>
            <p:nvPr/>
          </p:nvSpPr>
          <p:spPr bwMode="auto">
            <a:xfrm>
              <a:off x="4940300" y="2219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3" name="Rectangle 313"/>
            <p:cNvSpPr>
              <a:spLocks noChangeArrowheads="1"/>
            </p:cNvSpPr>
            <p:nvPr/>
          </p:nvSpPr>
          <p:spPr bwMode="auto">
            <a:xfrm>
              <a:off x="5014913" y="22193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4" name="Rectangle 314"/>
            <p:cNvSpPr>
              <a:spLocks noChangeArrowheads="1"/>
            </p:cNvSpPr>
            <p:nvPr/>
          </p:nvSpPr>
          <p:spPr bwMode="auto">
            <a:xfrm>
              <a:off x="5040313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5" name="Rectangle 315"/>
            <p:cNvSpPr>
              <a:spLocks noChangeArrowheads="1"/>
            </p:cNvSpPr>
            <p:nvPr/>
          </p:nvSpPr>
          <p:spPr bwMode="auto">
            <a:xfrm>
              <a:off x="5100638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6" name="Rectangle 316"/>
            <p:cNvSpPr>
              <a:spLocks noChangeArrowheads="1"/>
            </p:cNvSpPr>
            <p:nvPr/>
          </p:nvSpPr>
          <p:spPr bwMode="auto">
            <a:xfrm>
              <a:off x="5160963" y="22193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7" name="Rectangle 317"/>
            <p:cNvSpPr>
              <a:spLocks noChangeArrowheads="1"/>
            </p:cNvSpPr>
            <p:nvPr/>
          </p:nvSpPr>
          <p:spPr bwMode="auto">
            <a:xfrm>
              <a:off x="5197475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8" name="Rectangle 318"/>
            <p:cNvSpPr>
              <a:spLocks noChangeArrowheads="1"/>
            </p:cNvSpPr>
            <p:nvPr/>
          </p:nvSpPr>
          <p:spPr bwMode="auto">
            <a:xfrm>
              <a:off x="5251450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9" name="Rectangle 319"/>
            <p:cNvSpPr>
              <a:spLocks noChangeArrowheads="1"/>
            </p:cNvSpPr>
            <p:nvPr/>
          </p:nvSpPr>
          <p:spPr bwMode="auto">
            <a:xfrm>
              <a:off x="5311775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0" name="Rectangle 320"/>
            <p:cNvSpPr>
              <a:spLocks noChangeArrowheads="1"/>
            </p:cNvSpPr>
            <p:nvPr/>
          </p:nvSpPr>
          <p:spPr bwMode="auto">
            <a:xfrm>
              <a:off x="4875213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1" name="Rectangle 321"/>
            <p:cNvSpPr>
              <a:spLocks noChangeArrowheads="1"/>
            </p:cNvSpPr>
            <p:nvPr/>
          </p:nvSpPr>
          <p:spPr bwMode="auto">
            <a:xfrm>
              <a:off x="4911725" y="2333625"/>
              <a:ext cx="1095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2" name="Rectangle 322"/>
            <p:cNvSpPr>
              <a:spLocks noChangeArrowheads="1"/>
            </p:cNvSpPr>
            <p:nvPr/>
          </p:nvSpPr>
          <p:spPr bwMode="auto">
            <a:xfrm>
              <a:off x="4972050" y="23336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3" name="Rectangle 323"/>
            <p:cNvSpPr>
              <a:spLocks noChangeArrowheads="1"/>
            </p:cNvSpPr>
            <p:nvPr/>
          </p:nvSpPr>
          <p:spPr bwMode="auto">
            <a:xfrm>
              <a:off x="5011738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" name="Rectangle 324"/>
            <p:cNvSpPr>
              <a:spLocks noChangeArrowheads="1"/>
            </p:cNvSpPr>
            <p:nvPr/>
          </p:nvSpPr>
          <p:spPr bwMode="auto">
            <a:xfrm>
              <a:off x="5072063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5" name="Rectangle 325"/>
            <p:cNvSpPr>
              <a:spLocks noChangeArrowheads="1"/>
            </p:cNvSpPr>
            <p:nvPr/>
          </p:nvSpPr>
          <p:spPr bwMode="auto">
            <a:xfrm>
              <a:off x="5129213" y="23336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6" name="Rectangle 326"/>
            <p:cNvSpPr>
              <a:spLocks noChangeArrowheads="1"/>
            </p:cNvSpPr>
            <p:nvPr/>
          </p:nvSpPr>
          <p:spPr bwMode="auto">
            <a:xfrm>
              <a:off x="5165725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7" name="Rectangle 327"/>
            <p:cNvSpPr>
              <a:spLocks noChangeArrowheads="1"/>
            </p:cNvSpPr>
            <p:nvPr/>
          </p:nvSpPr>
          <p:spPr bwMode="auto">
            <a:xfrm>
              <a:off x="5208588" y="23336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8" name="Rectangle 328"/>
            <p:cNvSpPr>
              <a:spLocks noChangeArrowheads="1"/>
            </p:cNvSpPr>
            <p:nvPr/>
          </p:nvSpPr>
          <p:spPr bwMode="auto">
            <a:xfrm>
              <a:off x="5289550" y="23336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89" name="グループ化 888"/>
          <p:cNvGrpSpPr/>
          <p:nvPr/>
        </p:nvGrpSpPr>
        <p:grpSpPr>
          <a:xfrm>
            <a:off x="5783263" y="2219325"/>
            <a:ext cx="552449" cy="246063"/>
            <a:chOff x="5783263" y="2219325"/>
            <a:chExt cx="552449" cy="246063"/>
          </a:xfrm>
        </p:grpSpPr>
        <p:sp>
          <p:nvSpPr>
            <p:cNvPr id="579" name="Rectangle 329"/>
            <p:cNvSpPr>
              <a:spLocks noChangeArrowheads="1"/>
            </p:cNvSpPr>
            <p:nvPr/>
          </p:nvSpPr>
          <p:spPr bwMode="auto">
            <a:xfrm>
              <a:off x="5783263" y="22193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0" name="Rectangle 330"/>
            <p:cNvSpPr>
              <a:spLocks noChangeArrowheads="1"/>
            </p:cNvSpPr>
            <p:nvPr/>
          </p:nvSpPr>
          <p:spPr bwMode="auto">
            <a:xfrm>
              <a:off x="5857875" y="2219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1" name="Rectangle 331"/>
            <p:cNvSpPr>
              <a:spLocks noChangeArrowheads="1"/>
            </p:cNvSpPr>
            <p:nvPr/>
          </p:nvSpPr>
          <p:spPr bwMode="auto">
            <a:xfrm>
              <a:off x="5932488" y="22193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2" name="Rectangle 332"/>
            <p:cNvSpPr>
              <a:spLocks noChangeArrowheads="1"/>
            </p:cNvSpPr>
            <p:nvPr/>
          </p:nvSpPr>
          <p:spPr bwMode="auto">
            <a:xfrm>
              <a:off x="5957888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3" name="Rectangle 333"/>
            <p:cNvSpPr>
              <a:spLocks noChangeArrowheads="1"/>
            </p:cNvSpPr>
            <p:nvPr/>
          </p:nvSpPr>
          <p:spPr bwMode="auto">
            <a:xfrm>
              <a:off x="6018213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4" name="Rectangle 334"/>
            <p:cNvSpPr>
              <a:spLocks noChangeArrowheads="1"/>
            </p:cNvSpPr>
            <p:nvPr/>
          </p:nvSpPr>
          <p:spPr bwMode="auto">
            <a:xfrm>
              <a:off x="6076950" y="22193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" name="Rectangle 335"/>
            <p:cNvSpPr>
              <a:spLocks noChangeArrowheads="1"/>
            </p:cNvSpPr>
            <p:nvPr/>
          </p:nvSpPr>
          <p:spPr bwMode="auto">
            <a:xfrm>
              <a:off x="6115050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6" name="Rectangle 336"/>
            <p:cNvSpPr>
              <a:spLocks noChangeArrowheads="1"/>
            </p:cNvSpPr>
            <p:nvPr/>
          </p:nvSpPr>
          <p:spPr bwMode="auto">
            <a:xfrm>
              <a:off x="6169025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7" name="Rectangle 337"/>
            <p:cNvSpPr>
              <a:spLocks noChangeArrowheads="1"/>
            </p:cNvSpPr>
            <p:nvPr/>
          </p:nvSpPr>
          <p:spPr bwMode="auto">
            <a:xfrm>
              <a:off x="6229350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8" name="Rectangle 338"/>
            <p:cNvSpPr>
              <a:spLocks noChangeArrowheads="1"/>
            </p:cNvSpPr>
            <p:nvPr/>
          </p:nvSpPr>
          <p:spPr bwMode="auto">
            <a:xfrm>
              <a:off x="5797550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" name="Rectangle 339"/>
            <p:cNvSpPr>
              <a:spLocks noChangeArrowheads="1"/>
            </p:cNvSpPr>
            <p:nvPr/>
          </p:nvSpPr>
          <p:spPr bwMode="auto">
            <a:xfrm>
              <a:off x="5834063" y="2333625"/>
              <a:ext cx="1095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0" name="Rectangle 340"/>
            <p:cNvSpPr>
              <a:spLocks noChangeArrowheads="1"/>
            </p:cNvSpPr>
            <p:nvPr/>
          </p:nvSpPr>
          <p:spPr bwMode="auto">
            <a:xfrm>
              <a:off x="5894388" y="23336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1" name="Rectangle 341"/>
            <p:cNvSpPr>
              <a:spLocks noChangeArrowheads="1"/>
            </p:cNvSpPr>
            <p:nvPr/>
          </p:nvSpPr>
          <p:spPr bwMode="auto">
            <a:xfrm>
              <a:off x="5934075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" name="Rectangle 342"/>
            <p:cNvSpPr>
              <a:spLocks noChangeArrowheads="1"/>
            </p:cNvSpPr>
            <p:nvPr/>
          </p:nvSpPr>
          <p:spPr bwMode="auto">
            <a:xfrm>
              <a:off x="5994400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3" name="Rectangle 343"/>
            <p:cNvSpPr>
              <a:spLocks noChangeArrowheads="1"/>
            </p:cNvSpPr>
            <p:nvPr/>
          </p:nvSpPr>
          <p:spPr bwMode="auto">
            <a:xfrm>
              <a:off x="6051550" y="23336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" name="Rectangle 344"/>
            <p:cNvSpPr>
              <a:spLocks noChangeArrowheads="1"/>
            </p:cNvSpPr>
            <p:nvPr/>
          </p:nvSpPr>
          <p:spPr bwMode="auto">
            <a:xfrm>
              <a:off x="6089650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5" name="Rectangle 345"/>
            <p:cNvSpPr>
              <a:spLocks noChangeArrowheads="1"/>
            </p:cNvSpPr>
            <p:nvPr/>
          </p:nvSpPr>
          <p:spPr bwMode="auto">
            <a:xfrm>
              <a:off x="6129338" y="233362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" name="Rectangle 346"/>
            <p:cNvSpPr>
              <a:spLocks noChangeArrowheads="1"/>
            </p:cNvSpPr>
            <p:nvPr/>
          </p:nvSpPr>
          <p:spPr bwMode="auto">
            <a:xfrm>
              <a:off x="6197600" y="23336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91" name="グループ化 890"/>
          <p:cNvGrpSpPr/>
          <p:nvPr/>
        </p:nvGrpSpPr>
        <p:grpSpPr>
          <a:xfrm>
            <a:off x="6669088" y="2219325"/>
            <a:ext cx="669925" cy="360363"/>
            <a:chOff x="6669088" y="2219325"/>
            <a:chExt cx="669925" cy="360363"/>
          </a:xfrm>
        </p:grpSpPr>
        <p:sp>
          <p:nvSpPr>
            <p:cNvPr id="597" name="Rectangle 347"/>
            <p:cNvSpPr>
              <a:spLocks noChangeArrowheads="1"/>
            </p:cNvSpPr>
            <p:nvPr/>
          </p:nvSpPr>
          <p:spPr bwMode="auto">
            <a:xfrm>
              <a:off x="6726238" y="22193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8" name="Rectangle 348"/>
            <p:cNvSpPr>
              <a:spLocks noChangeArrowheads="1"/>
            </p:cNvSpPr>
            <p:nvPr/>
          </p:nvSpPr>
          <p:spPr bwMode="auto">
            <a:xfrm>
              <a:off x="6800850" y="2219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9" name="Rectangle 349"/>
            <p:cNvSpPr>
              <a:spLocks noChangeArrowheads="1"/>
            </p:cNvSpPr>
            <p:nvPr/>
          </p:nvSpPr>
          <p:spPr bwMode="auto">
            <a:xfrm>
              <a:off x="6875463" y="22193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0" name="Rectangle 350"/>
            <p:cNvSpPr>
              <a:spLocks noChangeArrowheads="1"/>
            </p:cNvSpPr>
            <p:nvPr/>
          </p:nvSpPr>
          <p:spPr bwMode="auto">
            <a:xfrm>
              <a:off x="6900863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1" name="Rectangle 351"/>
            <p:cNvSpPr>
              <a:spLocks noChangeArrowheads="1"/>
            </p:cNvSpPr>
            <p:nvPr/>
          </p:nvSpPr>
          <p:spPr bwMode="auto">
            <a:xfrm>
              <a:off x="6961188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2" name="Rectangle 352"/>
            <p:cNvSpPr>
              <a:spLocks noChangeArrowheads="1"/>
            </p:cNvSpPr>
            <p:nvPr/>
          </p:nvSpPr>
          <p:spPr bwMode="auto">
            <a:xfrm>
              <a:off x="7019925" y="22193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3" name="Rectangle 353"/>
            <p:cNvSpPr>
              <a:spLocks noChangeArrowheads="1"/>
            </p:cNvSpPr>
            <p:nvPr/>
          </p:nvSpPr>
          <p:spPr bwMode="auto">
            <a:xfrm>
              <a:off x="7058025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4" name="Rectangle 354"/>
            <p:cNvSpPr>
              <a:spLocks noChangeArrowheads="1"/>
            </p:cNvSpPr>
            <p:nvPr/>
          </p:nvSpPr>
          <p:spPr bwMode="auto">
            <a:xfrm>
              <a:off x="7112000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5" name="Rectangle 355"/>
            <p:cNvSpPr>
              <a:spLocks noChangeArrowheads="1"/>
            </p:cNvSpPr>
            <p:nvPr/>
          </p:nvSpPr>
          <p:spPr bwMode="auto">
            <a:xfrm>
              <a:off x="7172325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6" name="Rectangle 356"/>
            <p:cNvSpPr>
              <a:spLocks noChangeArrowheads="1"/>
            </p:cNvSpPr>
            <p:nvPr/>
          </p:nvSpPr>
          <p:spPr bwMode="auto">
            <a:xfrm>
              <a:off x="6740525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7" name="Rectangle 357"/>
            <p:cNvSpPr>
              <a:spLocks noChangeArrowheads="1"/>
            </p:cNvSpPr>
            <p:nvPr/>
          </p:nvSpPr>
          <p:spPr bwMode="auto">
            <a:xfrm>
              <a:off x="6777038" y="23336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8" name="Rectangle 358"/>
            <p:cNvSpPr>
              <a:spLocks noChangeArrowheads="1"/>
            </p:cNvSpPr>
            <p:nvPr/>
          </p:nvSpPr>
          <p:spPr bwMode="auto">
            <a:xfrm>
              <a:off x="6832600" y="23336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9" name="Rectangle 359"/>
            <p:cNvSpPr>
              <a:spLocks noChangeArrowheads="1"/>
            </p:cNvSpPr>
            <p:nvPr/>
          </p:nvSpPr>
          <p:spPr bwMode="auto">
            <a:xfrm>
              <a:off x="6858000" y="23336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x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0" name="Rectangle 360"/>
            <p:cNvSpPr>
              <a:spLocks noChangeArrowheads="1"/>
            </p:cNvSpPr>
            <p:nvPr/>
          </p:nvSpPr>
          <p:spPr bwMode="auto">
            <a:xfrm>
              <a:off x="6911975" y="2333625"/>
              <a:ext cx="1317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1" name="Rectangle 361"/>
            <p:cNvSpPr>
              <a:spLocks noChangeArrowheads="1"/>
            </p:cNvSpPr>
            <p:nvPr/>
          </p:nvSpPr>
          <p:spPr bwMode="auto">
            <a:xfrm>
              <a:off x="6997700" y="2333625"/>
              <a:ext cx="1095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2" name="Rectangle 362"/>
            <p:cNvSpPr>
              <a:spLocks noChangeArrowheads="1"/>
            </p:cNvSpPr>
            <p:nvPr/>
          </p:nvSpPr>
          <p:spPr bwMode="auto">
            <a:xfrm>
              <a:off x="7054850" y="2333625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3" name="Rectangle 363"/>
            <p:cNvSpPr>
              <a:spLocks noChangeArrowheads="1"/>
            </p:cNvSpPr>
            <p:nvPr/>
          </p:nvSpPr>
          <p:spPr bwMode="auto">
            <a:xfrm>
              <a:off x="7158038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4" name="Rectangle 364"/>
            <p:cNvSpPr>
              <a:spLocks noChangeArrowheads="1"/>
            </p:cNvSpPr>
            <p:nvPr/>
          </p:nvSpPr>
          <p:spPr bwMode="auto">
            <a:xfrm>
              <a:off x="6669088" y="24479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" name="Rectangle 365"/>
            <p:cNvSpPr>
              <a:spLocks noChangeArrowheads="1"/>
            </p:cNvSpPr>
            <p:nvPr/>
          </p:nvSpPr>
          <p:spPr bwMode="auto">
            <a:xfrm>
              <a:off x="6708775" y="2447925"/>
              <a:ext cx="1317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" name="Rectangle 366"/>
            <p:cNvSpPr>
              <a:spLocks noChangeArrowheads="1"/>
            </p:cNvSpPr>
            <p:nvPr/>
          </p:nvSpPr>
          <p:spPr bwMode="auto">
            <a:xfrm>
              <a:off x="6794500" y="2447925"/>
              <a:ext cx="1095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7" name="Rectangle 367"/>
            <p:cNvSpPr>
              <a:spLocks noChangeArrowheads="1"/>
            </p:cNvSpPr>
            <p:nvPr/>
          </p:nvSpPr>
          <p:spPr bwMode="auto">
            <a:xfrm>
              <a:off x="6851650" y="2447925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8" name="Rectangle 368"/>
            <p:cNvSpPr>
              <a:spLocks noChangeArrowheads="1"/>
            </p:cNvSpPr>
            <p:nvPr/>
          </p:nvSpPr>
          <p:spPr bwMode="auto">
            <a:xfrm>
              <a:off x="6954838" y="2447925"/>
              <a:ext cx="12858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9" name="Rectangle 369"/>
            <p:cNvSpPr>
              <a:spLocks noChangeArrowheads="1"/>
            </p:cNvSpPr>
            <p:nvPr/>
          </p:nvSpPr>
          <p:spPr bwMode="auto">
            <a:xfrm>
              <a:off x="7037388" y="2447925"/>
              <a:ext cx="10318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0" name="Rectangle 370"/>
            <p:cNvSpPr>
              <a:spLocks noChangeArrowheads="1"/>
            </p:cNvSpPr>
            <p:nvPr/>
          </p:nvSpPr>
          <p:spPr bwMode="auto">
            <a:xfrm>
              <a:off x="7091363" y="24479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1" name="Rectangle 371"/>
            <p:cNvSpPr>
              <a:spLocks noChangeArrowheads="1"/>
            </p:cNvSpPr>
            <p:nvPr/>
          </p:nvSpPr>
          <p:spPr bwMode="auto">
            <a:xfrm>
              <a:off x="7134225" y="24479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2" name="Rectangle 372"/>
            <p:cNvSpPr>
              <a:spLocks noChangeArrowheads="1"/>
            </p:cNvSpPr>
            <p:nvPr/>
          </p:nvSpPr>
          <p:spPr bwMode="auto">
            <a:xfrm>
              <a:off x="7215188" y="24479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93" name="グループ化 892"/>
          <p:cNvGrpSpPr/>
          <p:nvPr/>
        </p:nvGrpSpPr>
        <p:grpSpPr>
          <a:xfrm>
            <a:off x="7612063" y="2219325"/>
            <a:ext cx="655637" cy="360363"/>
            <a:chOff x="7612063" y="2219325"/>
            <a:chExt cx="655637" cy="360363"/>
          </a:xfrm>
        </p:grpSpPr>
        <p:sp>
          <p:nvSpPr>
            <p:cNvPr id="623" name="Rectangle 373"/>
            <p:cNvSpPr>
              <a:spLocks noChangeArrowheads="1"/>
            </p:cNvSpPr>
            <p:nvPr/>
          </p:nvSpPr>
          <p:spPr bwMode="auto">
            <a:xfrm>
              <a:off x="7661275" y="22193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4" name="Rectangle 374"/>
            <p:cNvSpPr>
              <a:spLocks noChangeArrowheads="1"/>
            </p:cNvSpPr>
            <p:nvPr/>
          </p:nvSpPr>
          <p:spPr bwMode="auto">
            <a:xfrm>
              <a:off x="7734300" y="2219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5" name="Rectangle 375"/>
            <p:cNvSpPr>
              <a:spLocks noChangeArrowheads="1"/>
            </p:cNvSpPr>
            <p:nvPr/>
          </p:nvSpPr>
          <p:spPr bwMode="auto">
            <a:xfrm>
              <a:off x="7812088" y="22193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6" name="Rectangle 376"/>
            <p:cNvSpPr>
              <a:spLocks noChangeArrowheads="1"/>
            </p:cNvSpPr>
            <p:nvPr/>
          </p:nvSpPr>
          <p:spPr bwMode="auto">
            <a:xfrm>
              <a:off x="7837488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7" name="Rectangle 377"/>
            <p:cNvSpPr>
              <a:spLocks noChangeArrowheads="1"/>
            </p:cNvSpPr>
            <p:nvPr/>
          </p:nvSpPr>
          <p:spPr bwMode="auto">
            <a:xfrm>
              <a:off x="7894638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8" name="Rectangle 378"/>
            <p:cNvSpPr>
              <a:spLocks noChangeArrowheads="1"/>
            </p:cNvSpPr>
            <p:nvPr/>
          </p:nvSpPr>
          <p:spPr bwMode="auto">
            <a:xfrm>
              <a:off x="7954963" y="22193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9" name="Rectangle 379"/>
            <p:cNvSpPr>
              <a:spLocks noChangeArrowheads="1"/>
            </p:cNvSpPr>
            <p:nvPr/>
          </p:nvSpPr>
          <p:spPr bwMode="auto">
            <a:xfrm>
              <a:off x="7994650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0" name="Rectangle 380"/>
            <p:cNvSpPr>
              <a:spLocks noChangeArrowheads="1"/>
            </p:cNvSpPr>
            <p:nvPr/>
          </p:nvSpPr>
          <p:spPr bwMode="auto">
            <a:xfrm>
              <a:off x="8048625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1" name="Rectangle 381"/>
            <p:cNvSpPr>
              <a:spLocks noChangeArrowheads="1"/>
            </p:cNvSpPr>
            <p:nvPr/>
          </p:nvSpPr>
          <p:spPr bwMode="auto">
            <a:xfrm>
              <a:off x="8108950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2" name="Rectangle 382"/>
            <p:cNvSpPr>
              <a:spLocks noChangeArrowheads="1"/>
            </p:cNvSpPr>
            <p:nvPr/>
          </p:nvSpPr>
          <p:spPr bwMode="auto">
            <a:xfrm>
              <a:off x="7675563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3" name="Rectangle 383"/>
            <p:cNvSpPr>
              <a:spLocks noChangeArrowheads="1"/>
            </p:cNvSpPr>
            <p:nvPr/>
          </p:nvSpPr>
          <p:spPr bwMode="auto">
            <a:xfrm>
              <a:off x="7715250" y="23336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4" name="Rectangle 384"/>
            <p:cNvSpPr>
              <a:spLocks noChangeArrowheads="1"/>
            </p:cNvSpPr>
            <p:nvPr/>
          </p:nvSpPr>
          <p:spPr bwMode="auto">
            <a:xfrm>
              <a:off x="7769225" y="23336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5" name="Rectangle 385"/>
            <p:cNvSpPr>
              <a:spLocks noChangeArrowheads="1"/>
            </p:cNvSpPr>
            <p:nvPr/>
          </p:nvSpPr>
          <p:spPr bwMode="auto">
            <a:xfrm>
              <a:off x="7791450" y="23336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x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6" name="Rectangle 386"/>
            <p:cNvSpPr>
              <a:spLocks noChangeArrowheads="1"/>
            </p:cNvSpPr>
            <p:nvPr/>
          </p:nvSpPr>
          <p:spPr bwMode="auto">
            <a:xfrm>
              <a:off x="7847013" y="2333625"/>
              <a:ext cx="1317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7" name="Rectangle 387"/>
            <p:cNvSpPr>
              <a:spLocks noChangeArrowheads="1"/>
            </p:cNvSpPr>
            <p:nvPr/>
          </p:nvSpPr>
          <p:spPr bwMode="auto">
            <a:xfrm>
              <a:off x="7932738" y="2333625"/>
              <a:ext cx="1095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8" name="Rectangle 388"/>
            <p:cNvSpPr>
              <a:spLocks noChangeArrowheads="1"/>
            </p:cNvSpPr>
            <p:nvPr/>
          </p:nvSpPr>
          <p:spPr bwMode="auto">
            <a:xfrm>
              <a:off x="7991475" y="2333625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9" name="Rectangle 389"/>
            <p:cNvSpPr>
              <a:spLocks noChangeArrowheads="1"/>
            </p:cNvSpPr>
            <p:nvPr/>
          </p:nvSpPr>
          <p:spPr bwMode="auto">
            <a:xfrm>
              <a:off x="8094663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0" name="Rectangle 390"/>
            <p:cNvSpPr>
              <a:spLocks noChangeArrowheads="1"/>
            </p:cNvSpPr>
            <p:nvPr/>
          </p:nvSpPr>
          <p:spPr bwMode="auto">
            <a:xfrm>
              <a:off x="7612063" y="24479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1" name="Rectangle 391"/>
            <p:cNvSpPr>
              <a:spLocks noChangeArrowheads="1"/>
            </p:cNvSpPr>
            <p:nvPr/>
          </p:nvSpPr>
          <p:spPr bwMode="auto">
            <a:xfrm>
              <a:off x="7648575" y="2447925"/>
              <a:ext cx="1317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2" name="Rectangle 392"/>
            <p:cNvSpPr>
              <a:spLocks noChangeArrowheads="1"/>
            </p:cNvSpPr>
            <p:nvPr/>
          </p:nvSpPr>
          <p:spPr bwMode="auto">
            <a:xfrm>
              <a:off x="7734300" y="2447925"/>
              <a:ext cx="1095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3" name="Rectangle 393"/>
            <p:cNvSpPr>
              <a:spLocks noChangeArrowheads="1"/>
            </p:cNvSpPr>
            <p:nvPr/>
          </p:nvSpPr>
          <p:spPr bwMode="auto">
            <a:xfrm>
              <a:off x="7794625" y="2447925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4" name="Rectangle 394"/>
            <p:cNvSpPr>
              <a:spLocks noChangeArrowheads="1"/>
            </p:cNvSpPr>
            <p:nvPr/>
          </p:nvSpPr>
          <p:spPr bwMode="auto">
            <a:xfrm>
              <a:off x="7897813" y="2447925"/>
              <a:ext cx="12858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5" name="Rectangle 395"/>
            <p:cNvSpPr>
              <a:spLocks noChangeArrowheads="1"/>
            </p:cNvSpPr>
            <p:nvPr/>
          </p:nvSpPr>
          <p:spPr bwMode="auto">
            <a:xfrm>
              <a:off x="7980363" y="2447925"/>
              <a:ext cx="10318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6" name="Rectangle 396"/>
            <p:cNvSpPr>
              <a:spLocks noChangeArrowheads="1"/>
            </p:cNvSpPr>
            <p:nvPr/>
          </p:nvSpPr>
          <p:spPr bwMode="auto">
            <a:xfrm>
              <a:off x="8034338" y="24479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7" name="Rectangle 397"/>
            <p:cNvSpPr>
              <a:spLocks noChangeArrowheads="1"/>
            </p:cNvSpPr>
            <p:nvPr/>
          </p:nvSpPr>
          <p:spPr bwMode="auto">
            <a:xfrm>
              <a:off x="8072438" y="244792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8" name="Rectangle 398"/>
            <p:cNvSpPr>
              <a:spLocks noChangeArrowheads="1"/>
            </p:cNvSpPr>
            <p:nvPr/>
          </p:nvSpPr>
          <p:spPr bwMode="auto">
            <a:xfrm>
              <a:off x="8143875" y="24479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95" name="グループ化 894"/>
          <p:cNvGrpSpPr/>
          <p:nvPr/>
        </p:nvGrpSpPr>
        <p:grpSpPr>
          <a:xfrm>
            <a:off x="8548687" y="2219325"/>
            <a:ext cx="644525" cy="360363"/>
            <a:chOff x="8548687" y="2219325"/>
            <a:chExt cx="644525" cy="360363"/>
          </a:xfrm>
        </p:grpSpPr>
        <p:sp>
          <p:nvSpPr>
            <p:cNvPr id="649" name="Rectangle 399"/>
            <p:cNvSpPr>
              <a:spLocks noChangeArrowheads="1"/>
            </p:cNvSpPr>
            <p:nvPr/>
          </p:nvSpPr>
          <p:spPr bwMode="auto">
            <a:xfrm>
              <a:off x="8591550" y="22193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0" name="Rectangle 400"/>
            <p:cNvSpPr>
              <a:spLocks noChangeArrowheads="1"/>
            </p:cNvSpPr>
            <p:nvPr/>
          </p:nvSpPr>
          <p:spPr bwMode="auto">
            <a:xfrm>
              <a:off x="8666163" y="2219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1" name="Rectangle 401"/>
            <p:cNvSpPr>
              <a:spLocks noChangeArrowheads="1"/>
            </p:cNvSpPr>
            <p:nvPr/>
          </p:nvSpPr>
          <p:spPr bwMode="auto">
            <a:xfrm>
              <a:off x="8743950" y="22193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2" name="Rectangle 402"/>
            <p:cNvSpPr>
              <a:spLocks noChangeArrowheads="1"/>
            </p:cNvSpPr>
            <p:nvPr/>
          </p:nvSpPr>
          <p:spPr bwMode="auto">
            <a:xfrm>
              <a:off x="8769350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3" name="Rectangle 403"/>
            <p:cNvSpPr>
              <a:spLocks noChangeArrowheads="1"/>
            </p:cNvSpPr>
            <p:nvPr/>
          </p:nvSpPr>
          <p:spPr bwMode="auto">
            <a:xfrm>
              <a:off x="8826500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4" name="Rectangle 404"/>
            <p:cNvSpPr>
              <a:spLocks noChangeArrowheads="1"/>
            </p:cNvSpPr>
            <p:nvPr/>
          </p:nvSpPr>
          <p:spPr bwMode="auto">
            <a:xfrm>
              <a:off x="8886825" y="22193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" name="Rectangle 405"/>
            <p:cNvSpPr>
              <a:spLocks noChangeArrowheads="1"/>
            </p:cNvSpPr>
            <p:nvPr/>
          </p:nvSpPr>
          <p:spPr bwMode="auto">
            <a:xfrm>
              <a:off x="8926513" y="22193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6" name="Rectangle 407"/>
            <p:cNvSpPr>
              <a:spLocks noChangeArrowheads="1"/>
            </p:cNvSpPr>
            <p:nvPr/>
          </p:nvSpPr>
          <p:spPr bwMode="auto">
            <a:xfrm>
              <a:off x="8980487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Rectangle 408"/>
            <p:cNvSpPr>
              <a:spLocks noChangeArrowheads="1"/>
            </p:cNvSpPr>
            <p:nvPr/>
          </p:nvSpPr>
          <p:spPr bwMode="auto">
            <a:xfrm>
              <a:off x="9040812" y="22193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8" name="Rectangle 409"/>
            <p:cNvSpPr>
              <a:spLocks noChangeArrowheads="1"/>
            </p:cNvSpPr>
            <p:nvPr/>
          </p:nvSpPr>
          <p:spPr bwMode="auto">
            <a:xfrm>
              <a:off x="8605837" y="23336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9" name="Rectangle 410"/>
            <p:cNvSpPr>
              <a:spLocks noChangeArrowheads="1"/>
            </p:cNvSpPr>
            <p:nvPr/>
          </p:nvSpPr>
          <p:spPr bwMode="auto">
            <a:xfrm>
              <a:off x="8647112" y="23336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0" name="Rectangle 411"/>
            <p:cNvSpPr>
              <a:spLocks noChangeArrowheads="1"/>
            </p:cNvSpPr>
            <p:nvPr/>
          </p:nvSpPr>
          <p:spPr bwMode="auto">
            <a:xfrm>
              <a:off x="8701087" y="23336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1" name="Rectangle 412"/>
            <p:cNvSpPr>
              <a:spLocks noChangeArrowheads="1"/>
            </p:cNvSpPr>
            <p:nvPr/>
          </p:nvSpPr>
          <p:spPr bwMode="auto">
            <a:xfrm>
              <a:off x="8723312" y="2333625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x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2" name="Rectangle 413"/>
            <p:cNvSpPr>
              <a:spLocks noChangeArrowheads="1"/>
            </p:cNvSpPr>
            <p:nvPr/>
          </p:nvSpPr>
          <p:spPr bwMode="auto">
            <a:xfrm>
              <a:off x="8777287" y="2333625"/>
              <a:ext cx="1317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" name="Rectangle 414"/>
            <p:cNvSpPr>
              <a:spLocks noChangeArrowheads="1"/>
            </p:cNvSpPr>
            <p:nvPr/>
          </p:nvSpPr>
          <p:spPr bwMode="auto">
            <a:xfrm>
              <a:off x="8863012" y="2333625"/>
              <a:ext cx="1095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4" name="Rectangle 415"/>
            <p:cNvSpPr>
              <a:spLocks noChangeArrowheads="1"/>
            </p:cNvSpPr>
            <p:nvPr/>
          </p:nvSpPr>
          <p:spPr bwMode="auto">
            <a:xfrm>
              <a:off x="8923337" y="2333625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5" name="Rectangle 416"/>
            <p:cNvSpPr>
              <a:spLocks noChangeArrowheads="1"/>
            </p:cNvSpPr>
            <p:nvPr/>
          </p:nvSpPr>
          <p:spPr bwMode="auto">
            <a:xfrm>
              <a:off x="9026525" y="23336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" name="Rectangle 417"/>
            <p:cNvSpPr>
              <a:spLocks noChangeArrowheads="1"/>
            </p:cNvSpPr>
            <p:nvPr/>
          </p:nvSpPr>
          <p:spPr bwMode="auto">
            <a:xfrm>
              <a:off x="8548687" y="24479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7" name="Rectangle 418"/>
            <p:cNvSpPr>
              <a:spLocks noChangeArrowheads="1"/>
            </p:cNvSpPr>
            <p:nvPr/>
          </p:nvSpPr>
          <p:spPr bwMode="auto">
            <a:xfrm>
              <a:off x="8589962" y="24479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8" name="Rectangle 419"/>
            <p:cNvSpPr>
              <a:spLocks noChangeArrowheads="1"/>
            </p:cNvSpPr>
            <p:nvPr/>
          </p:nvSpPr>
          <p:spPr bwMode="auto">
            <a:xfrm>
              <a:off x="8647112" y="24479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9" name="Rectangle 420"/>
            <p:cNvSpPr>
              <a:spLocks noChangeArrowheads="1"/>
            </p:cNvSpPr>
            <p:nvPr/>
          </p:nvSpPr>
          <p:spPr bwMode="auto">
            <a:xfrm>
              <a:off x="8689975" y="24479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0" name="Rectangle 421"/>
            <p:cNvSpPr>
              <a:spLocks noChangeArrowheads="1"/>
            </p:cNvSpPr>
            <p:nvPr/>
          </p:nvSpPr>
          <p:spPr bwMode="auto">
            <a:xfrm>
              <a:off x="8747125" y="24479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1" name="Rectangle 422"/>
            <p:cNvSpPr>
              <a:spLocks noChangeArrowheads="1"/>
            </p:cNvSpPr>
            <p:nvPr/>
          </p:nvSpPr>
          <p:spPr bwMode="auto">
            <a:xfrm>
              <a:off x="8804275" y="2447925"/>
              <a:ext cx="10318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2" name="Rectangle 423"/>
            <p:cNvSpPr>
              <a:spLocks noChangeArrowheads="1"/>
            </p:cNvSpPr>
            <p:nvPr/>
          </p:nvSpPr>
          <p:spPr bwMode="auto">
            <a:xfrm>
              <a:off x="8861425" y="2447925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3" name="Rectangle 424"/>
            <p:cNvSpPr>
              <a:spLocks noChangeArrowheads="1"/>
            </p:cNvSpPr>
            <p:nvPr/>
          </p:nvSpPr>
          <p:spPr bwMode="auto">
            <a:xfrm>
              <a:off x="8886825" y="2447925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4" name="Rectangle 425"/>
            <p:cNvSpPr>
              <a:spLocks noChangeArrowheads="1"/>
            </p:cNvSpPr>
            <p:nvPr/>
          </p:nvSpPr>
          <p:spPr bwMode="auto">
            <a:xfrm>
              <a:off x="8947150" y="24479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5" name="Rectangle 426"/>
            <p:cNvSpPr>
              <a:spLocks noChangeArrowheads="1"/>
            </p:cNvSpPr>
            <p:nvPr/>
          </p:nvSpPr>
          <p:spPr bwMode="auto">
            <a:xfrm>
              <a:off x="8990012" y="24479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6" name="Rectangle 427"/>
            <p:cNvSpPr>
              <a:spLocks noChangeArrowheads="1"/>
            </p:cNvSpPr>
            <p:nvPr/>
          </p:nvSpPr>
          <p:spPr bwMode="auto">
            <a:xfrm>
              <a:off x="9069387" y="24479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56" name="グループ化 855"/>
          <p:cNvGrpSpPr/>
          <p:nvPr/>
        </p:nvGrpSpPr>
        <p:grpSpPr>
          <a:xfrm>
            <a:off x="61913" y="244475"/>
            <a:ext cx="742950" cy="563563"/>
            <a:chOff x="61913" y="244475"/>
            <a:chExt cx="742950" cy="563563"/>
          </a:xfrm>
        </p:grpSpPr>
        <p:sp>
          <p:nvSpPr>
            <p:cNvPr id="277" name="Freeform 428"/>
            <p:cNvSpPr>
              <a:spLocks/>
            </p:cNvSpPr>
            <p:nvPr/>
          </p:nvSpPr>
          <p:spPr bwMode="auto">
            <a:xfrm>
              <a:off x="61913" y="244475"/>
              <a:ext cx="742950" cy="563563"/>
            </a:xfrm>
            <a:custGeom>
              <a:avLst/>
              <a:gdLst>
                <a:gd name="T0" fmla="*/ 260 w 260"/>
                <a:gd name="T1" fmla="*/ 1 h 197"/>
                <a:gd name="T2" fmla="*/ 260 w 260"/>
                <a:gd name="T3" fmla="*/ 194 h 197"/>
                <a:gd name="T4" fmla="*/ 257 w 260"/>
                <a:gd name="T5" fmla="*/ 197 h 197"/>
                <a:gd name="T6" fmla="*/ 3 w 260"/>
                <a:gd name="T7" fmla="*/ 197 h 197"/>
                <a:gd name="T8" fmla="*/ 0 w 260"/>
                <a:gd name="T9" fmla="*/ 194 h 197"/>
                <a:gd name="T10" fmla="*/ 0 w 260"/>
                <a:gd name="T11" fmla="*/ 1 h 197"/>
                <a:gd name="T12" fmla="*/ 3 w 260"/>
                <a:gd name="T13" fmla="*/ 0 h 197"/>
                <a:gd name="T14" fmla="*/ 257 w 260"/>
                <a:gd name="T15" fmla="*/ 0 h 197"/>
                <a:gd name="T16" fmla="*/ 260 w 260"/>
                <a:gd name="T17" fmla="*/ 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197">
                  <a:moveTo>
                    <a:pt x="260" y="1"/>
                  </a:moveTo>
                  <a:cubicBezTo>
                    <a:pt x="260" y="65"/>
                    <a:pt x="260" y="130"/>
                    <a:pt x="260" y="194"/>
                  </a:cubicBezTo>
                  <a:cubicBezTo>
                    <a:pt x="260" y="196"/>
                    <a:pt x="260" y="197"/>
                    <a:pt x="257" y="197"/>
                  </a:cubicBezTo>
                  <a:cubicBezTo>
                    <a:pt x="172" y="197"/>
                    <a:pt x="88" y="197"/>
                    <a:pt x="3" y="197"/>
                  </a:cubicBezTo>
                  <a:cubicBezTo>
                    <a:pt x="0" y="197"/>
                    <a:pt x="0" y="196"/>
                    <a:pt x="0" y="194"/>
                  </a:cubicBezTo>
                  <a:cubicBezTo>
                    <a:pt x="0" y="130"/>
                    <a:pt x="0" y="65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88" y="0"/>
                    <a:pt x="172" y="0"/>
                    <a:pt x="257" y="0"/>
                  </a:cubicBezTo>
                  <a:cubicBezTo>
                    <a:pt x="258" y="0"/>
                    <a:pt x="259" y="0"/>
                    <a:pt x="260" y="1"/>
                  </a:cubicBezTo>
                  <a:close/>
                </a:path>
              </a:pathLst>
            </a:custGeom>
            <a:solidFill>
              <a:srgbClr val="03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8" name="Freeform 429"/>
            <p:cNvSpPr>
              <a:spLocks/>
            </p:cNvSpPr>
            <p:nvPr/>
          </p:nvSpPr>
          <p:spPr bwMode="auto">
            <a:xfrm>
              <a:off x="61913" y="244475"/>
              <a:ext cx="742950" cy="3175"/>
            </a:xfrm>
            <a:custGeom>
              <a:avLst/>
              <a:gdLst>
                <a:gd name="T0" fmla="*/ 260 w 260"/>
                <a:gd name="T1" fmla="*/ 1 h 1"/>
                <a:gd name="T2" fmla="*/ 0 w 260"/>
                <a:gd name="T3" fmla="*/ 1 h 1"/>
                <a:gd name="T4" fmla="*/ 2 w 260"/>
                <a:gd name="T5" fmla="*/ 0 h 1"/>
                <a:gd name="T6" fmla="*/ 82 w 260"/>
                <a:gd name="T7" fmla="*/ 0 h 1"/>
                <a:gd name="T8" fmla="*/ 257 w 260"/>
                <a:gd name="T9" fmla="*/ 0 h 1"/>
                <a:gd name="T10" fmla="*/ 260 w 260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">
                  <a:moveTo>
                    <a:pt x="260" y="1"/>
                  </a:moveTo>
                  <a:cubicBezTo>
                    <a:pt x="173" y="1"/>
                    <a:pt x="87" y="1"/>
                    <a:pt x="0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9" y="0"/>
                    <a:pt x="55" y="0"/>
                    <a:pt x="82" y="0"/>
                  </a:cubicBezTo>
                  <a:cubicBezTo>
                    <a:pt x="140" y="0"/>
                    <a:pt x="199" y="0"/>
                    <a:pt x="257" y="0"/>
                  </a:cubicBezTo>
                  <a:cubicBezTo>
                    <a:pt x="258" y="0"/>
                    <a:pt x="259" y="0"/>
                    <a:pt x="260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9" name="Freeform 430"/>
            <p:cNvSpPr>
              <a:spLocks/>
            </p:cNvSpPr>
            <p:nvPr/>
          </p:nvSpPr>
          <p:spPr bwMode="auto">
            <a:xfrm>
              <a:off x="258763" y="358775"/>
              <a:ext cx="295275" cy="349250"/>
            </a:xfrm>
            <a:custGeom>
              <a:avLst/>
              <a:gdLst>
                <a:gd name="T0" fmla="*/ 102 w 103"/>
                <a:gd name="T1" fmla="*/ 103 h 122"/>
                <a:gd name="T2" fmla="*/ 41 w 103"/>
                <a:gd name="T3" fmla="*/ 114 h 122"/>
                <a:gd name="T4" fmla="*/ 4 w 103"/>
                <a:gd name="T5" fmla="*/ 66 h 122"/>
                <a:gd name="T6" fmla="*/ 57 w 103"/>
                <a:gd name="T7" fmla="*/ 0 h 122"/>
                <a:gd name="T8" fmla="*/ 62 w 103"/>
                <a:gd name="T9" fmla="*/ 0 h 122"/>
                <a:gd name="T10" fmla="*/ 63 w 103"/>
                <a:gd name="T11" fmla="*/ 2 h 122"/>
                <a:gd name="T12" fmla="*/ 63 w 103"/>
                <a:gd name="T13" fmla="*/ 26 h 122"/>
                <a:gd name="T14" fmla="*/ 60 w 103"/>
                <a:gd name="T15" fmla="*/ 28 h 122"/>
                <a:gd name="T16" fmla="*/ 42 w 103"/>
                <a:gd name="T17" fmla="*/ 35 h 122"/>
                <a:gd name="T18" fmla="*/ 32 w 103"/>
                <a:gd name="T19" fmla="*/ 56 h 122"/>
                <a:gd name="T20" fmla="*/ 40 w 103"/>
                <a:gd name="T21" fmla="*/ 80 h 122"/>
                <a:gd name="T22" fmla="*/ 66 w 103"/>
                <a:gd name="T23" fmla="*/ 90 h 122"/>
                <a:gd name="T24" fmla="*/ 81 w 103"/>
                <a:gd name="T25" fmla="*/ 84 h 122"/>
                <a:gd name="T26" fmla="*/ 84 w 103"/>
                <a:gd name="T27" fmla="*/ 82 h 122"/>
                <a:gd name="T28" fmla="*/ 92 w 103"/>
                <a:gd name="T29" fmla="*/ 90 h 122"/>
                <a:gd name="T30" fmla="*/ 101 w 103"/>
                <a:gd name="T31" fmla="*/ 99 h 122"/>
                <a:gd name="T32" fmla="*/ 102 w 103"/>
                <a:gd name="T33" fmla="*/ 10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22">
                  <a:moveTo>
                    <a:pt x="102" y="103"/>
                  </a:moveTo>
                  <a:cubicBezTo>
                    <a:pt x="84" y="118"/>
                    <a:pt x="63" y="122"/>
                    <a:pt x="41" y="114"/>
                  </a:cubicBezTo>
                  <a:cubicBezTo>
                    <a:pt x="20" y="106"/>
                    <a:pt x="7" y="89"/>
                    <a:pt x="4" y="66"/>
                  </a:cubicBezTo>
                  <a:cubicBezTo>
                    <a:pt x="0" y="33"/>
                    <a:pt x="24" y="3"/>
                    <a:pt x="57" y="0"/>
                  </a:cubicBezTo>
                  <a:cubicBezTo>
                    <a:pt x="59" y="0"/>
                    <a:pt x="60" y="0"/>
                    <a:pt x="62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4" y="10"/>
                    <a:pt x="64" y="18"/>
                    <a:pt x="63" y="26"/>
                  </a:cubicBezTo>
                  <a:cubicBezTo>
                    <a:pt x="63" y="27"/>
                    <a:pt x="61" y="27"/>
                    <a:pt x="60" y="28"/>
                  </a:cubicBezTo>
                  <a:cubicBezTo>
                    <a:pt x="53" y="29"/>
                    <a:pt x="48" y="31"/>
                    <a:pt x="42" y="35"/>
                  </a:cubicBezTo>
                  <a:cubicBezTo>
                    <a:pt x="36" y="41"/>
                    <a:pt x="32" y="48"/>
                    <a:pt x="32" y="56"/>
                  </a:cubicBezTo>
                  <a:cubicBezTo>
                    <a:pt x="31" y="65"/>
                    <a:pt x="33" y="73"/>
                    <a:pt x="40" y="80"/>
                  </a:cubicBezTo>
                  <a:cubicBezTo>
                    <a:pt x="47" y="87"/>
                    <a:pt x="56" y="91"/>
                    <a:pt x="66" y="90"/>
                  </a:cubicBezTo>
                  <a:cubicBezTo>
                    <a:pt x="72" y="89"/>
                    <a:pt x="77" y="87"/>
                    <a:pt x="81" y="84"/>
                  </a:cubicBezTo>
                  <a:cubicBezTo>
                    <a:pt x="82" y="83"/>
                    <a:pt x="83" y="82"/>
                    <a:pt x="84" y="82"/>
                  </a:cubicBezTo>
                  <a:cubicBezTo>
                    <a:pt x="88" y="84"/>
                    <a:pt x="90" y="87"/>
                    <a:pt x="92" y="90"/>
                  </a:cubicBezTo>
                  <a:cubicBezTo>
                    <a:pt x="95" y="93"/>
                    <a:pt x="98" y="96"/>
                    <a:pt x="101" y="99"/>
                  </a:cubicBezTo>
                  <a:cubicBezTo>
                    <a:pt x="102" y="100"/>
                    <a:pt x="103" y="101"/>
                    <a:pt x="102" y="10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0" name="Freeform 431"/>
            <p:cNvSpPr>
              <a:spLocks/>
            </p:cNvSpPr>
            <p:nvPr/>
          </p:nvSpPr>
          <p:spPr bwMode="auto">
            <a:xfrm>
              <a:off x="436563" y="355600"/>
              <a:ext cx="171450" cy="173038"/>
            </a:xfrm>
            <a:custGeom>
              <a:avLst/>
              <a:gdLst>
                <a:gd name="T0" fmla="*/ 0 w 60"/>
                <a:gd name="T1" fmla="*/ 27 h 60"/>
                <a:gd name="T2" fmla="*/ 0 w 60"/>
                <a:gd name="T3" fmla="*/ 1 h 60"/>
                <a:gd name="T4" fmla="*/ 59 w 60"/>
                <a:gd name="T5" fmla="*/ 52 h 60"/>
                <a:gd name="T6" fmla="*/ 60 w 60"/>
                <a:gd name="T7" fmla="*/ 60 h 60"/>
                <a:gd name="T8" fmla="*/ 59 w 60"/>
                <a:gd name="T9" fmla="*/ 60 h 60"/>
                <a:gd name="T10" fmla="*/ 34 w 60"/>
                <a:gd name="T11" fmla="*/ 60 h 60"/>
                <a:gd name="T12" fmla="*/ 31 w 60"/>
                <a:gd name="T13" fmla="*/ 57 h 60"/>
                <a:gd name="T14" fmla="*/ 3 w 60"/>
                <a:gd name="T15" fmla="*/ 29 h 60"/>
                <a:gd name="T16" fmla="*/ 0 w 60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60">
                  <a:moveTo>
                    <a:pt x="0" y="27"/>
                  </a:moveTo>
                  <a:cubicBezTo>
                    <a:pt x="0" y="18"/>
                    <a:pt x="0" y="10"/>
                    <a:pt x="0" y="1"/>
                  </a:cubicBezTo>
                  <a:cubicBezTo>
                    <a:pt x="30" y="0"/>
                    <a:pt x="56" y="23"/>
                    <a:pt x="59" y="52"/>
                  </a:cubicBezTo>
                  <a:cubicBezTo>
                    <a:pt x="60" y="55"/>
                    <a:pt x="60" y="57"/>
                    <a:pt x="60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0" y="60"/>
                    <a:pt x="42" y="60"/>
                    <a:pt x="34" y="60"/>
                  </a:cubicBezTo>
                  <a:cubicBezTo>
                    <a:pt x="32" y="60"/>
                    <a:pt x="32" y="58"/>
                    <a:pt x="31" y="57"/>
                  </a:cubicBezTo>
                  <a:cubicBezTo>
                    <a:pt x="30" y="42"/>
                    <a:pt x="19" y="31"/>
                    <a:pt x="3" y="29"/>
                  </a:cubicBezTo>
                  <a:cubicBezTo>
                    <a:pt x="2" y="29"/>
                    <a:pt x="1" y="29"/>
                    <a:pt x="0" y="27"/>
                  </a:cubicBezTo>
                  <a:close/>
                </a:path>
              </a:pathLst>
            </a:custGeom>
            <a:solidFill>
              <a:srgbClr val="B2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1" name="Freeform 432"/>
            <p:cNvSpPr>
              <a:spLocks/>
            </p:cNvSpPr>
            <p:nvPr/>
          </p:nvSpPr>
          <p:spPr bwMode="auto">
            <a:xfrm>
              <a:off x="500063" y="525463"/>
              <a:ext cx="107950" cy="128588"/>
            </a:xfrm>
            <a:custGeom>
              <a:avLst/>
              <a:gdLst>
                <a:gd name="T0" fmla="*/ 37 w 38"/>
                <a:gd name="T1" fmla="*/ 1 h 45"/>
                <a:gd name="T2" fmla="*/ 38 w 38"/>
                <a:gd name="T3" fmla="*/ 1 h 45"/>
                <a:gd name="T4" fmla="*/ 18 w 38"/>
                <a:gd name="T5" fmla="*/ 45 h 45"/>
                <a:gd name="T6" fmla="*/ 6 w 38"/>
                <a:gd name="T7" fmla="*/ 31 h 45"/>
                <a:gd name="T8" fmla="*/ 1 w 38"/>
                <a:gd name="T9" fmla="*/ 25 h 45"/>
                <a:gd name="T10" fmla="*/ 2 w 38"/>
                <a:gd name="T11" fmla="*/ 22 h 45"/>
                <a:gd name="T12" fmla="*/ 10 w 38"/>
                <a:gd name="T13" fmla="*/ 5 h 45"/>
                <a:gd name="T14" fmla="*/ 12 w 38"/>
                <a:gd name="T15" fmla="*/ 1 h 45"/>
                <a:gd name="T16" fmla="*/ 37 w 38"/>
                <a:gd name="T1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5">
                  <a:moveTo>
                    <a:pt x="37" y="1"/>
                  </a:moveTo>
                  <a:cubicBezTo>
                    <a:pt x="38" y="1"/>
                    <a:pt x="38" y="1"/>
                    <a:pt x="38" y="1"/>
                  </a:cubicBezTo>
                  <a:cubicBezTo>
                    <a:pt x="37" y="18"/>
                    <a:pt x="31" y="33"/>
                    <a:pt x="18" y="45"/>
                  </a:cubicBezTo>
                  <a:cubicBezTo>
                    <a:pt x="14" y="40"/>
                    <a:pt x="10" y="36"/>
                    <a:pt x="6" y="31"/>
                  </a:cubicBezTo>
                  <a:cubicBezTo>
                    <a:pt x="4" y="29"/>
                    <a:pt x="2" y="27"/>
                    <a:pt x="1" y="25"/>
                  </a:cubicBezTo>
                  <a:cubicBezTo>
                    <a:pt x="0" y="24"/>
                    <a:pt x="1" y="23"/>
                    <a:pt x="2" y="22"/>
                  </a:cubicBezTo>
                  <a:cubicBezTo>
                    <a:pt x="6" y="17"/>
                    <a:pt x="9" y="11"/>
                    <a:pt x="10" y="5"/>
                  </a:cubicBezTo>
                  <a:cubicBezTo>
                    <a:pt x="10" y="3"/>
                    <a:pt x="9" y="1"/>
                    <a:pt x="12" y="1"/>
                  </a:cubicBezTo>
                  <a:cubicBezTo>
                    <a:pt x="20" y="1"/>
                    <a:pt x="29" y="0"/>
                    <a:pt x="37" y="1"/>
                  </a:cubicBezTo>
                  <a:close/>
                </a:path>
              </a:pathLst>
            </a:custGeom>
            <a:solidFill>
              <a:srgbClr val="80B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2" name="Freeform 433"/>
            <p:cNvSpPr>
              <a:spLocks/>
            </p:cNvSpPr>
            <p:nvPr/>
          </p:nvSpPr>
          <p:spPr bwMode="auto">
            <a:xfrm>
              <a:off x="342900" y="433388"/>
              <a:ext cx="190500" cy="195263"/>
            </a:xfrm>
            <a:custGeom>
              <a:avLst/>
              <a:gdLst>
                <a:gd name="T0" fmla="*/ 66 w 67"/>
                <a:gd name="T1" fmla="*/ 33 h 68"/>
                <a:gd name="T2" fmla="*/ 56 w 67"/>
                <a:gd name="T3" fmla="*/ 57 h 68"/>
                <a:gd name="T4" fmla="*/ 38 w 67"/>
                <a:gd name="T5" fmla="*/ 65 h 68"/>
                <a:gd name="T6" fmla="*/ 1 w 67"/>
                <a:gd name="T7" fmla="*/ 31 h 68"/>
                <a:gd name="T8" fmla="*/ 33 w 67"/>
                <a:gd name="T9" fmla="*/ 0 h 68"/>
                <a:gd name="T10" fmla="*/ 65 w 67"/>
                <a:gd name="T11" fmla="*/ 26 h 68"/>
                <a:gd name="T12" fmla="*/ 66 w 67"/>
                <a:gd name="T13" fmla="*/ 32 h 68"/>
                <a:gd name="T14" fmla="*/ 66 w 67"/>
                <a:gd name="T15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8">
                  <a:moveTo>
                    <a:pt x="66" y="33"/>
                  </a:moveTo>
                  <a:cubicBezTo>
                    <a:pt x="66" y="42"/>
                    <a:pt x="62" y="50"/>
                    <a:pt x="56" y="57"/>
                  </a:cubicBezTo>
                  <a:cubicBezTo>
                    <a:pt x="50" y="61"/>
                    <a:pt x="45" y="64"/>
                    <a:pt x="38" y="65"/>
                  </a:cubicBezTo>
                  <a:cubicBezTo>
                    <a:pt x="19" y="68"/>
                    <a:pt x="0" y="51"/>
                    <a:pt x="1" y="31"/>
                  </a:cubicBezTo>
                  <a:cubicBezTo>
                    <a:pt x="2" y="14"/>
                    <a:pt x="15" y="1"/>
                    <a:pt x="33" y="0"/>
                  </a:cubicBezTo>
                  <a:cubicBezTo>
                    <a:pt x="50" y="1"/>
                    <a:pt x="62" y="11"/>
                    <a:pt x="65" y="26"/>
                  </a:cubicBezTo>
                  <a:cubicBezTo>
                    <a:pt x="66" y="28"/>
                    <a:pt x="66" y="30"/>
                    <a:pt x="66" y="32"/>
                  </a:cubicBezTo>
                  <a:cubicBezTo>
                    <a:pt x="67" y="32"/>
                    <a:pt x="67" y="33"/>
                    <a:pt x="66" y="33"/>
                  </a:cubicBezTo>
                  <a:close/>
                </a:path>
              </a:pathLst>
            </a:custGeom>
            <a:solidFill>
              <a:srgbClr val="03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3" name="Freeform 434"/>
            <p:cNvSpPr>
              <a:spLocks/>
            </p:cNvSpPr>
            <p:nvPr/>
          </p:nvSpPr>
          <p:spPr bwMode="auto">
            <a:xfrm>
              <a:off x="530225" y="525463"/>
              <a:ext cx="74612" cy="3175"/>
            </a:xfrm>
            <a:custGeom>
              <a:avLst/>
              <a:gdLst>
                <a:gd name="T0" fmla="*/ 0 w 26"/>
                <a:gd name="T1" fmla="*/ 1 h 1"/>
                <a:gd name="T2" fmla="*/ 0 w 26"/>
                <a:gd name="T3" fmla="*/ 0 h 1"/>
                <a:gd name="T4" fmla="*/ 23 w 26"/>
                <a:gd name="T5" fmla="*/ 0 h 1"/>
                <a:gd name="T6" fmla="*/ 26 w 26"/>
                <a:gd name="T7" fmla="*/ 1 h 1"/>
                <a:gd name="T8" fmla="*/ 0 w 2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5" y="0"/>
                    <a:pt x="23" y="0"/>
                  </a:cubicBezTo>
                  <a:cubicBezTo>
                    <a:pt x="24" y="0"/>
                    <a:pt x="25" y="0"/>
                    <a:pt x="26" y="1"/>
                  </a:cubicBezTo>
                  <a:cubicBezTo>
                    <a:pt x="18" y="1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BCD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4" name="Freeform 435"/>
            <p:cNvSpPr>
              <a:spLocks/>
            </p:cNvSpPr>
            <p:nvPr/>
          </p:nvSpPr>
          <p:spPr bwMode="auto">
            <a:xfrm>
              <a:off x="411163" y="485775"/>
              <a:ext cx="50800" cy="87313"/>
            </a:xfrm>
            <a:custGeom>
              <a:avLst/>
              <a:gdLst>
                <a:gd name="T0" fmla="*/ 2 w 18"/>
                <a:gd name="T1" fmla="*/ 22 h 31"/>
                <a:gd name="T2" fmla="*/ 8 w 18"/>
                <a:gd name="T3" fmla="*/ 23 h 31"/>
                <a:gd name="T4" fmla="*/ 8 w 18"/>
                <a:gd name="T5" fmla="*/ 20 h 31"/>
                <a:gd name="T6" fmla="*/ 6 w 18"/>
                <a:gd name="T7" fmla="*/ 16 h 31"/>
                <a:gd name="T8" fmla="*/ 2 w 18"/>
                <a:gd name="T9" fmla="*/ 7 h 31"/>
                <a:gd name="T10" fmla="*/ 5 w 18"/>
                <a:gd name="T11" fmla="*/ 4 h 31"/>
                <a:gd name="T12" fmla="*/ 8 w 18"/>
                <a:gd name="T13" fmla="*/ 0 h 31"/>
                <a:gd name="T14" fmla="*/ 9 w 18"/>
                <a:gd name="T15" fmla="*/ 0 h 31"/>
                <a:gd name="T16" fmla="*/ 11 w 18"/>
                <a:gd name="T17" fmla="*/ 0 h 31"/>
                <a:gd name="T18" fmla="*/ 14 w 18"/>
                <a:gd name="T19" fmla="*/ 3 h 31"/>
                <a:gd name="T20" fmla="*/ 16 w 18"/>
                <a:gd name="T21" fmla="*/ 8 h 31"/>
                <a:gd name="T22" fmla="*/ 15 w 18"/>
                <a:gd name="T23" fmla="*/ 8 h 31"/>
                <a:gd name="T24" fmla="*/ 11 w 18"/>
                <a:gd name="T25" fmla="*/ 8 h 31"/>
                <a:gd name="T26" fmla="*/ 13 w 18"/>
                <a:gd name="T27" fmla="*/ 14 h 31"/>
                <a:gd name="T28" fmla="*/ 18 w 18"/>
                <a:gd name="T29" fmla="*/ 21 h 31"/>
                <a:gd name="T30" fmla="*/ 12 w 18"/>
                <a:gd name="T31" fmla="*/ 27 h 31"/>
                <a:gd name="T32" fmla="*/ 11 w 18"/>
                <a:gd name="T33" fmla="*/ 30 h 31"/>
                <a:gd name="T34" fmla="*/ 9 w 18"/>
                <a:gd name="T35" fmla="*/ 31 h 31"/>
                <a:gd name="T36" fmla="*/ 8 w 18"/>
                <a:gd name="T37" fmla="*/ 30 h 31"/>
                <a:gd name="T38" fmla="*/ 6 w 18"/>
                <a:gd name="T39" fmla="*/ 28 h 31"/>
                <a:gd name="T40" fmla="*/ 2 w 18"/>
                <a:gd name="T41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31">
                  <a:moveTo>
                    <a:pt x="2" y="22"/>
                  </a:moveTo>
                  <a:cubicBezTo>
                    <a:pt x="4" y="22"/>
                    <a:pt x="6" y="23"/>
                    <a:pt x="8" y="23"/>
                  </a:cubicBezTo>
                  <a:cubicBezTo>
                    <a:pt x="8" y="22"/>
                    <a:pt x="8" y="21"/>
                    <a:pt x="8" y="20"/>
                  </a:cubicBezTo>
                  <a:cubicBezTo>
                    <a:pt x="8" y="18"/>
                    <a:pt x="8" y="17"/>
                    <a:pt x="6" y="16"/>
                  </a:cubicBezTo>
                  <a:cubicBezTo>
                    <a:pt x="2" y="15"/>
                    <a:pt x="0" y="11"/>
                    <a:pt x="2" y="7"/>
                  </a:cubicBezTo>
                  <a:cubicBezTo>
                    <a:pt x="2" y="5"/>
                    <a:pt x="4" y="4"/>
                    <a:pt x="5" y="4"/>
                  </a:cubicBezTo>
                  <a:cubicBezTo>
                    <a:pt x="7" y="3"/>
                    <a:pt x="9" y="3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0" y="3"/>
                    <a:pt x="12" y="3"/>
                    <a:pt x="14" y="3"/>
                  </a:cubicBezTo>
                  <a:cubicBezTo>
                    <a:pt x="17" y="4"/>
                    <a:pt x="16" y="6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2" y="6"/>
                    <a:pt x="11" y="8"/>
                  </a:cubicBezTo>
                  <a:cubicBezTo>
                    <a:pt x="10" y="10"/>
                    <a:pt x="11" y="13"/>
                    <a:pt x="13" y="14"/>
                  </a:cubicBezTo>
                  <a:cubicBezTo>
                    <a:pt x="16" y="16"/>
                    <a:pt x="18" y="18"/>
                    <a:pt x="18" y="21"/>
                  </a:cubicBezTo>
                  <a:cubicBezTo>
                    <a:pt x="17" y="25"/>
                    <a:pt x="16" y="27"/>
                    <a:pt x="12" y="27"/>
                  </a:cubicBezTo>
                  <a:cubicBezTo>
                    <a:pt x="11" y="28"/>
                    <a:pt x="11" y="28"/>
                    <a:pt x="11" y="30"/>
                  </a:cubicBezTo>
                  <a:cubicBezTo>
                    <a:pt x="11" y="31"/>
                    <a:pt x="10" y="31"/>
                    <a:pt x="9" y="31"/>
                  </a:cubicBezTo>
                  <a:cubicBezTo>
                    <a:pt x="8" y="31"/>
                    <a:pt x="8" y="31"/>
                    <a:pt x="8" y="30"/>
                  </a:cubicBezTo>
                  <a:cubicBezTo>
                    <a:pt x="8" y="28"/>
                    <a:pt x="7" y="28"/>
                    <a:pt x="6" y="28"/>
                  </a:cubicBezTo>
                  <a:cubicBezTo>
                    <a:pt x="1" y="27"/>
                    <a:pt x="1" y="27"/>
                    <a:pt x="2" y="22"/>
                  </a:cubicBezTo>
                  <a:close/>
                </a:path>
              </a:pathLst>
            </a:custGeom>
            <a:solidFill>
              <a:srgbClr val="E3F0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5" name="Freeform 436"/>
            <p:cNvSpPr>
              <a:spLocks/>
            </p:cNvSpPr>
            <p:nvPr/>
          </p:nvSpPr>
          <p:spPr bwMode="auto">
            <a:xfrm>
              <a:off x="428625" y="504825"/>
              <a:ext cx="4762" cy="1428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5 h 5"/>
                <a:gd name="T4" fmla="*/ 0 w 2"/>
                <a:gd name="T5" fmla="*/ 3 h 5"/>
                <a:gd name="T6" fmla="*/ 2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2" y="2"/>
                    <a:pt x="2" y="3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1"/>
                    <a:pt x="2" y="0"/>
                  </a:cubicBezTo>
                  <a:close/>
                </a:path>
              </a:pathLst>
            </a:custGeom>
            <a:solidFill>
              <a:srgbClr val="177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6" name="Freeform 437"/>
            <p:cNvSpPr>
              <a:spLocks/>
            </p:cNvSpPr>
            <p:nvPr/>
          </p:nvSpPr>
          <p:spPr bwMode="auto">
            <a:xfrm>
              <a:off x="439738" y="539750"/>
              <a:ext cx="7937" cy="1111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1 w 3"/>
                <a:gd name="T7" fmla="*/ 2 h 4"/>
                <a:gd name="T8" fmla="*/ 1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1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F7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58" name="グループ化 857"/>
          <p:cNvGrpSpPr/>
          <p:nvPr/>
        </p:nvGrpSpPr>
        <p:grpSpPr>
          <a:xfrm>
            <a:off x="1096963" y="247650"/>
            <a:ext cx="560387" cy="560388"/>
            <a:chOff x="1096963" y="247650"/>
            <a:chExt cx="560387" cy="560388"/>
          </a:xfrm>
        </p:grpSpPr>
        <p:sp>
          <p:nvSpPr>
            <p:cNvPr id="287" name="Rectangle 438"/>
            <p:cNvSpPr>
              <a:spLocks noChangeArrowheads="1"/>
            </p:cNvSpPr>
            <p:nvPr/>
          </p:nvSpPr>
          <p:spPr bwMode="auto">
            <a:xfrm>
              <a:off x="1096963" y="247650"/>
              <a:ext cx="560387" cy="560388"/>
            </a:xfrm>
            <a:prstGeom prst="rect">
              <a:avLst/>
            </a:prstGeom>
            <a:solidFill>
              <a:srgbClr val="03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8" name="Freeform 439"/>
            <p:cNvSpPr>
              <a:spLocks/>
            </p:cNvSpPr>
            <p:nvPr/>
          </p:nvSpPr>
          <p:spPr bwMode="auto">
            <a:xfrm>
              <a:off x="1196975" y="358775"/>
              <a:ext cx="293687" cy="349250"/>
            </a:xfrm>
            <a:custGeom>
              <a:avLst/>
              <a:gdLst>
                <a:gd name="T0" fmla="*/ 102 w 103"/>
                <a:gd name="T1" fmla="*/ 103 h 122"/>
                <a:gd name="T2" fmla="*/ 41 w 103"/>
                <a:gd name="T3" fmla="*/ 114 h 122"/>
                <a:gd name="T4" fmla="*/ 4 w 103"/>
                <a:gd name="T5" fmla="*/ 66 h 122"/>
                <a:gd name="T6" fmla="*/ 57 w 103"/>
                <a:gd name="T7" fmla="*/ 0 h 122"/>
                <a:gd name="T8" fmla="*/ 62 w 103"/>
                <a:gd name="T9" fmla="*/ 0 h 122"/>
                <a:gd name="T10" fmla="*/ 63 w 103"/>
                <a:gd name="T11" fmla="*/ 2 h 122"/>
                <a:gd name="T12" fmla="*/ 63 w 103"/>
                <a:gd name="T13" fmla="*/ 26 h 122"/>
                <a:gd name="T14" fmla="*/ 60 w 103"/>
                <a:gd name="T15" fmla="*/ 28 h 122"/>
                <a:gd name="T16" fmla="*/ 42 w 103"/>
                <a:gd name="T17" fmla="*/ 35 h 122"/>
                <a:gd name="T18" fmla="*/ 32 w 103"/>
                <a:gd name="T19" fmla="*/ 56 h 122"/>
                <a:gd name="T20" fmla="*/ 40 w 103"/>
                <a:gd name="T21" fmla="*/ 80 h 122"/>
                <a:gd name="T22" fmla="*/ 66 w 103"/>
                <a:gd name="T23" fmla="*/ 90 h 122"/>
                <a:gd name="T24" fmla="*/ 81 w 103"/>
                <a:gd name="T25" fmla="*/ 83 h 122"/>
                <a:gd name="T26" fmla="*/ 84 w 103"/>
                <a:gd name="T27" fmla="*/ 82 h 122"/>
                <a:gd name="T28" fmla="*/ 92 w 103"/>
                <a:gd name="T29" fmla="*/ 90 h 122"/>
                <a:gd name="T30" fmla="*/ 101 w 103"/>
                <a:gd name="T31" fmla="*/ 99 h 122"/>
                <a:gd name="T32" fmla="*/ 102 w 103"/>
                <a:gd name="T33" fmla="*/ 10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22">
                  <a:moveTo>
                    <a:pt x="102" y="103"/>
                  </a:moveTo>
                  <a:cubicBezTo>
                    <a:pt x="84" y="118"/>
                    <a:pt x="63" y="122"/>
                    <a:pt x="41" y="114"/>
                  </a:cubicBezTo>
                  <a:cubicBezTo>
                    <a:pt x="20" y="106"/>
                    <a:pt x="7" y="89"/>
                    <a:pt x="4" y="66"/>
                  </a:cubicBezTo>
                  <a:cubicBezTo>
                    <a:pt x="0" y="33"/>
                    <a:pt x="24" y="3"/>
                    <a:pt x="57" y="0"/>
                  </a:cubicBezTo>
                  <a:cubicBezTo>
                    <a:pt x="59" y="0"/>
                    <a:pt x="60" y="0"/>
                    <a:pt x="62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4" y="10"/>
                    <a:pt x="64" y="18"/>
                    <a:pt x="63" y="26"/>
                  </a:cubicBezTo>
                  <a:cubicBezTo>
                    <a:pt x="63" y="27"/>
                    <a:pt x="61" y="27"/>
                    <a:pt x="60" y="28"/>
                  </a:cubicBezTo>
                  <a:cubicBezTo>
                    <a:pt x="53" y="29"/>
                    <a:pt x="48" y="31"/>
                    <a:pt x="42" y="35"/>
                  </a:cubicBezTo>
                  <a:cubicBezTo>
                    <a:pt x="36" y="40"/>
                    <a:pt x="32" y="47"/>
                    <a:pt x="32" y="56"/>
                  </a:cubicBezTo>
                  <a:cubicBezTo>
                    <a:pt x="31" y="65"/>
                    <a:pt x="33" y="73"/>
                    <a:pt x="40" y="80"/>
                  </a:cubicBezTo>
                  <a:cubicBezTo>
                    <a:pt x="47" y="87"/>
                    <a:pt x="56" y="91"/>
                    <a:pt x="66" y="90"/>
                  </a:cubicBezTo>
                  <a:cubicBezTo>
                    <a:pt x="72" y="89"/>
                    <a:pt x="77" y="87"/>
                    <a:pt x="81" y="83"/>
                  </a:cubicBezTo>
                  <a:cubicBezTo>
                    <a:pt x="82" y="83"/>
                    <a:pt x="83" y="82"/>
                    <a:pt x="84" y="82"/>
                  </a:cubicBezTo>
                  <a:cubicBezTo>
                    <a:pt x="88" y="84"/>
                    <a:pt x="90" y="87"/>
                    <a:pt x="92" y="90"/>
                  </a:cubicBezTo>
                  <a:cubicBezTo>
                    <a:pt x="95" y="93"/>
                    <a:pt x="98" y="96"/>
                    <a:pt x="101" y="99"/>
                  </a:cubicBezTo>
                  <a:cubicBezTo>
                    <a:pt x="102" y="100"/>
                    <a:pt x="103" y="101"/>
                    <a:pt x="102" y="10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9" name="Freeform 440"/>
            <p:cNvSpPr>
              <a:spLocks/>
            </p:cNvSpPr>
            <p:nvPr/>
          </p:nvSpPr>
          <p:spPr bwMode="auto">
            <a:xfrm>
              <a:off x="1373188" y="355600"/>
              <a:ext cx="171450" cy="173038"/>
            </a:xfrm>
            <a:custGeom>
              <a:avLst/>
              <a:gdLst>
                <a:gd name="T0" fmla="*/ 0 w 60"/>
                <a:gd name="T1" fmla="*/ 27 h 60"/>
                <a:gd name="T2" fmla="*/ 0 w 60"/>
                <a:gd name="T3" fmla="*/ 1 h 60"/>
                <a:gd name="T4" fmla="*/ 59 w 60"/>
                <a:gd name="T5" fmla="*/ 52 h 60"/>
                <a:gd name="T6" fmla="*/ 60 w 60"/>
                <a:gd name="T7" fmla="*/ 60 h 60"/>
                <a:gd name="T8" fmla="*/ 59 w 60"/>
                <a:gd name="T9" fmla="*/ 60 h 60"/>
                <a:gd name="T10" fmla="*/ 34 w 60"/>
                <a:gd name="T11" fmla="*/ 60 h 60"/>
                <a:gd name="T12" fmla="*/ 31 w 60"/>
                <a:gd name="T13" fmla="*/ 57 h 60"/>
                <a:gd name="T14" fmla="*/ 3 w 60"/>
                <a:gd name="T15" fmla="*/ 29 h 60"/>
                <a:gd name="T16" fmla="*/ 0 w 60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60">
                  <a:moveTo>
                    <a:pt x="0" y="27"/>
                  </a:moveTo>
                  <a:cubicBezTo>
                    <a:pt x="0" y="18"/>
                    <a:pt x="0" y="10"/>
                    <a:pt x="0" y="1"/>
                  </a:cubicBezTo>
                  <a:cubicBezTo>
                    <a:pt x="30" y="0"/>
                    <a:pt x="56" y="23"/>
                    <a:pt x="59" y="52"/>
                  </a:cubicBezTo>
                  <a:cubicBezTo>
                    <a:pt x="60" y="55"/>
                    <a:pt x="60" y="57"/>
                    <a:pt x="60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0" y="60"/>
                    <a:pt x="42" y="60"/>
                    <a:pt x="34" y="60"/>
                  </a:cubicBezTo>
                  <a:cubicBezTo>
                    <a:pt x="32" y="59"/>
                    <a:pt x="32" y="58"/>
                    <a:pt x="31" y="57"/>
                  </a:cubicBezTo>
                  <a:cubicBezTo>
                    <a:pt x="30" y="42"/>
                    <a:pt x="19" y="31"/>
                    <a:pt x="3" y="29"/>
                  </a:cubicBezTo>
                  <a:cubicBezTo>
                    <a:pt x="2" y="28"/>
                    <a:pt x="1" y="29"/>
                    <a:pt x="0" y="27"/>
                  </a:cubicBezTo>
                  <a:close/>
                </a:path>
              </a:pathLst>
            </a:custGeom>
            <a:solidFill>
              <a:srgbClr val="B2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0" name="Freeform 441"/>
            <p:cNvSpPr>
              <a:spLocks/>
            </p:cNvSpPr>
            <p:nvPr/>
          </p:nvSpPr>
          <p:spPr bwMode="auto">
            <a:xfrm>
              <a:off x="1436688" y="525463"/>
              <a:ext cx="107950" cy="128588"/>
            </a:xfrm>
            <a:custGeom>
              <a:avLst/>
              <a:gdLst>
                <a:gd name="T0" fmla="*/ 37 w 38"/>
                <a:gd name="T1" fmla="*/ 1 h 45"/>
                <a:gd name="T2" fmla="*/ 38 w 38"/>
                <a:gd name="T3" fmla="*/ 1 h 45"/>
                <a:gd name="T4" fmla="*/ 18 w 38"/>
                <a:gd name="T5" fmla="*/ 45 h 45"/>
                <a:gd name="T6" fmla="*/ 6 w 38"/>
                <a:gd name="T7" fmla="*/ 31 h 45"/>
                <a:gd name="T8" fmla="*/ 1 w 38"/>
                <a:gd name="T9" fmla="*/ 25 h 45"/>
                <a:gd name="T10" fmla="*/ 2 w 38"/>
                <a:gd name="T11" fmla="*/ 22 h 45"/>
                <a:gd name="T12" fmla="*/ 10 w 38"/>
                <a:gd name="T13" fmla="*/ 5 h 45"/>
                <a:gd name="T14" fmla="*/ 12 w 38"/>
                <a:gd name="T15" fmla="*/ 0 h 45"/>
                <a:gd name="T16" fmla="*/ 37 w 38"/>
                <a:gd name="T1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5">
                  <a:moveTo>
                    <a:pt x="37" y="1"/>
                  </a:moveTo>
                  <a:cubicBezTo>
                    <a:pt x="38" y="1"/>
                    <a:pt x="38" y="1"/>
                    <a:pt x="38" y="1"/>
                  </a:cubicBezTo>
                  <a:cubicBezTo>
                    <a:pt x="37" y="18"/>
                    <a:pt x="31" y="33"/>
                    <a:pt x="18" y="45"/>
                  </a:cubicBezTo>
                  <a:cubicBezTo>
                    <a:pt x="14" y="40"/>
                    <a:pt x="10" y="36"/>
                    <a:pt x="6" y="31"/>
                  </a:cubicBezTo>
                  <a:cubicBezTo>
                    <a:pt x="4" y="29"/>
                    <a:pt x="2" y="27"/>
                    <a:pt x="1" y="25"/>
                  </a:cubicBezTo>
                  <a:cubicBezTo>
                    <a:pt x="0" y="24"/>
                    <a:pt x="1" y="23"/>
                    <a:pt x="2" y="22"/>
                  </a:cubicBezTo>
                  <a:cubicBezTo>
                    <a:pt x="6" y="17"/>
                    <a:pt x="9" y="11"/>
                    <a:pt x="10" y="5"/>
                  </a:cubicBezTo>
                  <a:cubicBezTo>
                    <a:pt x="10" y="3"/>
                    <a:pt x="9" y="1"/>
                    <a:pt x="12" y="0"/>
                  </a:cubicBezTo>
                  <a:cubicBezTo>
                    <a:pt x="20" y="1"/>
                    <a:pt x="29" y="0"/>
                    <a:pt x="37" y="1"/>
                  </a:cubicBezTo>
                  <a:close/>
                </a:path>
              </a:pathLst>
            </a:custGeom>
            <a:solidFill>
              <a:srgbClr val="80B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1" name="Freeform 442"/>
            <p:cNvSpPr>
              <a:spLocks/>
            </p:cNvSpPr>
            <p:nvPr/>
          </p:nvSpPr>
          <p:spPr bwMode="auto">
            <a:xfrm>
              <a:off x="1279525" y="433388"/>
              <a:ext cx="192087" cy="195263"/>
            </a:xfrm>
            <a:custGeom>
              <a:avLst/>
              <a:gdLst>
                <a:gd name="T0" fmla="*/ 66 w 67"/>
                <a:gd name="T1" fmla="*/ 33 h 68"/>
                <a:gd name="T2" fmla="*/ 56 w 67"/>
                <a:gd name="T3" fmla="*/ 57 h 68"/>
                <a:gd name="T4" fmla="*/ 38 w 67"/>
                <a:gd name="T5" fmla="*/ 65 h 68"/>
                <a:gd name="T6" fmla="*/ 1 w 67"/>
                <a:gd name="T7" fmla="*/ 31 h 68"/>
                <a:gd name="T8" fmla="*/ 33 w 67"/>
                <a:gd name="T9" fmla="*/ 0 h 68"/>
                <a:gd name="T10" fmla="*/ 65 w 67"/>
                <a:gd name="T11" fmla="*/ 26 h 68"/>
                <a:gd name="T12" fmla="*/ 66 w 67"/>
                <a:gd name="T13" fmla="*/ 32 h 68"/>
                <a:gd name="T14" fmla="*/ 66 w 67"/>
                <a:gd name="T15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8">
                  <a:moveTo>
                    <a:pt x="66" y="33"/>
                  </a:moveTo>
                  <a:cubicBezTo>
                    <a:pt x="66" y="42"/>
                    <a:pt x="62" y="50"/>
                    <a:pt x="56" y="57"/>
                  </a:cubicBezTo>
                  <a:cubicBezTo>
                    <a:pt x="50" y="61"/>
                    <a:pt x="45" y="64"/>
                    <a:pt x="38" y="65"/>
                  </a:cubicBezTo>
                  <a:cubicBezTo>
                    <a:pt x="19" y="68"/>
                    <a:pt x="0" y="51"/>
                    <a:pt x="1" y="31"/>
                  </a:cubicBezTo>
                  <a:cubicBezTo>
                    <a:pt x="2" y="14"/>
                    <a:pt x="15" y="1"/>
                    <a:pt x="33" y="0"/>
                  </a:cubicBezTo>
                  <a:cubicBezTo>
                    <a:pt x="50" y="1"/>
                    <a:pt x="62" y="11"/>
                    <a:pt x="65" y="26"/>
                  </a:cubicBezTo>
                  <a:cubicBezTo>
                    <a:pt x="66" y="28"/>
                    <a:pt x="66" y="30"/>
                    <a:pt x="66" y="32"/>
                  </a:cubicBezTo>
                  <a:cubicBezTo>
                    <a:pt x="67" y="32"/>
                    <a:pt x="67" y="33"/>
                    <a:pt x="66" y="33"/>
                  </a:cubicBezTo>
                  <a:close/>
                </a:path>
              </a:pathLst>
            </a:custGeom>
            <a:solidFill>
              <a:srgbClr val="03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2" name="Freeform 443"/>
            <p:cNvSpPr>
              <a:spLocks/>
            </p:cNvSpPr>
            <p:nvPr/>
          </p:nvSpPr>
          <p:spPr bwMode="auto">
            <a:xfrm>
              <a:off x="1468438" y="525463"/>
              <a:ext cx="74612" cy="3175"/>
            </a:xfrm>
            <a:custGeom>
              <a:avLst/>
              <a:gdLst>
                <a:gd name="T0" fmla="*/ 0 w 26"/>
                <a:gd name="T1" fmla="*/ 1 h 1"/>
                <a:gd name="T2" fmla="*/ 0 w 26"/>
                <a:gd name="T3" fmla="*/ 0 h 1"/>
                <a:gd name="T4" fmla="*/ 23 w 26"/>
                <a:gd name="T5" fmla="*/ 0 h 1"/>
                <a:gd name="T6" fmla="*/ 26 w 26"/>
                <a:gd name="T7" fmla="*/ 1 h 1"/>
                <a:gd name="T8" fmla="*/ 0 w 2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5" y="0"/>
                    <a:pt x="23" y="0"/>
                  </a:cubicBezTo>
                  <a:cubicBezTo>
                    <a:pt x="24" y="0"/>
                    <a:pt x="25" y="0"/>
                    <a:pt x="26" y="1"/>
                  </a:cubicBezTo>
                  <a:cubicBezTo>
                    <a:pt x="18" y="1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BCD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3" name="Freeform 444"/>
            <p:cNvSpPr>
              <a:spLocks/>
            </p:cNvSpPr>
            <p:nvPr/>
          </p:nvSpPr>
          <p:spPr bwMode="auto">
            <a:xfrm>
              <a:off x="1347788" y="482600"/>
              <a:ext cx="52387" cy="90488"/>
            </a:xfrm>
            <a:custGeom>
              <a:avLst/>
              <a:gdLst>
                <a:gd name="T0" fmla="*/ 2 w 18"/>
                <a:gd name="T1" fmla="*/ 23 h 32"/>
                <a:gd name="T2" fmla="*/ 8 w 18"/>
                <a:gd name="T3" fmla="*/ 24 h 32"/>
                <a:gd name="T4" fmla="*/ 8 w 18"/>
                <a:gd name="T5" fmla="*/ 21 h 32"/>
                <a:gd name="T6" fmla="*/ 6 w 18"/>
                <a:gd name="T7" fmla="*/ 17 h 32"/>
                <a:gd name="T8" fmla="*/ 2 w 18"/>
                <a:gd name="T9" fmla="*/ 8 h 32"/>
                <a:gd name="T10" fmla="*/ 5 w 18"/>
                <a:gd name="T11" fmla="*/ 5 h 32"/>
                <a:gd name="T12" fmla="*/ 8 w 18"/>
                <a:gd name="T13" fmla="*/ 1 h 32"/>
                <a:gd name="T14" fmla="*/ 9 w 18"/>
                <a:gd name="T15" fmla="*/ 0 h 32"/>
                <a:gd name="T16" fmla="*/ 11 w 18"/>
                <a:gd name="T17" fmla="*/ 1 h 32"/>
                <a:gd name="T18" fmla="*/ 14 w 18"/>
                <a:gd name="T19" fmla="*/ 4 h 32"/>
                <a:gd name="T20" fmla="*/ 16 w 18"/>
                <a:gd name="T21" fmla="*/ 9 h 32"/>
                <a:gd name="T22" fmla="*/ 15 w 18"/>
                <a:gd name="T23" fmla="*/ 9 h 32"/>
                <a:gd name="T24" fmla="*/ 11 w 18"/>
                <a:gd name="T25" fmla="*/ 9 h 32"/>
                <a:gd name="T26" fmla="*/ 13 w 18"/>
                <a:gd name="T27" fmla="*/ 15 h 32"/>
                <a:gd name="T28" fmla="*/ 18 w 18"/>
                <a:gd name="T29" fmla="*/ 22 h 32"/>
                <a:gd name="T30" fmla="*/ 12 w 18"/>
                <a:gd name="T31" fmla="*/ 28 h 32"/>
                <a:gd name="T32" fmla="*/ 11 w 18"/>
                <a:gd name="T33" fmla="*/ 31 h 32"/>
                <a:gd name="T34" fmla="*/ 9 w 18"/>
                <a:gd name="T35" fmla="*/ 32 h 32"/>
                <a:gd name="T36" fmla="*/ 8 w 18"/>
                <a:gd name="T37" fmla="*/ 31 h 32"/>
                <a:gd name="T38" fmla="*/ 6 w 18"/>
                <a:gd name="T39" fmla="*/ 29 h 32"/>
                <a:gd name="T40" fmla="*/ 2 w 18"/>
                <a:gd name="T41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32">
                  <a:moveTo>
                    <a:pt x="2" y="23"/>
                  </a:moveTo>
                  <a:cubicBezTo>
                    <a:pt x="4" y="23"/>
                    <a:pt x="6" y="24"/>
                    <a:pt x="8" y="24"/>
                  </a:cubicBezTo>
                  <a:cubicBezTo>
                    <a:pt x="8" y="23"/>
                    <a:pt x="8" y="22"/>
                    <a:pt x="8" y="21"/>
                  </a:cubicBezTo>
                  <a:cubicBezTo>
                    <a:pt x="8" y="19"/>
                    <a:pt x="8" y="18"/>
                    <a:pt x="6" y="17"/>
                  </a:cubicBezTo>
                  <a:cubicBezTo>
                    <a:pt x="2" y="15"/>
                    <a:pt x="0" y="12"/>
                    <a:pt x="2" y="8"/>
                  </a:cubicBezTo>
                  <a:cubicBezTo>
                    <a:pt x="2" y="6"/>
                    <a:pt x="4" y="5"/>
                    <a:pt x="5" y="5"/>
                  </a:cubicBezTo>
                  <a:cubicBezTo>
                    <a:pt x="7" y="4"/>
                    <a:pt x="9" y="4"/>
                    <a:pt x="8" y="1"/>
                  </a:cubicBezTo>
                  <a:cubicBezTo>
                    <a:pt x="8" y="1"/>
                    <a:pt x="9" y="0"/>
                    <a:pt x="9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0" y="4"/>
                    <a:pt x="12" y="4"/>
                    <a:pt x="14" y="4"/>
                  </a:cubicBezTo>
                  <a:cubicBezTo>
                    <a:pt x="17" y="4"/>
                    <a:pt x="16" y="7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9"/>
                    <a:pt x="12" y="7"/>
                    <a:pt x="11" y="9"/>
                  </a:cubicBezTo>
                  <a:cubicBezTo>
                    <a:pt x="10" y="11"/>
                    <a:pt x="11" y="14"/>
                    <a:pt x="13" y="15"/>
                  </a:cubicBezTo>
                  <a:cubicBezTo>
                    <a:pt x="16" y="17"/>
                    <a:pt x="18" y="19"/>
                    <a:pt x="18" y="22"/>
                  </a:cubicBezTo>
                  <a:cubicBezTo>
                    <a:pt x="17" y="26"/>
                    <a:pt x="16" y="28"/>
                    <a:pt x="12" y="28"/>
                  </a:cubicBezTo>
                  <a:cubicBezTo>
                    <a:pt x="11" y="29"/>
                    <a:pt x="11" y="29"/>
                    <a:pt x="11" y="31"/>
                  </a:cubicBezTo>
                  <a:cubicBezTo>
                    <a:pt x="11" y="32"/>
                    <a:pt x="10" y="32"/>
                    <a:pt x="9" y="32"/>
                  </a:cubicBezTo>
                  <a:cubicBezTo>
                    <a:pt x="8" y="32"/>
                    <a:pt x="8" y="32"/>
                    <a:pt x="8" y="31"/>
                  </a:cubicBezTo>
                  <a:cubicBezTo>
                    <a:pt x="8" y="29"/>
                    <a:pt x="7" y="29"/>
                    <a:pt x="6" y="29"/>
                  </a:cubicBezTo>
                  <a:cubicBezTo>
                    <a:pt x="1" y="28"/>
                    <a:pt x="1" y="28"/>
                    <a:pt x="2" y="23"/>
                  </a:cubicBezTo>
                  <a:close/>
                </a:path>
              </a:pathLst>
            </a:custGeom>
            <a:solidFill>
              <a:srgbClr val="E3F0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4" name="Freeform 445"/>
            <p:cNvSpPr>
              <a:spLocks/>
            </p:cNvSpPr>
            <p:nvPr/>
          </p:nvSpPr>
          <p:spPr bwMode="auto">
            <a:xfrm>
              <a:off x="1365250" y="504825"/>
              <a:ext cx="6350" cy="1428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5 h 5"/>
                <a:gd name="T4" fmla="*/ 0 w 2"/>
                <a:gd name="T5" fmla="*/ 3 h 5"/>
                <a:gd name="T6" fmla="*/ 2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2" y="2"/>
                    <a:pt x="2" y="3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1"/>
                    <a:pt x="2" y="0"/>
                  </a:cubicBezTo>
                  <a:close/>
                </a:path>
              </a:pathLst>
            </a:custGeom>
            <a:solidFill>
              <a:srgbClr val="177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5" name="Freeform 446"/>
            <p:cNvSpPr>
              <a:spLocks/>
            </p:cNvSpPr>
            <p:nvPr/>
          </p:nvSpPr>
          <p:spPr bwMode="auto">
            <a:xfrm>
              <a:off x="1376363" y="539750"/>
              <a:ext cx="9525" cy="1111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1 w 3"/>
                <a:gd name="T7" fmla="*/ 2 h 4"/>
                <a:gd name="T8" fmla="*/ 1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1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F7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60" name="グループ化 859"/>
          <p:cNvGrpSpPr/>
          <p:nvPr/>
        </p:nvGrpSpPr>
        <p:grpSpPr>
          <a:xfrm>
            <a:off x="1985963" y="255588"/>
            <a:ext cx="633412" cy="530225"/>
            <a:chOff x="1985963" y="255588"/>
            <a:chExt cx="633412" cy="530225"/>
          </a:xfrm>
        </p:grpSpPr>
        <p:sp>
          <p:nvSpPr>
            <p:cNvPr id="296" name="Freeform 447"/>
            <p:cNvSpPr>
              <a:spLocks/>
            </p:cNvSpPr>
            <p:nvPr/>
          </p:nvSpPr>
          <p:spPr bwMode="auto">
            <a:xfrm>
              <a:off x="1985963" y="255588"/>
              <a:ext cx="547687" cy="360363"/>
            </a:xfrm>
            <a:custGeom>
              <a:avLst/>
              <a:gdLst>
                <a:gd name="T0" fmla="*/ 177 w 192"/>
                <a:gd name="T1" fmla="*/ 0 h 126"/>
                <a:gd name="T2" fmla="*/ 15 w 192"/>
                <a:gd name="T3" fmla="*/ 0 h 126"/>
                <a:gd name="T4" fmla="*/ 0 w 192"/>
                <a:gd name="T5" fmla="*/ 15 h 126"/>
                <a:gd name="T6" fmla="*/ 0 w 192"/>
                <a:gd name="T7" fmla="*/ 111 h 126"/>
                <a:gd name="T8" fmla="*/ 15 w 192"/>
                <a:gd name="T9" fmla="*/ 126 h 126"/>
                <a:gd name="T10" fmla="*/ 30 w 192"/>
                <a:gd name="T11" fmla="*/ 126 h 126"/>
                <a:gd name="T12" fmla="*/ 30 w 192"/>
                <a:gd name="T13" fmla="*/ 74 h 126"/>
                <a:gd name="T14" fmla="*/ 44 w 192"/>
                <a:gd name="T15" fmla="*/ 59 h 126"/>
                <a:gd name="T16" fmla="*/ 192 w 192"/>
                <a:gd name="T17" fmla="*/ 59 h 126"/>
                <a:gd name="T18" fmla="*/ 192 w 192"/>
                <a:gd name="T19" fmla="*/ 15 h 126"/>
                <a:gd name="T20" fmla="*/ 177 w 192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26">
                  <a:moveTo>
                    <a:pt x="1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9"/>
                    <a:pt x="7" y="126"/>
                    <a:pt x="15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66"/>
                    <a:pt x="36" y="59"/>
                    <a:pt x="44" y="59"/>
                  </a:cubicBezTo>
                  <a:cubicBezTo>
                    <a:pt x="192" y="59"/>
                    <a:pt x="192" y="59"/>
                    <a:pt x="192" y="59"/>
                  </a:cubicBezTo>
                  <a:cubicBezTo>
                    <a:pt x="192" y="15"/>
                    <a:pt x="192" y="15"/>
                    <a:pt x="192" y="15"/>
                  </a:cubicBezTo>
                  <a:cubicBezTo>
                    <a:pt x="192" y="7"/>
                    <a:pt x="185" y="0"/>
                    <a:pt x="177" y="0"/>
                  </a:cubicBezTo>
                </a:path>
              </a:pathLst>
            </a:custGeom>
            <a:solidFill>
              <a:srgbClr val="BD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7" name="Freeform 448"/>
            <p:cNvSpPr>
              <a:spLocks/>
            </p:cNvSpPr>
            <p:nvPr/>
          </p:nvSpPr>
          <p:spPr bwMode="auto">
            <a:xfrm>
              <a:off x="2071688" y="425450"/>
              <a:ext cx="547687" cy="360363"/>
            </a:xfrm>
            <a:custGeom>
              <a:avLst/>
              <a:gdLst>
                <a:gd name="T0" fmla="*/ 192 w 192"/>
                <a:gd name="T1" fmla="*/ 111 h 126"/>
                <a:gd name="T2" fmla="*/ 177 w 192"/>
                <a:gd name="T3" fmla="*/ 126 h 126"/>
                <a:gd name="T4" fmla="*/ 14 w 192"/>
                <a:gd name="T5" fmla="*/ 126 h 126"/>
                <a:gd name="T6" fmla="*/ 0 w 192"/>
                <a:gd name="T7" fmla="*/ 111 h 126"/>
                <a:gd name="T8" fmla="*/ 0 w 192"/>
                <a:gd name="T9" fmla="*/ 15 h 126"/>
                <a:gd name="T10" fmla="*/ 14 w 192"/>
                <a:gd name="T11" fmla="*/ 0 h 126"/>
                <a:gd name="T12" fmla="*/ 177 w 192"/>
                <a:gd name="T13" fmla="*/ 0 h 126"/>
                <a:gd name="T14" fmla="*/ 192 w 192"/>
                <a:gd name="T15" fmla="*/ 15 h 126"/>
                <a:gd name="T16" fmla="*/ 192 w 192"/>
                <a:gd name="T17" fmla="*/ 11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26">
                  <a:moveTo>
                    <a:pt x="192" y="111"/>
                  </a:moveTo>
                  <a:cubicBezTo>
                    <a:pt x="192" y="119"/>
                    <a:pt x="185" y="126"/>
                    <a:pt x="177" y="126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6" y="126"/>
                    <a:pt x="0" y="119"/>
                    <a:pt x="0" y="1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5" y="0"/>
                    <a:pt x="192" y="7"/>
                    <a:pt x="192" y="15"/>
                  </a:cubicBezTo>
                  <a:cubicBezTo>
                    <a:pt x="192" y="111"/>
                    <a:pt x="192" y="111"/>
                    <a:pt x="192" y="111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8" name="Rectangle 449"/>
            <p:cNvSpPr>
              <a:spLocks noChangeArrowheads="1"/>
            </p:cNvSpPr>
            <p:nvPr/>
          </p:nvSpPr>
          <p:spPr bwMode="auto">
            <a:xfrm>
              <a:off x="2344738" y="615950"/>
              <a:ext cx="84137" cy="41275"/>
            </a:xfrm>
            <a:prstGeom prst="rect">
              <a:avLst/>
            </a:pr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9" name="Rectangle 450"/>
            <p:cNvSpPr>
              <a:spLocks noChangeArrowheads="1"/>
            </p:cNvSpPr>
            <p:nvPr/>
          </p:nvSpPr>
          <p:spPr bwMode="auto">
            <a:xfrm>
              <a:off x="2344738" y="615950"/>
              <a:ext cx="84137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0" name="Rectangle 451"/>
            <p:cNvSpPr>
              <a:spLocks noChangeArrowheads="1"/>
            </p:cNvSpPr>
            <p:nvPr/>
          </p:nvSpPr>
          <p:spPr bwMode="auto">
            <a:xfrm>
              <a:off x="2447925" y="615950"/>
              <a:ext cx="85725" cy="41275"/>
            </a:xfrm>
            <a:prstGeom prst="rect">
              <a:avLst/>
            </a:pr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1" name="Rectangle 452"/>
            <p:cNvSpPr>
              <a:spLocks noChangeArrowheads="1"/>
            </p:cNvSpPr>
            <p:nvPr/>
          </p:nvSpPr>
          <p:spPr bwMode="auto">
            <a:xfrm>
              <a:off x="2447925" y="615950"/>
              <a:ext cx="85725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2" name="Rectangle 453"/>
            <p:cNvSpPr>
              <a:spLocks noChangeArrowheads="1"/>
            </p:cNvSpPr>
            <p:nvPr/>
          </p:nvSpPr>
          <p:spPr bwMode="auto">
            <a:xfrm>
              <a:off x="2133600" y="615950"/>
              <a:ext cx="82550" cy="41275"/>
            </a:xfrm>
            <a:prstGeom prst="rect">
              <a:avLst/>
            </a:pr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3" name="Rectangle 454"/>
            <p:cNvSpPr>
              <a:spLocks noChangeArrowheads="1"/>
            </p:cNvSpPr>
            <p:nvPr/>
          </p:nvSpPr>
          <p:spPr bwMode="auto">
            <a:xfrm>
              <a:off x="2133600" y="615950"/>
              <a:ext cx="82550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4" name="Rectangle 455"/>
            <p:cNvSpPr>
              <a:spLocks noChangeArrowheads="1"/>
            </p:cNvSpPr>
            <p:nvPr/>
          </p:nvSpPr>
          <p:spPr bwMode="auto">
            <a:xfrm>
              <a:off x="2133600" y="700088"/>
              <a:ext cx="16827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5" name="Rectangle 456"/>
            <p:cNvSpPr>
              <a:spLocks noChangeArrowheads="1"/>
            </p:cNvSpPr>
            <p:nvPr/>
          </p:nvSpPr>
          <p:spPr bwMode="auto">
            <a:xfrm>
              <a:off x="2344738" y="700088"/>
              <a:ext cx="63500" cy="19050"/>
            </a:xfrm>
            <a:prstGeom prst="rect">
              <a:avLst/>
            </a:prstGeom>
            <a:solidFill>
              <a:srgbClr val="ACD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6" name="Rectangle 457"/>
            <p:cNvSpPr>
              <a:spLocks noChangeArrowheads="1"/>
            </p:cNvSpPr>
            <p:nvPr/>
          </p:nvSpPr>
          <p:spPr bwMode="auto">
            <a:xfrm>
              <a:off x="2344738" y="700088"/>
              <a:ext cx="6350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7" name="Rectangle 458"/>
            <p:cNvSpPr>
              <a:spLocks noChangeArrowheads="1"/>
            </p:cNvSpPr>
            <p:nvPr/>
          </p:nvSpPr>
          <p:spPr bwMode="auto">
            <a:xfrm>
              <a:off x="2239963" y="615950"/>
              <a:ext cx="82550" cy="41275"/>
            </a:xfrm>
            <a:prstGeom prst="rect">
              <a:avLst/>
            </a:pr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8" name="Rectangle 459"/>
            <p:cNvSpPr>
              <a:spLocks noChangeArrowheads="1"/>
            </p:cNvSpPr>
            <p:nvPr/>
          </p:nvSpPr>
          <p:spPr bwMode="auto">
            <a:xfrm>
              <a:off x="2239963" y="615950"/>
              <a:ext cx="82550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9" name="Freeform 460"/>
            <p:cNvSpPr>
              <a:spLocks/>
            </p:cNvSpPr>
            <p:nvPr/>
          </p:nvSpPr>
          <p:spPr bwMode="auto">
            <a:xfrm>
              <a:off x="2133600" y="487363"/>
              <a:ext cx="106362" cy="85725"/>
            </a:xfrm>
            <a:custGeom>
              <a:avLst/>
              <a:gdLst>
                <a:gd name="T0" fmla="*/ 37 w 37"/>
                <a:gd name="T1" fmla="*/ 24 h 30"/>
                <a:gd name="T2" fmla="*/ 30 w 37"/>
                <a:gd name="T3" fmla="*/ 30 h 30"/>
                <a:gd name="T4" fmla="*/ 6 w 37"/>
                <a:gd name="T5" fmla="*/ 30 h 30"/>
                <a:gd name="T6" fmla="*/ 0 w 37"/>
                <a:gd name="T7" fmla="*/ 24 h 30"/>
                <a:gd name="T8" fmla="*/ 0 w 37"/>
                <a:gd name="T9" fmla="*/ 8 h 30"/>
                <a:gd name="T10" fmla="*/ 6 w 37"/>
                <a:gd name="T11" fmla="*/ 0 h 30"/>
                <a:gd name="T12" fmla="*/ 30 w 37"/>
                <a:gd name="T13" fmla="*/ 0 h 30"/>
                <a:gd name="T14" fmla="*/ 37 w 37"/>
                <a:gd name="T15" fmla="*/ 6 h 30"/>
                <a:gd name="T16" fmla="*/ 37 w 37"/>
                <a:gd name="T17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0">
                  <a:moveTo>
                    <a:pt x="37" y="24"/>
                  </a:moveTo>
                  <a:cubicBezTo>
                    <a:pt x="37" y="27"/>
                    <a:pt x="34" y="30"/>
                    <a:pt x="30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0"/>
                    <a:pt x="0" y="27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7" y="3"/>
                    <a:pt x="37" y="6"/>
                  </a:cubicBezTo>
                  <a:lnTo>
                    <a:pt x="37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0" name="Rectangle 461"/>
            <p:cNvSpPr>
              <a:spLocks noChangeArrowheads="1"/>
            </p:cNvSpPr>
            <p:nvPr/>
          </p:nvSpPr>
          <p:spPr bwMode="auto">
            <a:xfrm>
              <a:off x="1985963" y="319088"/>
              <a:ext cx="547687" cy="42863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62" name="グループ化 861"/>
          <p:cNvGrpSpPr/>
          <p:nvPr/>
        </p:nvGrpSpPr>
        <p:grpSpPr>
          <a:xfrm>
            <a:off x="3030538" y="244475"/>
            <a:ext cx="412750" cy="560388"/>
            <a:chOff x="3030538" y="244475"/>
            <a:chExt cx="412750" cy="560388"/>
          </a:xfrm>
        </p:grpSpPr>
        <p:sp>
          <p:nvSpPr>
            <p:cNvPr id="311" name="Freeform 462"/>
            <p:cNvSpPr>
              <a:spLocks/>
            </p:cNvSpPr>
            <p:nvPr/>
          </p:nvSpPr>
          <p:spPr bwMode="auto">
            <a:xfrm>
              <a:off x="3030538" y="244475"/>
              <a:ext cx="412750" cy="560388"/>
            </a:xfrm>
            <a:custGeom>
              <a:avLst/>
              <a:gdLst>
                <a:gd name="T0" fmla="*/ 144 w 144"/>
                <a:gd name="T1" fmla="*/ 183 h 196"/>
                <a:gd name="T2" fmla="*/ 131 w 144"/>
                <a:gd name="T3" fmla="*/ 196 h 196"/>
                <a:gd name="T4" fmla="*/ 13 w 144"/>
                <a:gd name="T5" fmla="*/ 196 h 196"/>
                <a:gd name="T6" fmla="*/ 0 w 144"/>
                <a:gd name="T7" fmla="*/ 183 h 196"/>
                <a:gd name="T8" fmla="*/ 0 w 144"/>
                <a:gd name="T9" fmla="*/ 13 h 196"/>
                <a:gd name="T10" fmla="*/ 13 w 144"/>
                <a:gd name="T11" fmla="*/ 0 h 196"/>
                <a:gd name="T12" fmla="*/ 131 w 144"/>
                <a:gd name="T13" fmla="*/ 0 h 196"/>
                <a:gd name="T14" fmla="*/ 144 w 144"/>
                <a:gd name="T15" fmla="*/ 13 h 196"/>
                <a:gd name="T16" fmla="*/ 144 w 144"/>
                <a:gd name="T17" fmla="*/ 18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96">
                  <a:moveTo>
                    <a:pt x="144" y="183"/>
                  </a:moveTo>
                  <a:cubicBezTo>
                    <a:pt x="144" y="190"/>
                    <a:pt x="138" y="196"/>
                    <a:pt x="131" y="196"/>
                  </a:cubicBezTo>
                  <a:cubicBezTo>
                    <a:pt x="13" y="196"/>
                    <a:pt x="13" y="196"/>
                    <a:pt x="13" y="196"/>
                  </a:cubicBezTo>
                  <a:cubicBezTo>
                    <a:pt x="6" y="196"/>
                    <a:pt x="0" y="190"/>
                    <a:pt x="0" y="18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8" y="0"/>
                    <a:pt x="144" y="6"/>
                    <a:pt x="144" y="13"/>
                  </a:cubicBezTo>
                  <a:lnTo>
                    <a:pt x="144" y="183"/>
                  </a:lnTo>
                  <a:close/>
                </a:path>
              </a:pathLst>
            </a:custGeom>
            <a:solidFill>
              <a:srgbClr val="FEE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2" name="Rectangle 463"/>
            <p:cNvSpPr>
              <a:spLocks noChangeArrowheads="1"/>
            </p:cNvSpPr>
            <p:nvPr/>
          </p:nvSpPr>
          <p:spPr bwMode="auto">
            <a:xfrm>
              <a:off x="3087688" y="504825"/>
              <a:ext cx="206375" cy="3810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3" name="Rectangle 464"/>
            <p:cNvSpPr>
              <a:spLocks noChangeArrowheads="1"/>
            </p:cNvSpPr>
            <p:nvPr/>
          </p:nvSpPr>
          <p:spPr bwMode="auto">
            <a:xfrm>
              <a:off x="3330575" y="504825"/>
              <a:ext cx="55562" cy="3810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4" name="Rectangle 465"/>
            <p:cNvSpPr>
              <a:spLocks noChangeArrowheads="1"/>
            </p:cNvSpPr>
            <p:nvPr/>
          </p:nvSpPr>
          <p:spPr bwMode="auto">
            <a:xfrm>
              <a:off x="3087688" y="579438"/>
              <a:ext cx="206375" cy="396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5" name="Rectangle 466"/>
            <p:cNvSpPr>
              <a:spLocks noChangeArrowheads="1"/>
            </p:cNvSpPr>
            <p:nvPr/>
          </p:nvSpPr>
          <p:spPr bwMode="auto">
            <a:xfrm>
              <a:off x="3330575" y="579438"/>
              <a:ext cx="55562" cy="396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6" name="Rectangle 467"/>
            <p:cNvSpPr>
              <a:spLocks noChangeArrowheads="1"/>
            </p:cNvSpPr>
            <p:nvPr/>
          </p:nvSpPr>
          <p:spPr bwMode="auto">
            <a:xfrm>
              <a:off x="3087688" y="657225"/>
              <a:ext cx="206375" cy="36513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7" name="Rectangle 468"/>
            <p:cNvSpPr>
              <a:spLocks noChangeArrowheads="1"/>
            </p:cNvSpPr>
            <p:nvPr/>
          </p:nvSpPr>
          <p:spPr bwMode="auto">
            <a:xfrm>
              <a:off x="3330575" y="657225"/>
              <a:ext cx="55562" cy="36513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8" name="Rectangle 469"/>
            <p:cNvSpPr>
              <a:spLocks noChangeArrowheads="1"/>
            </p:cNvSpPr>
            <p:nvPr/>
          </p:nvSpPr>
          <p:spPr bwMode="auto">
            <a:xfrm>
              <a:off x="3330575" y="731838"/>
              <a:ext cx="55562" cy="36513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9" name="Freeform 470"/>
            <p:cNvSpPr>
              <a:spLocks/>
            </p:cNvSpPr>
            <p:nvPr/>
          </p:nvSpPr>
          <p:spPr bwMode="auto">
            <a:xfrm>
              <a:off x="3162300" y="301625"/>
              <a:ext cx="185737" cy="149225"/>
            </a:xfrm>
            <a:custGeom>
              <a:avLst/>
              <a:gdLst>
                <a:gd name="T0" fmla="*/ 74 w 117"/>
                <a:gd name="T1" fmla="*/ 58 h 94"/>
                <a:gd name="T2" fmla="*/ 36 w 117"/>
                <a:gd name="T3" fmla="*/ 94 h 94"/>
                <a:gd name="T4" fmla="*/ 67 w 117"/>
                <a:gd name="T5" fmla="*/ 94 h 94"/>
                <a:gd name="T6" fmla="*/ 117 w 117"/>
                <a:gd name="T7" fmla="*/ 47 h 94"/>
                <a:gd name="T8" fmla="*/ 67 w 117"/>
                <a:gd name="T9" fmla="*/ 0 h 94"/>
                <a:gd name="T10" fmla="*/ 36 w 117"/>
                <a:gd name="T11" fmla="*/ 0 h 94"/>
                <a:gd name="T12" fmla="*/ 74 w 117"/>
                <a:gd name="T13" fmla="*/ 34 h 94"/>
                <a:gd name="T14" fmla="*/ 0 w 117"/>
                <a:gd name="T15" fmla="*/ 34 h 94"/>
                <a:gd name="T16" fmla="*/ 0 w 117"/>
                <a:gd name="T17" fmla="*/ 58 h 94"/>
                <a:gd name="T18" fmla="*/ 74 w 117"/>
                <a:gd name="T19" fmla="*/ 5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4">
                  <a:moveTo>
                    <a:pt x="74" y="58"/>
                  </a:moveTo>
                  <a:lnTo>
                    <a:pt x="36" y="94"/>
                  </a:lnTo>
                  <a:lnTo>
                    <a:pt x="67" y="94"/>
                  </a:lnTo>
                  <a:lnTo>
                    <a:pt x="117" y="47"/>
                  </a:lnTo>
                  <a:lnTo>
                    <a:pt x="67" y="0"/>
                  </a:lnTo>
                  <a:lnTo>
                    <a:pt x="36" y="0"/>
                  </a:lnTo>
                  <a:lnTo>
                    <a:pt x="74" y="34"/>
                  </a:lnTo>
                  <a:lnTo>
                    <a:pt x="0" y="34"/>
                  </a:lnTo>
                  <a:lnTo>
                    <a:pt x="0" y="58"/>
                  </a:lnTo>
                  <a:lnTo>
                    <a:pt x="74" y="58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64" name="グループ化 863"/>
          <p:cNvGrpSpPr/>
          <p:nvPr/>
        </p:nvGrpSpPr>
        <p:grpSpPr>
          <a:xfrm>
            <a:off x="3925888" y="244475"/>
            <a:ext cx="560387" cy="560388"/>
            <a:chOff x="3925888" y="244475"/>
            <a:chExt cx="560387" cy="560388"/>
          </a:xfrm>
        </p:grpSpPr>
        <p:sp>
          <p:nvSpPr>
            <p:cNvPr id="320" name="Oval 471"/>
            <p:cNvSpPr>
              <a:spLocks noChangeArrowheads="1"/>
            </p:cNvSpPr>
            <p:nvPr/>
          </p:nvSpPr>
          <p:spPr bwMode="auto">
            <a:xfrm>
              <a:off x="3925888" y="244475"/>
              <a:ext cx="560387" cy="560388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1" name="Freeform 472"/>
            <p:cNvSpPr>
              <a:spLocks noEditPoints="1"/>
            </p:cNvSpPr>
            <p:nvPr/>
          </p:nvSpPr>
          <p:spPr bwMode="auto">
            <a:xfrm>
              <a:off x="3925888" y="265113"/>
              <a:ext cx="477837" cy="460375"/>
            </a:xfrm>
            <a:custGeom>
              <a:avLst/>
              <a:gdLst>
                <a:gd name="T0" fmla="*/ 6 w 167"/>
                <a:gd name="T1" fmla="*/ 127 h 161"/>
                <a:gd name="T2" fmla="*/ 28 w 167"/>
                <a:gd name="T3" fmla="*/ 161 h 161"/>
                <a:gd name="T4" fmla="*/ 28 w 167"/>
                <a:gd name="T5" fmla="*/ 161 h 161"/>
                <a:gd name="T6" fmla="*/ 6 w 167"/>
                <a:gd name="T7" fmla="*/ 127 h 161"/>
                <a:gd name="T8" fmla="*/ 0 w 167"/>
                <a:gd name="T9" fmla="*/ 94 h 161"/>
                <a:gd name="T10" fmla="*/ 0 w 167"/>
                <a:gd name="T11" fmla="*/ 94 h 161"/>
                <a:gd name="T12" fmla="*/ 0 w 167"/>
                <a:gd name="T13" fmla="*/ 94 h 161"/>
                <a:gd name="T14" fmla="*/ 0 w 167"/>
                <a:gd name="T15" fmla="*/ 88 h 161"/>
                <a:gd name="T16" fmla="*/ 0 w 167"/>
                <a:gd name="T17" fmla="*/ 94 h 161"/>
                <a:gd name="T18" fmla="*/ 0 w 167"/>
                <a:gd name="T19" fmla="*/ 91 h 161"/>
                <a:gd name="T20" fmla="*/ 0 w 167"/>
                <a:gd name="T21" fmla="*/ 88 h 161"/>
                <a:gd name="T22" fmla="*/ 0 w 167"/>
                <a:gd name="T23" fmla="*/ 88 h 161"/>
                <a:gd name="T24" fmla="*/ 0 w 167"/>
                <a:gd name="T25" fmla="*/ 88 h 161"/>
                <a:gd name="T26" fmla="*/ 0 w 167"/>
                <a:gd name="T27" fmla="*/ 88 h 161"/>
                <a:gd name="T28" fmla="*/ 134 w 167"/>
                <a:gd name="T29" fmla="*/ 0 h 161"/>
                <a:gd name="T30" fmla="*/ 167 w 167"/>
                <a:gd name="T31" fmla="*/ 22 h 161"/>
                <a:gd name="T32" fmla="*/ 167 w 167"/>
                <a:gd name="T33" fmla="*/ 22 h 161"/>
                <a:gd name="T34" fmla="*/ 134 w 167"/>
                <a:gd name="T35" fmla="*/ 0 h 161"/>
                <a:gd name="T36" fmla="*/ 61 w 167"/>
                <a:gd name="T37" fmla="*/ 0 h 161"/>
                <a:gd name="T38" fmla="*/ 28 w 167"/>
                <a:gd name="T39" fmla="*/ 22 h 161"/>
                <a:gd name="T40" fmla="*/ 6 w 167"/>
                <a:gd name="T41" fmla="*/ 55 h 161"/>
                <a:gd name="T42" fmla="*/ 61 w 167"/>
                <a:gd name="T4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7" h="161">
                  <a:moveTo>
                    <a:pt x="6" y="127"/>
                  </a:moveTo>
                  <a:cubicBezTo>
                    <a:pt x="11" y="139"/>
                    <a:pt x="18" y="151"/>
                    <a:pt x="28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19" y="151"/>
                    <a:pt x="11" y="140"/>
                    <a:pt x="6" y="127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88"/>
                  </a:moveTo>
                  <a:cubicBezTo>
                    <a:pt x="0" y="90"/>
                    <a:pt x="0" y="92"/>
                    <a:pt x="0" y="94"/>
                  </a:cubicBezTo>
                  <a:cubicBezTo>
                    <a:pt x="0" y="93"/>
                    <a:pt x="0" y="92"/>
                    <a:pt x="0" y="91"/>
                  </a:cubicBezTo>
                  <a:cubicBezTo>
                    <a:pt x="0" y="90"/>
                    <a:pt x="0" y="89"/>
                    <a:pt x="0" y="88"/>
                  </a:cubicBezTo>
                  <a:moveTo>
                    <a:pt x="0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moveTo>
                    <a:pt x="134" y="0"/>
                  </a:moveTo>
                  <a:cubicBezTo>
                    <a:pt x="147" y="5"/>
                    <a:pt x="158" y="1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58" y="12"/>
                    <a:pt x="146" y="5"/>
                    <a:pt x="134" y="0"/>
                  </a:cubicBezTo>
                  <a:moveTo>
                    <a:pt x="61" y="0"/>
                  </a:moveTo>
                  <a:cubicBezTo>
                    <a:pt x="49" y="5"/>
                    <a:pt x="38" y="12"/>
                    <a:pt x="28" y="22"/>
                  </a:cubicBezTo>
                  <a:cubicBezTo>
                    <a:pt x="18" y="32"/>
                    <a:pt x="11" y="43"/>
                    <a:pt x="6" y="55"/>
                  </a:cubicBezTo>
                  <a:cubicBezTo>
                    <a:pt x="16" y="30"/>
                    <a:pt x="36" y="10"/>
                    <a:pt x="6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2" name="Freeform 473"/>
            <p:cNvSpPr>
              <a:spLocks/>
            </p:cNvSpPr>
            <p:nvPr/>
          </p:nvSpPr>
          <p:spPr bwMode="auto">
            <a:xfrm>
              <a:off x="3925888" y="244475"/>
              <a:ext cx="477837" cy="481013"/>
            </a:xfrm>
            <a:custGeom>
              <a:avLst/>
              <a:gdLst>
                <a:gd name="T0" fmla="*/ 98 w 167"/>
                <a:gd name="T1" fmla="*/ 0 h 168"/>
                <a:gd name="T2" fmla="*/ 61 w 167"/>
                <a:gd name="T3" fmla="*/ 7 h 168"/>
                <a:gd name="T4" fmla="*/ 6 w 167"/>
                <a:gd name="T5" fmla="*/ 62 h 168"/>
                <a:gd name="T6" fmla="*/ 0 w 167"/>
                <a:gd name="T7" fmla="*/ 95 h 168"/>
                <a:gd name="T8" fmla="*/ 0 w 167"/>
                <a:gd name="T9" fmla="*/ 95 h 168"/>
                <a:gd name="T10" fmla="*/ 0 w 167"/>
                <a:gd name="T11" fmla="*/ 95 h 168"/>
                <a:gd name="T12" fmla="*/ 0 w 167"/>
                <a:gd name="T13" fmla="*/ 98 h 168"/>
                <a:gd name="T14" fmla="*/ 0 w 167"/>
                <a:gd name="T15" fmla="*/ 101 h 168"/>
                <a:gd name="T16" fmla="*/ 0 w 167"/>
                <a:gd name="T17" fmla="*/ 101 h 168"/>
                <a:gd name="T18" fmla="*/ 0 w 167"/>
                <a:gd name="T19" fmla="*/ 101 h 168"/>
                <a:gd name="T20" fmla="*/ 6 w 167"/>
                <a:gd name="T21" fmla="*/ 134 h 168"/>
                <a:gd name="T22" fmla="*/ 28 w 167"/>
                <a:gd name="T23" fmla="*/ 168 h 168"/>
                <a:gd name="T24" fmla="*/ 167 w 167"/>
                <a:gd name="T25" fmla="*/ 29 h 168"/>
                <a:gd name="T26" fmla="*/ 134 w 167"/>
                <a:gd name="T27" fmla="*/ 7 h 168"/>
                <a:gd name="T28" fmla="*/ 98 w 167"/>
                <a:gd name="T2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168">
                  <a:moveTo>
                    <a:pt x="98" y="0"/>
                  </a:moveTo>
                  <a:cubicBezTo>
                    <a:pt x="85" y="0"/>
                    <a:pt x="73" y="2"/>
                    <a:pt x="61" y="7"/>
                  </a:cubicBezTo>
                  <a:cubicBezTo>
                    <a:pt x="36" y="17"/>
                    <a:pt x="16" y="37"/>
                    <a:pt x="6" y="62"/>
                  </a:cubicBezTo>
                  <a:cubicBezTo>
                    <a:pt x="2" y="73"/>
                    <a:pt x="0" y="8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0" y="97"/>
                    <a:pt x="0" y="98"/>
                  </a:cubicBezTo>
                  <a:cubicBezTo>
                    <a:pt x="0" y="99"/>
                    <a:pt x="0" y="100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2" y="123"/>
                    <a:pt x="6" y="134"/>
                  </a:cubicBezTo>
                  <a:cubicBezTo>
                    <a:pt x="11" y="147"/>
                    <a:pt x="19" y="158"/>
                    <a:pt x="28" y="16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58" y="19"/>
                    <a:pt x="147" y="12"/>
                    <a:pt x="134" y="7"/>
                  </a:cubicBezTo>
                  <a:cubicBezTo>
                    <a:pt x="123" y="2"/>
                    <a:pt x="110" y="0"/>
                    <a:pt x="98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3" name="Freeform 474"/>
            <p:cNvSpPr>
              <a:spLocks/>
            </p:cNvSpPr>
            <p:nvPr/>
          </p:nvSpPr>
          <p:spPr bwMode="auto">
            <a:xfrm>
              <a:off x="3990975" y="384175"/>
              <a:ext cx="423862" cy="273050"/>
            </a:xfrm>
            <a:custGeom>
              <a:avLst/>
              <a:gdLst>
                <a:gd name="T0" fmla="*/ 188 w 267"/>
                <a:gd name="T1" fmla="*/ 8 h 172"/>
                <a:gd name="T2" fmla="*/ 211 w 267"/>
                <a:gd name="T3" fmla="*/ 31 h 172"/>
                <a:gd name="T4" fmla="*/ 211 w 267"/>
                <a:gd name="T5" fmla="*/ 31 h 172"/>
                <a:gd name="T6" fmla="*/ 148 w 267"/>
                <a:gd name="T7" fmla="*/ 94 h 172"/>
                <a:gd name="T8" fmla="*/ 101 w 267"/>
                <a:gd name="T9" fmla="*/ 47 h 172"/>
                <a:gd name="T10" fmla="*/ 0 w 267"/>
                <a:gd name="T11" fmla="*/ 146 h 172"/>
                <a:gd name="T12" fmla="*/ 25 w 267"/>
                <a:gd name="T13" fmla="*/ 172 h 172"/>
                <a:gd name="T14" fmla="*/ 101 w 267"/>
                <a:gd name="T15" fmla="*/ 98 h 172"/>
                <a:gd name="T16" fmla="*/ 148 w 267"/>
                <a:gd name="T17" fmla="*/ 145 h 172"/>
                <a:gd name="T18" fmla="*/ 236 w 267"/>
                <a:gd name="T19" fmla="*/ 56 h 172"/>
                <a:gd name="T20" fmla="*/ 258 w 267"/>
                <a:gd name="T21" fmla="*/ 80 h 172"/>
                <a:gd name="T22" fmla="*/ 267 w 267"/>
                <a:gd name="T23" fmla="*/ 0 h 172"/>
                <a:gd name="T24" fmla="*/ 188 w 267"/>
                <a:gd name="T25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172">
                  <a:moveTo>
                    <a:pt x="188" y="8"/>
                  </a:moveTo>
                  <a:lnTo>
                    <a:pt x="211" y="31"/>
                  </a:lnTo>
                  <a:lnTo>
                    <a:pt x="211" y="31"/>
                  </a:lnTo>
                  <a:lnTo>
                    <a:pt x="148" y="94"/>
                  </a:lnTo>
                  <a:lnTo>
                    <a:pt x="101" y="47"/>
                  </a:lnTo>
                  <a:lnTo>
                    <a:pt x="0" y="146"/>
                  </a:lnTo>
                  <a:lnTo>
                    <a:pt x="25" y="172"/>
                  </a:lnTo>
                  <a:lnTo>
                    <a:pt x="101" y="98"/>
                  </a:lnTo>
                  <a:lnTo>
                    <a:pt x="148" y="145"/>
                  </a:lnTo>
                  <a:lnTo>
                    <a:pt x="236" y="56"/>
                  </a:lnTo>
                  <a:lnTo>
                    <a:pt x="258" y="80"/>
                  </a:lnTo>
                  <a:lnTo>
                    <a:pt x="267" y="0"/>
                  </a:lnTo>
                  <a:lnTo>
                    <a:pt x="18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66" name="グループ化 865"/>
          <p:cNvGrpSpPr/>
          <p:nvPr/>
        </p:nvGrpSpPr>
        <p:grpSpPr>
          <a:xfrm>
            <a:off x="4811712" y="247650"/>
            <a:ext cx="554037" cy="555625"/>
            <a:chOff x="4811712" y="247650"/>
            <a:chExt cx="554037" cy="555625"/>
          </a:xfrm>
        </p:grpSpPr>
        <p:sp>
          <p:nvSpPr>
            <p:cNvPr id="324" name="Freeform 475"/>
            <p:cNvSpPr>
              <a:spLocks/>
            </p:cNvSpPr>
            <p:nvPr/>
          </p:nvSpPr>
          <p:spPr bwMode="auto">
            <a:xfrm>
              <a:off x="4811712" y="247650"/>
              <a:ext cx="554037" cy="555625"/>
            </a:xfrm>
            <a:custGeom>
              <a:avLst/>
              <a:gdLst>
                <a:gd name="T0" fmla="*/ 169 w 194"/>
                <a:gd name="T1" fmla="*/ 0 h 194"/>
                <a:gd name="T2" fmla="*/ 26 w 194"/>
                <a:gd name="T3" fmla="*/ 0 h 194"/>
                <a:gd name="T4" fmla="*/ 0 w 194"/>
                <a:gd name="T5" fmla="*/ 26 h 194"/>
                <a:gd name="T6" fmla="*/ 0 w 194"/>
                <a:gd name="T7" fmla="*/ 61 h 194"/>
                <a:gd name="T8" fmla="*/ 0 w 194"/>
                <a:gd name="T9" fmla="*/ 169 h 194"/>
                <a:gd name="T10" fmla="*/ 26 w 194"/>
                <a:gd name="T11" fmla="*/ 194 h 194"/>
                <a:gd name="T12" fmla="*/ 169 w 194"/>
                <a:gd name="T13" fmla="*/ 194 h 194"/>
                <a:gd name="T14" fmla="*/ 194 w 194"/>
                <a:gd name="T15" fmla="*/ 169 h 194"/>
                <a:gd name="T16" fmla="*/ 194 w 194"/>
                <a:gd name="T17" fmla="*/ 61 h 194"/>
                <a:gd name="T18" fmla="*/ 194 w 194"/>
                <a:gd name="T19" fmla="*/ 26 h 194"/>
                <a:gd name="T20" fmla="*/ 169 w 194"/>
                <a:gd name="T2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94">
                  <a:moveTo>
                    <a:pt x="16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83"/>
                    <a:pt x="12" y="194"/>
                    <a:pt x="26" y="194"/>
                  </a:cubicBezTo>
                  <a:cubicBezTo>
                    <a:pt x="169" y="194"/>
                    <a:pt x="169" y="194"/>
                    <a:pt x="169" y="194"/>
                  </a:cubicBezTo>
                  <a:cubicBezTo>
                    <a:pt x="183" y="194"/>
                    <a:pt x="194" y="183"/>
                    <a:pt x="194" y="169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26"/>
                    <a:pt x="194" y="26"/>
                    <a:pt x="194" y="26"/>
                  </a:cubicBezTo>
                  <a:cubicBezTo>
                    <a:pt x="194" y="12"/>
                    <a:pt x="183" y="0"/>
                    <a:pt x="169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5" name="Freeform 476"/>
            <p:cNvSpPr>
              <a:spLocks/>
            </p:cNvSpPr>
            <p:nvPr/>
          </p:nvSpPr>
          <p:spPr bwMode="auto">
            <a:xfrm>
              <a:off x="4883150" y="387350"/>
              <a:ext cx="414337" cy="269875"/>
            </a:xfrm>
            <a:custGeom>
              <a:avLst/>
              <a:gdLst>
                <a:gd name="T0" fmla="*/ 184 w 261"/>
                <a:gd name="T1" fmla="*/ 7 h 170"/>
                <a:gd name="T2" fmla="*/ 207 w 261"/>
                <a:gd name="T3" fmla="*/ 31 h 170"/>
                <a:gd name="T4" fmla="*/ 207 w 261"/>
                <a:gd name="T5" fmla="*/ 31 h 170"/>
                <a:gd name="T6" fmla="*/ 144 w 261"/>
                <a:gd name="T7" fmla="*/ 92 h 170"/>
                <a:gd name="T8" fmla="*/ 99 w 261"/>
                <a:gd name="T9" fmla="*/ 45 h 170"/>
                <a:gd name="T10" fmla="*/ 0 w 261"/>
                <a:gd name="T11" fmla="*/ 144 h 170"/>
                <a:gd name="T12" fmla="*/ 23 w 261"/>
                <a:gd name="T13" fmla="*/ 170 h 170"/>
                <a:gd name="T14" fmla="*/ 99 w 261"/>
                <a:gd name="T15" fmla="*/ 96 h 170"/>
                <a:gd name="T16" fmla="*/ 144 w 261"/>
                <a:gd name="T17" fmla="*/ 143 h 170"/>
                <a:gd name="T18" fmla="*/ 230 w 261"/>
                <a:gd name="T19" fmla="*/ 56 h 170"/>
                <a:gd name="T20" fmla="*/ 254 w 261"/>
                <a:gd name="T21" fmla="*/ 78 h 170"/>
                <a:gd name="T22" fmla="*/ 261 w 261"/>
                <a:gd name="T23" fmla="*/ 0 h 170"/>
                <a:gd name="T24" fmla="*/ 184 w 261"/>
                <a:gd name="T25" fmla="*/ 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1" h="170">
                  <a:moveTo>
                    <a:pt x="184" y="7"/>
                  </a:moveTo>
                  <a:lnTo>
                    <a:pt x="207" y="31"/>
                  </a:lnTo>
                  <a:lnTo>
                    <a:pt x="207" y="31"/>
                  </a:lnTo>
                  <a:lnTo>
                    <a:pt x="144" y="92"/>
                  </a:lnTo>
                  <a:lnTo>
                    <a:pt x="99" y="45"/>
                  </a:lnTo>
                  <a:lnTo>
                    <a:pt x="0" y="144"/>
                  </a:lnTo>
                  <a:lnTo>
                    <a:pt x="23" y="170"/>
                  </a:lnTo>
                  <a:lnTo>
                    <a:pt x="99" y="96"/>
                  </a:lnTo>
                  <a:lnTo>
                    <a:pt x="144" y="143"/>
                  </a:lnTo>
                  <a:lnTo>
                    <a:pt x="230" y="56"/>
                  </a:lnTo>
                  <a:lnTo>
                    <a:pt x="254" y="78"/>
                  </a:lnTo>
                  <a:lnTo>
                    <a:pt x="261" y="0"/>
                  </a:lnTo>
                  <a:lnTo>
                    <a:pt x="18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6" name="Freeform 477"/>
            <p:cNvSpPr>
              <a:spLocks/>
            </p:cNvSpPr>
            <p:nvPr/>
          </p:nvSpPr>
          <p:spPr bwMode="auto">
            <a:xfrm>
              <a:off x="4883150" y="387350"/>
              <a:ext cx="414337" cy="269875"/>
            </a:xfrm>
            <a:custGeom>
              <a:avLst/>
              <a:gdLst>
                <a:gd name="T0" fmla="*/ 184 w 261"/>
                <a:gd name="T1" fmla="*/ 7 h 170"/>
                <a:gd name="T2" fmla="*/ 207 w 261"/>
                <a:gd name="T3" fmla="*/ 31 h 170"/>
                <a:gd name="T4" fmla="*/ 207 w 261"/>
                <a:gd name="T5" fmla="*/ 31 h 170"/>
                <a:gd name="T6" fmla="*/ 144 w 261"/>
                <a:gd name="T7" fmla="*/ 92 h 170"/>
                <a:gd name="T8" fmla="*/ 99 w 261"/>
                <a:gd name="T9" fmla="*/ 45 h 170"/>
                <a:gd name="T10" fmla="*/ 0 w 261"/>
                <a:gd name="T11" fmla="*/ 144 h 170"/>
                <a:gd name="T12" fmla="*/ 23 w 261"/>
                <a:gd name="T13" fmla="*/ 170 h 170"/>
                <a:gd name="T14" fmla="*/ 99 w 261"/>
                <a:gd name="T15" fmla="*/ 96 h 170"/>
                <a:gd name="T16" fmla="*/ 144 w 261"/>
                <a:gd name="T17" fmla="*/ 143 h 170"/>
                <a:gd name="T18" fmla="*/ 230 w 261"/>
                <a:gd name="T19" fmla="*/ 56 h 170"/>
                <a:gd name="T20" fmla="*/ 254 w 261"/>
                <a:gd name="T21" fmla="*/ 78 h 170"/>
                <a:gd name="T22" fmla="*/ 261 w 261"/>
                <a:gd name="T23" fmla="*/ 0 h 170"/>
                <a:gd name="T24" fmla="*/ 184 w 261"/>
                <a:gd name="T25" fmla="*/ 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1" h="170">
                  <a:moveTo>
                    <a:pt x="184" y="7"/>
                  </a:moveTo>
                  <a:lnTo>
                    <a:pt x="207" y="31"/>
                  </a:lnTo>
                  <a:lnTo>
                    <a:pt x="207" y="31"/>
                  </a:lnTo>
                  <a:lnTo>
                    <a:pt x="144" y="92"/>
                  </a:lnTo>
                  <a:lnTo>
                    <a:pt x="99" y="45"/>
                  </a:lnTo>
                  <a:lnTo>
                    <a:pt x="0" y="144"/>
                  </a:lnTo>
                  <a:lnTo>
                    <a:pt x="23" y="170"/>
                  </a:lnTo>
                  <a:lnTo>
                    <a:pt x="99" y="96"/>
                  </a:lnTo>
                  <a:lnTo>
                    <a:pt x="144" y="143"/>
                  </a:lnTo>
                  <a:lnTo>
                    <a:pt x="230" y="56"/>
                  </a:lnTo>
                  <a:lnTo>
                    <a:pt x="254" y="78"/>
                  </a:lnTo>
                  <a:lnTo>
                    <a:pt x="261" y="0"/>
                  </a:lnTo>
                  <a:lnTo>
                    <a:pt x="184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7" name="Freeform 478"/>
            <p:cNvSpPr>
              <a:spLocks noEditPoints="1"/>
            </p:cNvSpPr>
            <p:nvPr/>
          </p:nvSpPr>
          <p:spPr bwMode="auto">
            <a:xfrm>
              <a:off x="4811712" y="247650"/>
              <a:ext cx="482600" cy="74613"/>
            </a:xfrm>
            <a:custGeom>
              <a:avLst/>
              <a:gdLst>
                <a:gd name="T0" fmla="*/ 169 w 169"/>
                <a:gd name="T1" fmla="*/ 0 h 26"/>
                <a:gd name="T2" fmla="*/ 169 w 169"/>
                <a:gd name="T3" fmla="*/ 0 h 26"/>
                <a:gd name="T4" fmla="*/ 169 w 169"/>
                <a:gd name="T5" fmla="*/ 0 h 26"/>
                <a:gd name="T6" fmla="*/ 169 w 169"/>
                <a:gd name="T7" fmla="*/ 0 h 26"/>
                <a:gd name="T8" fmla="*/ 26 w 169"/>
                <a:gd name="T9" fmla="*/ 0 h 26"/>
                <a:gd name="T10" fmla="*/ 0 w 169"/>
                <a:gd name="T11" fmla="*/ 26 h 26"/>
                <a:gd name="T12" fmla="*/ 0 w 169"/>
                <a:gd name="T13" fmla="*/ 26 h 26"/>
                <a:gd name="T14" fmla="*/ 26 w 169"/>
                <a:gd name="T15" fmla="*/ 0 h 26"/>
                <a:gd name="T16" fmla="*/ 169 w 169"/>
                <a:gd name="T17" fmla="*/ 0 h 26"/>
                <a:gd name="T18" fmla="*/ 169 w 169"/>
                <a:gd name="T19" fmla="*/ 0 h 26"/>
                <a:gd name="T20" fmla="*/ 169 w 169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6">
                  <a:moveTo>
                    <a:pt x="169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moveTo>
                    <a:pt x="16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8" name="Freeform 479"/>
            <p:cNvSpPr>
              <a:spLocks/>
            </p:cNvSpPr>
            <p:nvPr/>
          </p:nvSpPr>
          <p:spPr bwMode="auto">
            <a:xfrm>
              <a:off x="4811712" y="247650"/>
              <a:ext cx="531812" cy="531813"/>
            </a:xfrm>
            <a:custGeom>
              <a:avLst/>
              <a:gdLst>
                <a:gd name="T0" fmla="*/ 169 w 186"/>
                <a:gd name="T1" fmla="*/ 0 h 186"/>
                <a:gd name="T2" fmla="*/ 26 w 186"/>
                <a:gd name="T3" fmla="*/ 0 h 186"/>
                <a:gd name="T4" fmla="*/ 0 w 186"/>
                <a:gd name="T5" fmla="*/ 26 h 186"/>
                <a:gd name="T6" fmla="*/ 0 w 186"/>
                <a:gd name="T7" fmla="*/ 61 h 186"/>
                <a:gd name="T8" fmla="*/ 0 w 186"/>
                <a:gd name="T9" fmla="*/ 165 h 186"/>
                <a:gd name="T10" fmla="*/ 7 w 186"/>
                <a:gd name="T11" fmla="*/ 186 h 186"/>
                <a:gd name="T12" fmla="*/ 85 w 186"/>
                <a:gd name="T13" fmla="*/ 108 h 186"/>
                <a:gd name="T14" fmla="*/ 80 w 186"/>
                <a:gd name="T15" fmla="*/ 102 h 186"/>
                <a:gd name="T16" fmla="*/ 38 w 186"/>
                <a:gd name="T17" fmla="*/ 143 h 186"/>
                <a:gd name="T18" fmla="*/ 25 w 186"/>
                <a:gd name="T19" fmla="*/ 129 h 186"/>
                <a:gd name="T20" fmla="*/ 80 w 186"/>
                <a:gd name="T21" fmla="*/ 74 h 186"/>
                <a:gd name="T22" fmla="*/ 99 w 186"/>
                <a:gd name="T23" fmla="*/ 94 h 186"/>
                <a:gd name="T24" fmla="*/ 133 w 186"/>
                <a:gd name="T25" fmla="*/ 60 h 186"/>
                <a:gd name="T26" fmla="*/ 127 w 186"/>
                <a:gd name="T27" fmla="*/ 53 h 186"/>
                <a:gd name="T28" fmla="*/ 141 w 186"/>
                <a:gd name="T29" fmla="*/ 52 h 186"/>
                <a:gd name="T30" fmla="*/ 186 w 186"/>
                <a:gd name="T31" fmla="*/ 7 h 186"/>
                <a:gd name="T32" fmla="*/ 169 w 186"/>
                <a:gd name="T33" fmla="*/ 0 h 186"/>
                <a:gd name="T34" fmla="*/ 169 w 186"/>
                <a:gd name="T35" fmla="*/ 0 h 186"/>
                <a:gd name="T36" fmla="*/ 169 w 186"/>
                <a:gd name="T37" fmla="*/ 0 h 186"/>
                <a:gd name="T38" fmla="*/ 169 w 186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" h="186">
                  <a:moveTo>
                    <a:pt x="16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3"/>
                    <a:pt x="3" y="180"/>
                    <a:pt x="7" y="186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86" y="7"/>
                    <a:pt x="186" y="7"/>
                    <a:pt x="186" y="7"/>
                  </a:cubicBezTo>
                  <a:cubicBezTo>
                    <a:pt x="181" y="3"/>
                    <a:pt x="175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9" name="Freeform 480"/>
            <p:cNvSpPr>
              <a:spLocks noEditPoints="1"/>
            </p:cNvSpPr>
            <p:nvPr/>
          </p:nvSpPr>
          <p:spPr bwMode="auto">
            <a:xfrm>
              <a:off x="4883150" y="396875"/>
              <a:ext cx="331787" cy="260350"/>
            </a:xfrm>
            <a:custGeom>
              <a:avLst/>
              <a:gdLst>
                <a:gd name="T0" fmla="*/ 99 w 209"/>
                <a:gd name="T1" fmla="*/ 39 h 164"/>
                <a:gd name="T2" fmla="*/ 0 w 209"/>
                <a:gd name="T3" fmla="*/ 138 h 164"/>
                <a:gd name="T4" fmla="*/ 23 w 209"/>
                <a:gd name="T5" fmla="*/ 164 h 164"/>
                <a:gd name="T6" fmla="*/ 99 w 209"/>
                <a:gd name="T7" fmla="*/ 90 h 164"/>
                <a:gd name="T8" fmla="*/ 108 w 209"/>
                <a:gd name="T9" fmla="*/ 101 h 164"/>
                <a:gd name="T10" fmla="*/ 133 w 209"/>
                <a:gd name="T11" fmla="*/ 75 h 164"/>
                <a:gd name="T12" fmla="*/ 99 w 209"/>
                <a:gd name="T13" fmla="*/ 39 h 164"/>
                <a:gd name="T14" fmla="*/ 209 w 209"/>
                <a:gd name="T15" fmla="*/ 0 h 164"/>
                <a:gd name="T16" fmla="*/ 184 w 209"/>
                <a:gd name="T17" fmla="*/ 1 h 164"/>
                <a:gd name="T18" fmla="*/ 194 w 209"/>
                <a:gd name="T19" fmla="*/ 14 h 164"/>
                <a:gd name="T20" fmla="*/ 209 w 209"/>
                <a:gd name="T2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64">
                  <a:moveTo>
                    <a:pt x="99" y="39"/>
                  </a:moveTo>
                  <a:lnTo>
                    <a:pt x="0" y="138"/>
                  </a:lnTo>
                  <a:lnTo>
                    <a:pt x="23" y="164"/>
                  </a:lnTo>
                  <a:lnTo>
                    <a:pt x="99" y="90"/>
                  </a:lnTo>
                  <a:lnTo>
                    <a:pt x="108" y="101"/>
                  </a:lnTo>
                  <a:lnTo>
                    <a:pt x="133" y="75"/>
                  </a:lnTo>
                  <a:lnTo>
                    <a:pt x="99" y="39"/>
                  </a:lnTo>
                  <a:close/>
                  <a:moveTo>
                    <a:pt x="209" y="0"/>
                  </a:moveTo>
                  <a:lnTo>
                    <a:pt x="184" y="1"/>
                  </a:lnTo>
                  <a:lnTo>
                    <a:pt x="194" y="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0" name="Freeform 481"/>
            <p:cNvSpPr>
              <a:spLocks noEditPoints="1"/>
            </p:cNvSpPr>
            <p:nvPr/>
          </p:nvSpPr>
          <p:spPr bwMode="auto">
            <a:xfrm>
              <a:off x="4883150" y="396875"/>
              <a:ext cx="331787" cy="260350"/>
            </a:xfrm>
            <a:custGeom>
              <a:avLst/>
              <a:gdLst>
                <a:gd name="T0" fmla="*/ 99 w 209"/>
                <a:gd name="T1" fmla="*/ 39 h 164"/>
                <a:gd name="T2" fmla="*/ 0 w 209"/>
                <a:gd name="T3" fmla="*/ 138 h 164"/>
                <a:gd name="T4" fmla="*/ 23 w 209"/>
                <a:gd name="T5" fmla="*/ 164 h 164"/>
                <a:gd name="T6" fmla="*/ 99 w 209"/>
                <a:gd name="T7" fmla="*/ 90 h 164"/>
                <a:gd name="T8" fmla="*/ 108 w 209"/>
                <a:gd name="T9" fmla="*/ 101 h 164"/>
                <a:gd name="T10" fmla="*/ 133 w 209"/>
                <a:gd name="T11" fmla="*/ 75 h 164"/>
                <a:gd name="T12" fmla="*/ 99 w 209"/>
                <a:gd name="T13" fmla="*/ 39 h 164"/>
                <a:gd name="T14" fmla="*/ 209 w 209"/>
                <a:gd name="T15" fmla="*/ 0 h 164"/>
                <a:gd name="T16" fmla="*/ 184 w 209"/>
                <a:gd name="T17" fmla="*/ 1 h 164"/>
                <a:gd name="T18" fmla="*/ 194 w 209"/>
                <a:gd name="T19" fmla="*/ 14 h 164"/>
                <a:gd name="T20" fmla="*/ 209 w 209"/>
                <a:gd name="T2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64">
                  <a:moveTo>
                    <a:pt x="99" y="39"/>
                  </a:moveTo>
                  <a:lnTo>
                    <a:pt x="0" y="138"/>
                  </a:lnTo>
                  <a:lnTo>
                    <a:pt x="23" y="164"/>
                  </a:lnTo>
                  <a:lnTo>
                    <a:pt x="99" y="90"/>
                  </a:lnTo>
                  <a:lnTo>
                    <a:pt x="108" y="101"/>
                  </a:lnTo>
                  <a:lnTo>
                    <a:pt x="133" y="75"/>
                  </a:lnTo>
                  <a:lnTo>
                    <a:pt x="99" y="39"/>
                  </a:lnTo>
                  <a:moveTo>
                    <a:pt x="209" y="0"/>
                  </a:moveTo>
                  <a:lnTo>
                    <a:pt x="184" y="1"/>
                  </a:lnTo>
                  <a:lnTo>
                    <a:pt x="194" y="14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68" name="グループ化 867"/>
          <p:cNvGrpSpPr/>
          <p:nvPr/>
        </p:nvGrpSpPr>
        <p:grpSpPr>
          <a:xfrm>
            <a:off x="5729287" y="244475"/>
            <a:ext cx="588962" cy="560388"/>
            <a:chOff x="5729287" y="244475"/>
            <a:chExt cx="588962" cy="560388"/>
          </a:xfrm>
        </p:grpSpPr>
        <p:sp>
          <p:nvSpPr>
            <p:cNvPr id="331" name="Oval 482"/>
            <p:cNvSpPr>
              <a:spLocks noChangeArrowheads="1"/>
            </p:cNvSpPr>
            <p:nvPr/>
          </p:nvSpPr>
          <p:spPr bwMode="auto">
            <a:xfrm>
              <a:off x="5757862" y="244475"/>
              <a:ext cx="560387" cy="560388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2" name="Freeform 483"/>
            <p:cNvSpPr>
              <a:spLocks/>
            </p:cNvSpPr>
            <p:nvPr/>
          </p:nvSpPr>
          <p:spPr bwMode="auto">
            <a:xfrm>
              <a:off x="5729287" y="361950"/>
              <a:ext cx="107950" cy="363538"/>
            </a:xfrm>
            <a:custGeom>
              <a:avLst/>
              <a:gdLst>
                <a:gd name="T0" fmla="*/ 28 w 38"/>
                <a:gd name="T1" fmla="*/ 0 h 127"/>
                <a:gd name="T2" fmla="*/ 38 w 38"/>
                <a:gd name="T3" fmla="*/ 127 h 127"/>
                <a:gd name="T4" fmla="*/ 38 w 38"/>
                <a:gd name="T5" fmla="*/ 127 h 127"/>
                <a:gd name="T6" fmla="*/ 10 w 38"/>
                <a:gd name="T7" fmla="*/ 57 h 127"/>
                <a:gd name="T8" fmla="*/ 28 w 3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27">
                  <a:moveTo>
                    <a:pt x="28" y="0"/>
                  </a:moveTo>
                  <a:cubicBezTo>
                    <a:pt x="0" y="38"/>
                    <a:pt x="3" y="93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21" y="109"/>
                    <a:pt x="10" y="84"/>
                    <a:pt x="10" y="57"/>
                  </a:cubicBezTo>
                  <a:cubicBezTo>
                    <a:pt x="10" y="36"/>
                    <a:pt x="17" y="16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3" name="Freeform 484"/>
            <p:cNvSpPr>
              <a:spLocks/>
            </p:cNvSpPr>
            <p:nvPr/>
          </p:nvSpPr>
          <p:spPr bwMode="auto">
            <a:xfrm>
              <a:off x="5757862" y="247650"/>
              <a:ext cx="476250" cy="477838"/>
            </a:xfrm>
            <a:custGeom>
              <a:avLst/>
              <a:gdLst>
                <a:gd name="T0" fmla="*/ 97 w 167"/>
                <a:gd name="T1" fmla="*/ 0 h 167"/>
                <a:gd name="T2" fmla="*/ 28 w 167"/>
                <a:gd name="T3" fmla="*/ 28 h 167"/>
                <a:gd name="T4" fmla="*/ 18 w 167"/>
                <a:gd name="T5" fmla="*/ 40 h 167"/>
                <a:gd name="T6" fmla="*/ 0 w 167"/>
                <a:gd name="T7" fmla="*/ 97 h 167"/>
                <a:gd name="T8" fmla="*/ 28 w 167"/>
                <a:gd name="T9" fmla="*/ 167 h 167"/>
                <a:gd name="T10" fmla="*/ 167 w 167"/>
                <a:gd name="T11" fmla="*/ 28 h 167"/>
                <a:gd name="T12" fmla="*/ 97 w 167"/>
                <a:gd name="T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67">
                  <a:moveTo>
                    <a:pt x="97" y="0"/>
                  </a:moveTo>
                  <a:cubicBezTo>
                    <a:pt x="72" y="0"/>
                    <a:pt x="47" y="9"/>
                    <a:pt x="28" y="28"/>
                  </a:cubicBezTo>
                  <a:cubicBezTo>
                    <a:pt x="24" y="32"/>
                    <a:pt x="21" y="36"/>
                    <a:pt x="18" y="40"/>
                  </a:cubicBezTo>
                  <a:cubicBezTo>
                    <a:pt x="7" y="56"/>
                    <a:pt x="0" y="76"/>
                    <a:pt x="0" y="97"/>
                  </a:cubicBezTo>
                  <a:cubicBezTo>
                    <a:pt x="0" y="124"/>
                    <a:pt x="11" y="149"/>
                    <a:pt x="28" y="167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148" y="9"/>
                    <a:pt x="122" y="0"/>
                    <a:pt x="97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4" name="Freeform 485"/>
            <p:cNvSpPr>
              <a:spLocks/>
            </p:cNvSpPr>
            <p:nvPr/>
          </p:nvSpPr>
          <p:spPr bwMode="auto">
            <a:xfrm>
              <a:off x="5822950" y="430213"/>
              <a:ext cx="138112" cy="185738"/>
            </a:xfrm>
            <a:custGeom>
              <a:avLst/>
              <a:gdLst>
                <a:gd name="T0" fmla="*/ 48 w 48"/>
                <a:gd name="T1" fmla="*/ 61 h 65"/>
                <a:gd name="T2" fmla="*/ 31 w 48"/>
                <a:gd name="T3" fmla="*/ 65 h 65"/>
                <a:gd name="T4" fmla="*/ 9 w 48"/>
                <a:gd name="T5" fmla="*/ 57 h 65"/>
                <a:gd name="T6" fmla="*/ 0 w 48"/>
                <a:gd name="T7" fmla="*/ 34 h 65"/>
                <a:gd name="T8" fmla="*/ 9 w 48"/>
                <a:gd name="T9" fmla="*/ 10 h 65"/>
                <a:gd name="T10" fmla="*/ 32 w 48"/>
                <a:gd name="T11" fmla="*/ 0 h 65"/>
                <a:gd name="T12" fmla="*/ 47 w 48"/>
                <a:gd name="T13" fmla="*/ 3 h 65"/>
                <a:gd name="T14" fmla="*/ 47 w 48"/>
                <a:gd name="T15" fmla="*/ 12 h 65"/>
                <a:gd name="T16" fmla="*/ 34 w 48"/>
                <a:gd name="T17" fmla="*/ 10 h 65"/>
                <a:gd name="T18" fmla="*/ 18 w 48"/>
                <a:gd name="T19" fmla="*/ 16 h 65"/>
                <a:gd name="T20" fmla="*/ 11 w 48"/>
                <a:gd name="T21" fmla="*/ 34 h 65"/>
                <a:gd name="T22" fmla="*/ 17 w 48"/>
                <a:gd name="T23" fmla="*/ 50 h 65"/>
                <a:gd name="T24" fmla="*/ 32 w 48"/>
                <a:gd name="T25" fmla="*/ 57 h 65"/>
                <a:gd name="T26" fmla="*/ 47 w 48"/>
                <a:gd name="T27" fmla="*/ 53 h 65"/>
                <a:gd name="T28" fmla="*/ 47 w 48"/>
                <a:gd name="T29" fmla="*/ 61 h 65"/>
                <a:gd name="T30" fmla="*/ 48 w 48"/>
                <a:gd name="T31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65">
                  <a:moveTo>
                    <a:pt x="48" y="61"/>
                  </a:moveTo>
                  <a:cubicBezTo>
                    <a:pt x="43" y="64"/>
                    <a:pt x="37" y="65"/>
                    <a:pt x="31" y="65"/>
                  </a:cubicBezTo>
                  <a:cubicBezTo>
                    <a:pt x="22" y="65"/>
                    <a:pt x="15" y="63"/>
                    <a:pt x="9" y="57"/>
                  </a:cubicBezTo>
                  <a:cubicBezTo>
                    <a:pt x="2" y="52"/>
                    <a:pt x="0" y="44"/>
                    <a:pt x="0" y="34"/>
                  </a:cubicBezTo>
                  <a:cubicBezTo>
                    <a:pt x="0" y="25"/>
                    <a:pt x="4" y="16"/>
                    <a:pt x="9" y="10"/>
                  </a:cubicBezTo>
                  <a:cubicBezTo>
                    <a:pt x="15" y="4"/>
                    <a:pt x="22" y="0"/>
                    <a:pt x="32" y="0"/>
                  </a:cubicBezTo>
                  <a:cubicBezTo>
                    <a:pt x="38" y="0"/>
                    <a:pt x="43" y="1"/>
                    <a:pt x="47" y="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3" y="11"/>
                    <a:pt x="39" y="10"/>
                    <a:pt x="34" y="10"/>
                  </a:cubicBezTo>
                  <a:cubicBezTo>
                    <a:pt x="28" y="10"/>
                    <a:pt x="22" y="12"/>
                    <a:pt x="18" y="16"/>
                  </a:cubicBezTo>
                  <a:cubicBezTo>
                    <a:pt x="13" y="21"/>
                    <a:pt x="11" y="27"/>
                    <a:pt x="11" y="34"/>
                  </a:cubicBezTo>
                  <a:cubicBezTo>
                    <a:pt x="11" y="42"/>
                    <a:pt x="13" y="47"/>
                    <a:pt x="17" y="50"/>
                  </a:cubicBezTo>
                  <a:cubicBezTo>
                    <a:pt x="21" y="54"/>
                    <a:pt x="26" y="57"/>
                    <a:pt x="32" y="57"/>
                  </a:cubicBezTo>
                  <a:cubicBezTo>
                    <a:pt x="38" y="57"/>
                    <a:pt x="43" y="55"/>
                    <a:pt x="47" y="53"/>
                  </a:cubicBezTo>
                  <a:cubicBezTo>
                    <a:pt x="47" y="61"/>
                    <a:pt x="47" y="61"/>
                    <a:pt x="47" y="61"/>
                  </a:cubicBezTo>
                  <a:lnTo>
                    <a:pt x="4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5" name="Freeform 486"/>
            <p:cNvSpPr>
              <a:spLocks/>
            </p:cNvSpPr>
            <p:nvPr/>
          </p:nvSpPr>
          <p:spPr bwMode="auto">
            <a:xfrm>
              <a:off x="5983287" y="433388"/>
              <a:ext cx="117475" cy="182563"/>
            </a:xfrm>
            <a:custGeom>
              <a:avLst/>
              <a:gdLst>
                <a:gd name="T0" fmla="*/ 0 w 41"/>
                <a:gd name="T1" fmla="*/ 60 h 64"/>
                <a:gd name="T2" fmla="*/ 0 w 41"/>
                <a:gd name="T3" fmla="*/ 51 h 64"/>
                <a:gd name="T4" fmla="*/ 4 w 41"/>
                <a:gd name="T5" fmla="*/ 53 h 64"/>
                <a:gd name="T6" fmla="*/ 8 w 41"/>
                <a:gd name="T7" fmla="*/ 54 h 64"/>
                <a:gd name="T8" fmla="*/ 13 w 41"/>
                <a:gd name="T9" fmla="*/ 56 h 64"/>
                <a:gd name="T10" fmla="*/ 16 w 41"/>
                <a:gd name="T11" fmla="*/ 56 h 64"/>
                <a:gd name="T12" fmla="*/ 26 w 41"/>
                <a:gd name="T13" fmla="*/ 53 h 64"/>
                <a:gd name="T14" fmla="*/ 30 w 41"/>
                <a:gd name="T15" fmla="*/ 47 h 64"/>
                <a:gd name="T16" fmla="*/ 29 w 41"/>
                <a:gd name="T17" fmla="*/ 43 h 64"/>
                <a:gd name="T18" fmla="*/ 26 w 41"/>
                <a:gd name="T19" fmla="*/ 41 h 64"/>
                <a:gd name="T20" fmla="*/ 21 w 41"/>
                <a:gd name="T21" fmla="*/ 38 h 64"/>
                <a:gd name="T22" fmla="*/ 15 w 41"/>
                <a:gd name="T23" fmla="*/ 36 h 64"/>
                <a:gd name="T24" fmla="*/ 10 w 41"/>
                <a:gd name="T25" fmla="*/ 32 h 64"/>
                <a:gd name="T26" fmla="*/ 5 w 41"/>
                <a:gd name="T27" fmla="*/ 29 h 64"/>
                <a:gd name="T28" fmla="*/ 2 w 41"/>
                <a:gd name="T29" fmla="*/ 24 h 64"/>
                <a:gd name="T30" fmla="*/ 0 w 41"/>
                <a:gd name="T31" fmla="*/ 17 h 64"/>
                <a:gd name="T32" fmla="*/ 3 w 41"/>
                <a:gd name="T33" fmla="*/ 10 h 64"/>
                <a:gd name="T34" fmla="*/ 8 w 41"/>
                <a:gd name="T35" fmla="*/ 5 h 64"/>
                <a:gd name="T36" fmla="*/ 15 w 41"/>
                <a:gd name="T37" fmla="*/ 2 h 64"/>
                <a:gd name="T38" fmla="*/ 24 w 41"/>
                <a:gd name="T39" fmla="*/ 0 h 64"/>
                <a:gd name="T40" fmla="*/ 38 w 41"/>
                <a:gd name="T41" fmla="*/ 3 h 64"/>
                <a:gd name="T42" fmla="*/ 38 w 41"/>
                <a:gd name="T43" fmla="*/ 13 h 64"/>
                <a:gd name="T44" fmla="*/ 24 w 41"/>
                <a:gd name="T45" fmla="*/ 9 h 64"/>
                <a:gd name="T46" fmla="*/ 19 w 41"/>
                <a:gd name="T47" fmla="*/ 9 h 64"/>
                <a:gd name="T48" fmla="*/ 15 w 41"/>
                <a:gd name="T49" fmla="*/ 10 h 64"/>
                <a:gd name="T50" fmla="*/ 13 w 41"/>
                <a:gd name="T51" fmla="*/ 13 h 64"/>
                <a:gd name="T52" fmla="*/ 11 w 41"/>
                <a:gd name="T53" fmla="*/ 17 h 64"/>
                <a:gd name="T54" fmla="*/ 13 w 41"/>
                <a:gd name="T55" fmla="*/ 21 h 64"/>
                <a:gd name="T56" fmla="*/ 15 w 41"/>
                <a:gd name="T57" fmla="*/ 24 h 64"/>
                <a:gd name="T58" fmla="*/ 19 w 41"/>
                <a:gd name="T59" fmla="*/ 26 h 64"/>
                <a:gd name="T60" fmla="*/ 25 w 41"/>
                <a:gd name="T61" fmla="*/ 29 h 64"/>
                <a:gd name="T62" fmla="*/ 31 w 41"/>
                <a:gd name="T63" fmla="*/ 32 h 64"/>
                <a:gd name="T64" fmla="*/ 36 w 41"/>
                <a:gd name="T65" fmla="*/ 36 h 64"/>
                <a:gd name="T66" fmla="*/ 40 w 41"/>
                <a:gd name="T67" fmla="*/ 41 h 64"/>
                <a:gd name="T68" fmla="*/ 41 w 41"/>
                <a:gd name="T69" fmla="*/ 47 h 64"/>
                <a:gd name="T70" fmla="*/ 38 w 41"/>
                <a:gd name="T71" fmla="*/ 56 h 64"/>
                <a:gd name="T72" fmla="*/ 34 w 41"/>
                <a:gd name="T73" fmla="*/ 60 h 64"/>
                <a:gd name="T74" fmla="*/ 26 w 41"/>
                <a:gd name="T75" fmla="*/ 63 h 64"/>
                <a:gd name="T76" fmla="*/ 18 w 41"/>
                <a:gd name="T77" fmla="*/ 64 h 64"/>
                <a:gd name="T78" fmla="*/ 14 w 41"/>
                <a:gd name="T79" fmla="*/ 64 h 64"/>
                <a:gd name="T80" fmla="*/ 9 w 41"/>
                <a:gd name="T81" fmla="*/ 63 h 64"/>
                <a:gd name="T82" fmla="*/ 4 w 41"/>
                <a:gd name="T83" fmla="*/ 62 h 64"/>
                <a:gd name="T84" fmla="*/ 0 w 41"/>
                <a:gd name="T8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64">
                  <a:moveTo>
                    <a:pt x="0" y="6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3" y="52"/>
                    <a:pt x="4" y="53"/>
                  </a:cubicBezTo>
                  <a:cubicBezTo>
                    <a:pt x="5" y="54"/>
                    <a:pt x="7" y="54"/>
                    <a:pt x="8" y="54"/>
                  </a:cubicBezTo>
                  <a:cubicBezTo>
                    <a:pt x="9" y="54"/>
                    <a:pt x="10" y="56"/>
                    <a:pt x="13" y="56"/>
                  </a:cubicBezTo>
                  <a:cubicBezTo>
                    <a:pt x="14" y="56"/>
                    <a:pt x="15" y="56"/>
                    <a:pt x="16" y="56"/>
                  </a:cubicBezTo>
                  <a:cubicBezTo>
                    <a:pt x="21" y="56"/>
                    <a:pt x="24" y="54"/>
                    <a:pt x="26" y="53"/>
                  </a:cubicBezTo>
                  <a:cubicBezTo>
                    <a:pt x="29" y="52"/>
                    <a:pt x="30" y="49"/>
                    <a:pt x="30" y="47"/>
                  </a:cubicBezTo>
                  <a:cubicBezTo>
                    <a:pt x="30" y="46"/>
                    <a:pt x="30" y="44"/>
                    <a:pt x="29" y="43"/>
                  </a:cubicBezTo>
                  <a:cubicBezTo>
                    <a:pt x="27" y="42"/>
                    <a:pt x="27" y="42"/>
                    <a:pt x="26" y="41"/>
                  </a:cubicBezTo>
                  <a:cubicBezTo>
                    <a:pt x="24" y="40"/>
                    <a:pt x="22" y="38"/>
                    <a:pt x="21" y="38"/>
                  </a:cubicBezTo>
                  <a:cubicBezTo>
                    <a:pt x="19" y="37"/>
                    <a:pt x="18" y="36"/>
                    <a:pt x="15" y="36"/>
                  </a:cubicBezTo>
                  <a:cubicBezTo>
                    <a:pt x="14" y="35"/>
                    <a:pt x="11" y="33"/>
                    <a:pt x="10" y="32"/>
                  </a:cubicBezTo>
                  <a:cubicBezTo>
                    <a:pt x="8" y="31"/>
                    <a:pt x="7" y="30"/>
                    <a:pt x="5" y="29"/>
                  </a:cubicBezTo>
                  <a:cubicBezTo>
                    <a:pt x="4" y="27"/>
                    <a:pt x="3" y="25"/>
                    <a:pt x="2" y="24"/>
                  </a:cubicBezTo>
                  <a:cubicBezTo>
                    <a:pt x="0" y="22"/>
                    <a:pt x="0" y="20"/>
                    <a:pt x="0" y="17"/>
                  </a:cubicBezTo>
                  <a:cubicBezTo>
                    <a:pt x="0" y="15"/>
                    <a:pt x="2" y="13"/>
                    <a:pt x="3" y="10"/>
                  </a:cubicBezTo>
                  <a:cubicBezTo>
                    <a:pt x="4" y="8"/>
                    <a:pt x="5" y="6"/>
                    <a:pt x="8" y="5"/>
                  </a:cubicBezTo>
                  <a:cubicBezTo>
                    <a:pt x="10" y="4"/>
                    <a:pt x="13" y="3"/>
                    <a:pt x="15" y="2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30" y="0"/>
                    <a:pt x="35" y="2"/>
                    <a:pt x="38" y="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5" y="10"/>
                    <a:pt x="30" y="9"/>
                    <a:pt x="24" y="9"/>
                  </a:cubicBezTo>
                  <a:cubicBezTo>
                    <a:pt x="22" y="9"/>
                    <a:pt x="21" y="9"/>
                    <a:pt x="19" y="9"/>
                  </a:cubicBezTo>
                  <a:cubicBezTo>
                    <a:pt x="18" y="9"/>
                    <a:pt x="16" y="10"/>
                    <a:pt x="15" y="10"/>
                  </a:cubicBezTo>
                  <a:cubicBezTo>
                    <a:pt x="14" y="10"/>
                    <a:pt x="14" y="13"/>
                    <a:pt x="13" y="13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9"/>
                    <a:pt x="11" y="20"/>
                    <a:pt x="13" y="21"/>
                  </a:cubicBezTo>
                  <a:cubicBezTo>
                    <a:pt x="13" y="22"/>
                    <a:pt x="14" y="24"/>
                    <a:pt x="15" y="24"/>
                  </a:cubicBezTo>
                  <a:cubicBezTo>
                    <a:pt x="16" y="24"/>
                    <a:pt x="18" y="25"/>
                    <a:pt x="19" y="26"/>
                  </a:cubicBezTo>
                  <a:cubicBezTo>
                    <a:pt x="20" y="27"/>
                    <a:pt x="22" y="27"/>
                    <a:pt x="25" y="29"/>
                  </a:cubicBezTo>
                  <a:cubicBezTo>
                    <a:pt x="26" y="30"/>
                    <a:pt x="29" y="31"/>
                    <a:pt x="31" y="32"/>
                  </a:cubicBezTo>
                  <a:cubicBezTo>
                    <a:pt x="34" y="33"/>
                    <a:pt x="35" y="35"/>
                    <a:pt x="36" y="36"/>
                  </a:cubicBezTo>
                  <a:cubicBezTo>
                    <a:pt x="37" y="37"/>
                    <a:pt x="38" y="40"/>
                    <a:pt x="40" y="41"/>
                  </a:cubicBezTo>
                  <a:cubicBezTo>
                    <a:pt x="41" y="42"/>
                    <a:pt x="41" y="44"/>
                    <a:pt x="41" y="47"/>
                  </a:cubicBezTo>
                  <a:cubicBezTo>
                    <a:pt x="41" y="51"/>
                    <a:pt x="40" y="53"/>
                    <a:pt x="38" y="56"/>
                  </a:cubicBezTo>
                  <a:cubicBezTo>
                    <a:pt x="37" y="58"/>
                    <a:pt x="36" y="59"/>
                    <a:pt x="34" y="60"/>
                  </a:cubicBezTo>
                  <a:cubicBezTo>
                    <a:pt x="31" y="62"/>
                    <a:pt x="29" y="63"/>
                    <a:pt x="26" y="63"/>
                  </a:cubicBezTo>
                  <a:cubicBezTo>
                    <a:pt x="24" y="63"/>
                    <a:pt x="20" y="64"/>
                    <a:pt x="18" y="64"/>
                  </a:cubicBezTo>
                  <a:cubicBezTo>
                    <a:pt x="16" y="64"/>
                    <a:pt x="15" y="64"/>
                    <a:pt x="14" y="64"/>
                  </a:cubicBezTo>
                  <a:cubicBezTo>
                    <a:pt x="13" y="64"/>
                    <a:pt x="10" y="64"/>
                    <a:pt x="9" y="63"/>
                  </a:cubicBezTo>
                  <a:cubicBezTo>
                    <a:pt x="8" y="63"/>
                    <a:pt x="5" y="62"/>
                    <a:pt x="4" y="62"/>
                  </a:cubicBezTo>
                  <a:cubicBezTo>
                    <a:pt x="3" y="62"/>
                    <a:pt x="2" y="62"/>
                    <a:pt x="0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6" name="Freeform 487"/>
            <p:cNvSpPr>
              <a:spLocks noEditPoints="1"/>
            </p:cNvSpPr>
            <p:nvPr/>
          </p:nvSpPr>
          <p:spPr bwMode="auto">
            <a:xfrm>
              <a:off x="6132512" y="439738"/>
              <a:ext cx="119062" cy="174625"/>
            </a:xfrm>
            <a:custGeom>
              <a:avLst/>
              <a:gdLst>
                <a:gd name="T0" fmla="*/ 10 w 42"/>
                <a:gd name="T1" fmla="*/ 39 h 61"/>
                <a:gd name="T2" fmla="*/ 10 w 42"/>
                <a:gd name="T3" fmla="*/ 61 h 61"/>
                <a:gd name="T4" fmla="*/ 0 w 42"/>
                <a:gd name="T5" fmla="*/ 61 h 61"/>
                <a:gd name="T6" fmla="*/ 0 w 42"/>
                <a:gd name="T7" fmla="*/ 0 h 61"/>
                <a:gd name="T8" fmla="*/ 18 w 42"/>
                <a:gd name="T9" fmla="*/ 0 h 61"/>
                <a:gd name="T10" fmla="*/ 36 w 42"/>
                <a:gd name="T11" fmla="*/ 4 h 61"/>
                <a:gd name="T12" fmla="*/ 42 w 42"/>
                <a:gd name="T13" fmla="*/ 18 h 61"/>
                <a:gd name="T14" fmla="*/ 36 w 42"/>
                <a:gd name="T15" fmla="*/ 33 h 61"/>
                <a:gd name="T16" fmla="*/ 18 w 42"/>
                <a:gd name="T17" fmla="*/ 39 h 61"/>
                <a:gd name="T18" fmla="*/ 10 w 42"/>
                <a:gd name="T19" fmla="*/ 39 h 61"/>
                <a:gd name="T20" fmla="*/ 10 w 42"/>
                <a:gd name="T21" fmla="*/ 8 h 61"/>
                <a:gd name="T22" fmla="*/ 10 w 42"/>
                <a:gd name="T23" fmla="*/ 30 h 61"/>
                <a:gd name="T24" fmla="*/ 16 w 42"/>
                <a:gd name="T25" fmla="*/ 30 h 61"/>
                <a:gd name="T26" fmla="*/ 26 w 42"/>
                <a:gd name="T27" fmla="*/ 27 h 61"/>
                <a:gd name="T28" fmla="*/ 29 w 42"/>
                <a:gd name="T29" fmla="*/ 18 h 61"/>
                <a:gd name="T30" fmla="*/ 17 w 42"/>
                <a:gd name="T31" fmla="*/ 7 h 61"/>
                <a:gd name="T32" fmla="*/ 10 w 42"/>
                <a:gd name="T33" fmla="*/ 7 h 61"/>
                <a:gd name="T34" fmla="*/ 10 w 42"/>
                <a:gd name="T35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61">
                  <a:moveTo>
                    <a:pt x="10" y="39"/>
                  </a:moveTo>
                  <a:cubicBezTo>
                    <a:pt x="10" y="61"/>
                    <a:pt x="10" y="61"/>
                    <a:pt x="1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6" y="0"/>
                    <a:pt x="31" y="1"/>
                    <a:pt x="36" y="4"/>
                  </a:cubicBezTo>
                  <a:cubicBezTo>
                    <a:pt x="40" y="8"/>
                    <a:pt x="42" y="13"/>
                    <a:pt x="42" y="18"/>
                  </a:cubicBezTo>
                  <a:cubicBezTo>
                    <a:pt x="42" y="23"/>
                    <a:pt x="39" y="29"/>
                    <a:pt x="36" y="33"/>
                  </a:cubicBezTo>
                  <a:cubicBezTo>
                    <a:pt x="32" y="36"/>
                    <a:pt x="26" y="39"/>
                    <a:pt x="18" y="39"/>
                  </a:cubicBezTo>
                  <a:lnTo>
                    <a:pt x="10" y="39"/>
                  </a:lnTo>
                  <a:close/>
                  <a:moveTo>
                    <a:pt x="10" y="8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1" y="30"/>
                    <a:pt x="23" y="29"/>
                    <a:pt x="26" y="27"/>
                  </a:cubicBezTo>
                  <a:cubicBezTo>
                    <a:pt x="28" y="24"/>
                    <a:pt x="29" y="22"/>
                    <a:pt x="29" y="18"/>
                  </a:cubicBezTo>
                  <a:cubicBezTo>
                    <a:pt x="29" y="11"/>
                    <a:pt x="26" y="7"/>
                    <a:pt x="17" y="7"/>
                  </a:cubicBezTo>
                  <a:cubicBezTo>
                    <a:pt x="10" y="7"/>
                    <a:pt x="10" y="7"/>
                    <a:pt x="10" y="7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70" name="グループ化 869"/>
          <p:cNvGrpSpPr/>
          <p:nvPr/>
        </p:nvGrpSpPr>
        <p:grpSpPr>
          <a:xfrm>
            <a:off x="6729412" y="244475"/>
            <a:ext cx="557212" cy="558800"/>
            <a:chOff x="6729412" y="244475"/>
            <a:chExt cx="557212" cy="558800"/>
          </a:xfrm>
        </p:grpSpPr>
        <p:sp>
          <p:nvSpPr>
            <p:cNvPr id="337" name="Freeform 488"/>
            <p:cNvSpPr>
              <a:spLocks/>
            </p:cNvSpPr>
            <p:nvPr/>
          </p:nvSpPr>
          <p:spPr bwMode="auto">
            <a:xfrm>
              <a:off x="6729412" y="244475"/>
              <a:ext cx="557212" cy="558800"/>
            </a:xfrm>
            <a:custGeom>
              <a:avLst/>
              <a:gdLst>
                <a:gd name="T0" fmla="*/ 169 w 195"/>
                <a:gd name="T1" fmla="*/ 0 h 195"/>
                <a:gd name="T2" fmla="*/ 25 w 195"/>
                <a:gd name="T3" fmla="*/ 0 h 195"/>
                <a:gd name="T4" fmla="*/ 0 w 195"/>
                <a:gd name="T5" fmla="*/ 26 h 195"/>
                <a:gd name="T6" fmla="*/ 0 w 195"/>
                <a:gd name="T7" fmla="*/ 61 h 195"/>
                <a:gd name="T8" fmla="*/ 0 w 195"/>
                <a:gd name="T9" fmla="*/ 165 h 195"/>
                <a:gd name="T10" fmla="*/ 25 w 195"/>
                <a:gd name="T11" fmla="*/ 195 h 195"/>
                <a:gd name="T12" fmla="*/ 168 w 195"/>
                <a:gd name="T13" fmla="*/ 195 h 195"/>
                <a:gd name="T14" fmla="*/ 194 w 195"/>
                <a:gd name="T15" fmla="*/ 170 h 195"/>
                <a:gd name="T16" fmla="*/ 194 w 195"/>
                <a:gd name="T17" fmla="*/ 61 h 195"/>
                <a:gd name="T18" fmla="*/ 194 w 195"/>
                <a:gd name="T19" fmla="*/ 26 h 195"/>
                <a:gd name="T20" fmla="*/ 169 w 195"/>
                <a:gd name="T2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195">
                  <a:moveTo>
                    <a:pt x="16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83"/>
                    <a:pt x="12" y="195"/>
                    <a:pt x="25" y="195"/>
                  </a:cubicBezTo>
                  <a:cubicBezTo>
                    <a:pt x="168" y="195"/>
                    <a:pt x="168" y="195"/>
                    <a:pt x="168" y="195"/>
                  </a:cubicBezTo>
                  <a:cubicBezTo>
                    <a:pt x="183" y="195"/>
                    <a:pt x="194" y="183"/>
                    <a:pt x="194" y="17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26"/>
                    <a:pt x="194" y="26"/>
                    <a:pt x="194" y="26"/>
                  </a:cubicBezTo>
                  <a:cubicBezTo>
                    <a:pt x="195" y="12"/>
                    <a:pt x="183" y="0"/>
                    <a:pt x="169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8" name="Freeform 489"/>
            <p:cNvSpPr>
              <a:spLocks/>
            </p:cNvSpPr>
            <p:nvPr/>
          </p:nvSpPr>
          <p:spPr bwMode="auto">
            <a:xfrm>
              <a:off x="6869112" y="450850"/>
              <a:ext cx="100012" cy="177800"/>
            </a:xfrm>
            <a:custGeom>
              <a:avLst/>
              <a:gdLst>
                <a:gd name="T0" fmla="*/ 35 w 35"/>
                <a:gd name="T1" fmla="*/ 62 h 62"/>
                <a:gd name="T2" fmla="*/ 0 w 35"/>
                <a:gd name="T3" fmla="*/ 62 h 62"/>
                <a:gd name="T4" fmla="*/ 0 w 35"/>
                <a:gd name="T5" fmla="*/ 0 h 62"/>
                <a:gd name="T6" fmla="*/ 33 w 35"/>
                <a:gd name="T7" fmla="*/ 0 h 62"/>
                <a:gd name="T8" fmla="*/ 33 w 35"/>
                <a:gd name="T9" fmla="*/ 9 h 62"/>
                <a:gd name="T10" fmla="*/ 9 w 35"/>
                <a:gd name="T11" fmla="*/ 9 h 62"/>
                <a:gd name="T12" fmla="*/ 9 w 35"/>
                <a:gd name="T13" fmla="*/ 26 h 62"/>
                <a:gd name="T14" fmla="*/ 30 w 35"/>
                <a:gd name="T15" fmla="*/ 26 h 62"/>
                <a:gd name="T16" fmla="*/ 30 w 35"/>
                <a:gd name="T17" fmla="*/ 34 h 62"/>
                <a:gd name="T18" fmla="*/ 9 w 35"/>
                <a:gd name="T19" fmla="*/ 34 h 62"/>
                <a:gd name="T20" fmla="*/ 9 w 35"/>
                <a:gd name="T21" fmla="*/ 53 h 62"/>
                <a:gd name="T22" fmla="*/ 34 w 35"/>
                <a:gd name="T23" fmla="*/ 53 h 62"/>
                <a:gd name="T24" fmla="*/ 35 w 35"/>
                <a:gd name="T2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2">
                  <a:moveTo>
                    <a:pt x="35" y="6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4"/>
                    <a:pt x="35" y="62"/>
                    <a:pt x="35" y="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9" name="Freeform 490"/>
            <p:cNvSpPr>
              <a:spLocks noEditPoints="1"/>
            </p:cNvSpPr>
            <p:nvPr/>
          </p:nvSpPr>
          <p:spPr bwMode="auto">
            <a:xfrm>
              <a:off x="6983412" y="450850"/>
              <a:ext cx="163512" cy="177800"/>
            </a:xfrm>
            <a:custGeom>
              <a:avLst/>
              <a:gdLst>
                <a:gd name="T0" fmla="*/ 57 w 57"/>
                <a:gd name="T1" fmla="*/ 62 h 62"/>
                <a:gd name="T2" fmla="*/ 46 w 57"/>
                <a:gd name="T3" fmla="*/ 62 h 62"/>
                <a:gd name="T4" fmla="*/ 40 w 57"/>
                <a:gd name="T5" fmla="*/ 46 h 62"/>
                <a:gd name="T6" fmla="*/ 16 w 57"/>
                <a:gd name="T7" fmla="*/ 46 h 62"/>
                <a:gd name="T8" fmla="*/ 11 w 57"/>
                <a:gd name="T9" fmla="*/ 62 h 62"/>
                <a:gd name="T10" fmla="*/ 0 w 57"/>
                <a:gd name="T11" fmla="*/ 62 h 62"/>
                <a:gd name="T12" fmla="*/ 23 w 57"/>
                <a:gd name="T13" fmla="*/ 0 h 62"/>
                <a:gd name="T14" fmla="*/ 34 w 57"/>
                <a:gd name="T15" fmla="*/ 0 h 62"/>
                <a:gd name="T16" fmla="*/ 57 w 57"/>
                <a:gd name="T17" fmla="*/ 62 h 62"/>
                <a:gd name="T18" fmla="*/ 38 w 57"/>
                <a:gd name="T19" fmla="*/ 38 h 62"/>
                <a:gd name="T20" fmla="*/ 29 w 57"/>
                <a:gd name="T21" fmla="*/ 13 h 62"/>
                <a:gd name="T22" fmla="*/ 28 w 57"/>
                <a:gd name="T23" fmla="*/ 10 h 62"/>
                <a:gd name="T24" fmla="*/ 27 w 57"/>
                <a:gd name="T25" fmla="*/ 13 h 62"/>
                <a:gd name="T26" fmla="*/ 18 w 57"/>
                <a:gd name="T27" fmla="*/ 38 h 62"/>
                <a:gd name="T28" fmla="*/ 38 w 57"/>
                <a:gd name="T29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62">
                  <a:moveTo>
                    <a:pt x="57" y="62"/>
                  </a:moveTo>
                  <a:cubicBezTo>
                    <a:pt x="46" y="62"/>
                    <a:pt x="46" y="62"/>
                    <a:pt x="46" y="62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7" y="62"/>
                    <a:pt x="57" y="62"/>
                    <a:pt x="57" y="62"/>
                  </a:cubicBezTo>
                  <a:moveTo>
                    <a:pt x="38" y="38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1"/>
                    <a:pt x="28" y="10"/>
                  </a:cubicBezTo>
                  <a:cubicBezTo>
                    <a:pt x="28" y="11"/>
                    <a:pt x="28" y="12"/>
                    <a:pt x="27" y="13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38" y="38"/>
                    <a:pt x="38" y="38"/>
                    <a:pt x="38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0" name="Freeform 491"/>
            <p:cNvSpPr>
              <a:spLocks noEditPoints="1"/>
            </p:cNvSpPr>
            <p:nvPr/>
          </p:nvSpPr>
          <p:spPr bwMode="auto">
            <a:xfrm>
              <a:off x="6729412" y="244475"/>
              <a:ext cx="511175" cy="509588"/>
            </a:xfrm>
            <a:custGeom>
              <a:avLst/>
              <a:gdLst>
                <a:gd name="T0" fmla="*/ 0 w 179"/>
                <a:gd name="T1" fmla="*/ 165 h 178"/>
                <a:gd name="T2" fmla="*/ 2 w 179"/>
                <a:gd name="T3" fmla="*/ 178 h 178"/>
                <a:gd name="T4" fmla="*/ 0 w 179"/>
                <a:gd name="T5" fmla="*/ 165 h 178"/>
                <a:gd name="T6" fmla="*/ 170 w 179"/>
                <a:gd name="T7" fmla="*/ 0 h 178"/>
                <a:gd name="T8" fmla="*/ 179 w 179"/>
                <a:gd name="T9" fmla="*/ 2 h 178"/>
                <a:gd name="T10" fmla="*/ 170 w 179"/>
                <a:gd name="T11" fmla="*/ 0 h 178"/>
                <a:gd name="T12" fmla="*/ 169 w 179"/>
                <a:gd name="T13" fmla="*/ 0 h 178"/>
                <a:gd name="T14" fmla="*/ 25 w 179"/>
                <a:gd name="T15" fmla="*/ 0 h 178"/>
                <a:gd name="T16" fmla="*/ 0 w 179"/>
                <a:gd name="T17" fmla="*/ 26 h 178"/>
                <a:gd name="T18" fmla="*/ 0 w 179"/>
                <a:gd name="T19" fmla="*/ 26 h 178"/>
                <a:gd name="T20" fmla="*/ 25 w 179"/>
                <a:gd name="T21" fmla="*/ 0 h 178"/>
                <a:gd name="T22" fmla="*/ 169 w 179"/>
                <a:gd name="T23" fmla="*/ 0 h 178"/>
                <a:gd name="T24" fmla="*/ 170 w 179"/>
                <a:gd name="T25" fmla="*/ 0 h 178"/>
                <a:gd name="T26" fmla="*/ 169 w 179"/>
                <a:gd name="T2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178">
                  <a:moveTo>
                    <a:pt x="0" y="165"/>
                  </a:moveTo>
                  <a:cubicBezTo>
                    <a:pt x="0" y="170"/>
                    <a:pt x="1" y="174"/>
                    <a:pt x="2" y="178"/>
                  </a:cubicBezTo>
                  <a:cubicBezTo>
                    <a:pt x="1" y="174"/>
                    <a:pt x="0" y="170"/>
                    <a:pt x="0" y="165"/>
                  </a:cubicBezTo>
                  <a:moveTo>
                    <a:pt x="170" y="0"/>
                  </a:moveTo>
                  <a:cubicBezTo>
                    <a:pt x="173" y="0"/>
                    <a:pt x="176" y="1"/>
                    <a:pt x="179" y="2"/>
                  </a:cubicBezTo>
                  <a:cubicBezTo>
                    <a:pt x="176" y="1"/>
                    <a:pt x="173" y="0"/>
                    <a:pt x="170" y="0"/>
                  </a:cubicBezTo>
                  <a:moveTo>
                    <a:pt x="16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0"/>
                    <a:pt x="170" y="0"/>
                    <a:pt x="16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1" name="Freeform 492"/>
            <p:cNvSpPr>
              <a:spLocks/>
            </p:cNvSpPr>
            <p:nvPr/>
          </p:nvSpPr>
          <p:spPr bwMode="auto">
            <a:xfrm>
              <a:off x="6729412" y="244475"/>
              <a:ext cx="533400" cy="531813"/>
            </a:xfrm>
            <a:custGeom>
              <a:avLst/>
              <a:gdLst>
                <a:gd name="T0" fmla="*/ 169 w 187"/>
                <a:gd name="T1" fmla="*/ 0 h 186"/>
                <a:gd name="T2" fmla="*/ 25 w 187"/>
                <a:gd name="T3" fmla="*/ 0 h 186"/>
                <a:gd name="T4" fmla="*/ 0 w 187"/>
                <a:gd name="T5" fmla="*/ 26 h 186"/>
                <a:gd name="T6" fmla="*/ 0 w 187"/>
                <a:gd name="T7" fmla="*/ 61 h 186"/>
                <a:gd name="T8" fmla="*/ 0 w 187"/>
                <a:gd name="T9" fmla="*/ 165 h 186"/>
                <a:gd name="T10" fmla="*/ 0 w 187"/>
                <a:gd name="T11" fmla="*/ 165 h 186"/>
                <a:gd name="T12" fmla="*/ 2 w 187"/>
                <a:gd name="T13" fmla="*/ 178 h 186"/>
                <a:gd name="T14" fmla="*/ 7 w 187"/>
                <a:gd name="T15" fmla="*/ 186 h 186"/>
                <a:gd name="T16" fmla="*/ 59 w 187"/>
                <a:gd name="T17" fmla="*/ 134 h 186"/>
                <a:gd name="T18" fmla="*/ 49 w 187"/>
                <a:gd name="T19" fmla="*/ 134 h 186"/>
                <a:gd name="T20" fmla="*/ 49 w 187"/>
                <a:gd name="T21" fmla="*/ 72 h 186"/>
                <a:gd name="T22" fmla="*/ 82 w 187"/>
                <a:gd name="T23" fmla="*/ 72 h 186"/>
                <a:gd name="T24" fmla="*/ 82 w 187"/>
                <a:gd name="T25" fmla="*/ 81 h 186"/>
                <a:gd name="T26" fmla="*/ 58 w 187"/>
                <a:gd name="T27" fmla="*/ 81 h 186"/>
                <a:gd name="T28" fmla="*/ 58 w 187"/>
                <a:gd name="T29" fmla="*/ 98 h 186"/>
                <a:gd name="T30" fmla="*/ 79 w 187"/>
                <a:gd name="T31" fmla="*/ 98 h 186"/>
                <a:gd name="T32" fmla="*/ 79 w 187"/>
                <a:gd name="T33" fmla="*/ 106 h 186"/>
                <a:gd name="T34" fmla="*/ 58 w 187"/>
                <a:gd name="T35" fmla="*/ 106 h 186"/>
                <a:gd name="T36" fmla="*/ 58 w 187"/>
                <a:gd name="T37" fmla="*/ 125 h 186"/>
                <a:gd name="T38" fmla="*/ 69 w 187"/>
                <a:gd name="T39" fmla="*/ 125 h 186"/>
                <a:gd name="T40" fmla="*/ 107 w 187"/>
                <a:gd name="T41" fmla="*/ 87 h 186"/>
                <a:gd name="T42" fmla="*/ 112 w 187"/>
                <a:gd name="T43" fmla="*/ 72 h 186"/>
                <a:gd name="T44" fmla="*/ 121 w 187"/>
                <a:gd name="T45" fmla="*/ 72 h 186"/>
                <a:gd name="T46" fmla="*/ 187 w 187"/>
                <a:gd name="T47" fmla="*/ 7 h 186"/>
                <a:gd name="T48" fmla="*/ 179 w 187"/>
                <a:gd name="T49" fmla="*/ 2 h 186"/>
                <a:gd name="T50" fmla="*/ 170 w 187"/>
                <a:gd name="T51" fmla="*/ 0 h 186"/>
                <a:gd name="T52" fmla="*/ 170 w 187"/>
                <a:gd name="T53" fmla="*/ 0 h 186"/>
                <a:gd name="T54" fmla="*/ 169 w 187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186">
                  <a:moveTo>
                    <a:pt x="16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0"/>
                    <a:pt x="1" y="174"/>
                    <a:pt x="2" y="178"/>
                  </a:cubicBezTo>
                  <a:cubicBezTo>
                    <a:pt x="3" y="181"/>
                    <a:pt x="5" y="183"/>
                    <a:pt x="7" y="186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49" y="134"/>
                    <a:pt x="49" y="134"/>
                    <a:pt x="49" y="13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4" y="5"/>
                    <a:pt x="182" y="3"/>
                    <a:pt x="179" y="2"/>
                  </a:cubicBezTo>
                  <a:cubicBezTo>
                    <a:pt x="176" y="1"/>
                    <a:pt x="173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0"/>
                    <a:pt x="170" y="0"/>
                    <a:pt x="169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2" name="Freeform 493"/>
            <p:cNvSpPr>
              <a:spLocks/>
            </p:cNvSpPr>
            <p:nvPr/>
          </p:nvSpPr>
          <p:spPr bwMode="auto">
            <a:xfrm>
              <a:off x="6869112" y="450850"/>
              <a:ext cx="93662" cy="177800"/>
            </a:xfrm>
            <a:custGeom>
              <a:avLst/>
              <a:gdLst>
                <a:gd name="T0" fmla="*/ 59 w 59"/>
                <a:gd name="T1" fmla="*/ 0 h 112"/>
                <a:gd name="T2" fmla="*/ 0 w 59"/>
                <a:gd name="T3" fmla="*/ 0 h 112"/>
                <a:gd name="T4" fmla="*/ 0 w 59"/>
                <a:gd name="T5" fmla="*/ 112 h 112"/>
                <a:gd name="T6" fmla="*/ 18 w 59"/>
                <a:gd name="T7" fmla="*/ 112 h 112"/>
                <a:gd name="T8" fmla="*/ 36 w 59"/>
                <a:gd name="T9" fmla="*/ 95 h 112"/>
                <a:gd name="T10" fmla="*/ 16 w 59"/>
                <a:gd name="T11" fmla="*/ 95 h 112"/>
                <a:gd name="T12" fmla="*/ 16 w 59"/>
                <a:gd name="T13" fmla="*/ 61 h 112"/>
                <a:gd name="T14" fmla="*/ 54 w 59"/>
                <a:gd name="T15" fmla="*/ 61 h 112"/>
                <a:gd name="T16" fmla="*/ 54 w 59"/>
                <a:gd name="T17" fmla="*/ 47 h 112"/>
                <a:gd name="T18" fmla="*/ 16 w 59"/>
                <a:gd name="T19" fmla="*/ 47 h 112"/>
                <a:gd name="T20" fmla="*/ 16 w 59"/>
                <a:gd name="T21" fmla="*/ 16 h 112"/>
                <a:gd name="T22" fmla="*/ 59 w 59"/>
                <a:gd name="T23" fmla="*/ 16 h 112"/>
                <a:gd name="T24" fmla="*/ 59 w 59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12">
                  <a:moveTo>
                    <a:pt x="59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" y="112"/>
                  </a:lnTo>
                  <a:lnTo>
                    <a:pt x="36" y="95"/>
                  </a:lnTo>
                  <a:lnTo>
                    <a:pt x="16" y="95"/>
                  </a:lnTo>
                  <a:lnTo>
                    <a:pt x="16" y="61"/>
                  </a:lnTo>
                  <a:lnTo>
                    <a:pt x="54" y="61"/>
                  </a:lnTo>
                  <a:lnTo>
                    <a:pt x="54" y="47"/>
                  </a:lnTo>
                  <a:lnTo>
                    <a:pt x="16" y="47"/>
                  </a:lnTo>
                  <a:lnTo>
                    <a:pt x="16" y="16"/>
                  </a:lnTo>
                  <a:lnTo>
                    <a:pt x="59" y="1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3" name="Freeform 494"/>
            <p:cNvSpPr>
              <a:spLocks/>
            </p:cNvSpPr>
            <p:nvPr/>
          </p:nvSpPr>
          <p:spPr bwMode="auto">
            <a:xfrm>
              <a:off x="6869112" y="450850"/>
              <a:ext cx="93662" cy="177800"/>
            </a:xfrm>
            <a:custGeom>
              <a:avLst/>
              <a:gdLst>
                <a:gd name="T0" fmla="*/ 59 w 59"/>
                <a:gd name="T1" fmla="*/ 0 h 112"/>
                <a:gd name="T2" fmla="*/ 0 w 59"/>
                <a:gd name="T3" fmla="*/ 0 h 112"/>
                <a:gd name="T4" fmla="*/ 0 w 59"/>
                <a:gd name="T5" fmla="*/ 112 h 112"/>
                <a:gd name="T6" fmla="*/ 18 w 59"/>
                <a:gd name="T7" fmla="*/ 112 h 112"/>
                <a:gd name="T8" fmla="*/ 36 w 59"/>
                <a:gd name="T9" fmla="*/ 95 h 112"/>
                <a:gd name="T10" fmla="*/ 16 w 59"/>
                <a:gd name="T11" fmla="*/ 95 h 112"/>
                <a:gd name="T12" fmla="*/ 16 w 59"/>
                <a:gd name="T13" fmla="*/ 61 h 112"/>
                <a:gd name="T14" fmla="*/ 54 w 59"/>
                <a:gd name="T15" fmla="*/ 61 h 112"/>
                <a:gd name="T16" fmla="*/ 54 w 59"/>
                <a:gd name="T17" fmla="*/ 47 h 112"/>
                <a:gd name="T18" fmla="*/ 16 w 59"/>
                <a:gd name="T19" fmla="*/ 47 h 112"/>
                <a:gd name="T20" fmla="*/ 16 w 59"/>
                <a:gd name="T21" fmla="*/ 16 h 112"/>
                <a:gd name="T22" fmla="*/ 59 w 59"/>
                <a:gd name="T23" fmla="*/ 16 h 112"/>
                <a:gd name="T24" fmla="*/ 59 w 59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12">
                  <a:moveTo>
                    <a:pt x="59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" y="112"/>
                  </a:lnTo>
                  <a:lnTo>
                    <a:pt x="36" y="95"/>
                  </a:lnTo>
                  <a:lnTo>
                    <a:pt x="16" y="95"/>
                  </a:lnTo>
                  <a:lnTo>
                    <a:pt x="16" y="61"/>
                  </a:lnTo>
                  <a:lnTo>
                    <a:pt x="54" y="61"/>
                  </a:lnTo>
                  <a:lnTo>
                    <a:pt x="54" y="47"/>
                  </a:lnTo>
                  <a:lnTo>
                    <a:pt x="16" y="47"/>
                  </a:lnTo>
                  <a:lnTo>
                    <a:pt x="16" y="16"/>
                  </a:lnTo>
                  <a:lnTo>
                    <a:pt x="59" y="16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4" name="Freeform 495"/>
            <p:cNvSpPr>
              <a:spLocks/>
            </p:cNvSpPr>
            <p:nvPr/>
          </p:nvSpPr>
          <p:spPr bwMode="auto">
            <a:xfrm>
              <a:off x="7034212" y="450850"/>
              <a:ext cx="41275" cy="42863"/>
            </a:xfrm>
            <a:custGeom>
              <a:avLst/>
              <a:gdLst>
                <a:gd name="T0" fmla="*/ 26 w 26"/>
                <a:gd name="T1" fmla="*/ 0 h 27"/>
                <a:gd name="T2" fmla="*/ 9 w 26"/>
                <a:gd name="T3" fmla="*/ 0 h 27"/>
                <a:gd name="T4" fmla="*/ 0 w 26"/>
                <a:gd name="T5" fmla="*/ 27 h 27"/>
                <a:gd name="T6" fmla="*/ 26 w 26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7">
                  <a:moveTo>
                    <a:pt x="26" y="0"/>
                  </a:moveTo>
                  <a:lnTo>
                    <a:pt x="9" y="0"/>
                  </a:lnTo>
                  <a:lnTo>
                    <a:pt x="0" y="2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5" name="Freeform 496"/>
            <p:cNvSpPr>
              <a:spLocks/>
            </p:cNvSpPr>
            <p:nvPr/>
          </p:nvSpPr>
          <p:spPr bwMode="auto">
            <a:xfrm>
              <a:off x="7034212" y="450850"/>
              <a:ext cx="41275" cy="42863"/>
            </a:xfrm>
            <a:custGeom>
              <a:avLst/>
              <a:gdLst>
                <a:gd name="T0" fmla="*/ 26 w 26"/>
                <a:gd name="T1" fmla="*/ 0 h 27"/>
                <a:gd name="T2" fmla="*/ 9 w 26"/>
                <a:gd name="T3" fmla="*/ 0 h 27"/>
                <a:gd name="T4" fmla="*/ 0 w 26"/>
                <a:gd name="T5" fmla="*/ 27 h 27"/>
                <a:gd name="T6" fmla="*/ 26 w 26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7">
                  <a:moveTo>
                    <a:pt x="26" y="0"/>
                  </a:moveTo>
                  <a:lnTo>
                    <a:pt x="9" y="0"/>
                  </a:lnTo>
                  <a:lnTo>
                    <a:pt x="0" y="27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72" name="グループ化 871"/>
          <p:cNvGrpSpPr/>
          <p:nvPr/>
        </p:nvGrpSpPr>
        <p:grpSpPr>
          <a:xfrm>
            <a:off x="7632700" y="255588"/>
            <a:ext cx="544512" cy="547688"/>
            <a:chOff x="7632700" y="255588"/>
            <a:chExt cx="544512" cy="547688"/>
          </a:xfrm>
        </p:grpSpPr>
        <p:sp>
          <p:nvSpPr>
            <p:cNvPr id="346" name="Oval 497"/>
            <p:cNvSpPr>
              <a:spLocks noChangeArrowheads="1"/>
            </p:cNvSpPr>
            <p:nvPr/>
          </p:nvSpPr>
          <p:spPr bwMode="auto">
            <a:xfrm>
              <a:off x="7632700" y="255588"/>
              <a:ext cx="544512" cy="547688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7" name="Freeform 498"/>
            <p:cNvSpPr>
              <a:spLocks noEditPoints="1"/>
            </p:cNvSpPr>
            <p:nvPr/>
          </p:nvSpPr>
          <p:spPr bwMode="auto">
            <a:xfrm>
              <a:off x="7632700" y="255588"/>
              <a:ext cx="465137" cy="466725"/>
            </a:xfrm>
            <a:custGeom>
              <a:avLst/>
              <a:gdLst>
                <a:gd name="T0" fmla="*/ 7 w 163"/>
                <a:gd name="T1" fmla="*/ 130 h 163"/>
                <a:gd name="T2" fmla="*/ 28 w 163"/>
                <a:gd name="T3" fmla="*/ 163 h 163"/>
                <a:gd name="T4" fmla="*/ 28 w 163"/>
                <a:gd name="T5" fmla="*/ 163 h 163"/>
                <a:gd name="T6" fmla="*/ 7 w 163"/>
                <a:gd name="T7" fmla="*/ 130 h 163"/>
                <a:gd name="T8" fmla="*/ 0 w 163"/>
                <a:gd name="T9" fmla="*/ 96 h 163"/>
                <a:gd name="T10" fmla="*/ 0 w 163"/>
                <a:gd name="T11" fmla="*/ 96 h 163"/>
                <a:gd name="T12" fmla="*/ 0 w 163"/>
                <a:gd name="T13" fmla="*/ 96 h 163"/>
                <a:gd name="T14" fmla="*/ 0 w 163"/>
                <a:gd name="T15" fmla="*/ 96 h 163"/>
                <a:gd name="T16" fmla="*/ 0 w 163"/>
                <a:gd name="T17" fmla="*/ 96 h 163"/>
                <a:gd name="T18" fmla="*/ 0 w 163"/>
                <a:gd name="T19" fmla="*/ 96 h 163"/>
                <a:gd name="T20" fmla="*/ 0 w 163"/>
                <a:gd name="T21" fmla="*/ 96 h 163"/>
                <a:gd name="T22" fmla="*/ 0 w 163"/>
                <a:gd name="T23" fmla="*/ 96 h 163"/>
                <a:gd name="T24" fmla="*/ 0 w 163"/>
                <a:gd name="T25" fmla="*/ 96 h 163"/>
                <a:gd name="T26" fmla="*/ 0 w 163"/>
                <a:gd name="T27" fmla="*/ 95 h 163"/>
                <a:gd name="T28" fmla="*/ 0 w 163"/>
                <a:gd name="T29" fmla="*/ 95 h 163"/>
                <a:gd name="T30" fmla="*/ 0 w 163"/>
                <a:gd name="T31" fmla="*/ 95 h 163"/>
                <a:gd name="T32" fmla="*/ 0 w 163"/>
                <a:gd name="T33" fmla="*/ 95 h 163"/>
                <a:gd name="T34" fmla="*/ 0 w 163"/>
                <a:gd name="T35" fmla="*/ 95 h 163"/>
                <a:gd name="T36" fmla="*/ 0 w 163"/>
                <a:gd name="T37" fmla="*/ 95 h 163"/>
                <a:gd name="T38" fmla="*/ 0 w 163"/>
                <a:gd name="T39" fmla="*/ 95 h 163"/>
                <a:gd name="T40" fmla="*/ 0 w 163"/>
                <a:gd name="T41" fmla="*/ 95 h 163"/>
                <a:gd name="T42" fmla="*/ 0 w 163"/>
                <a:gd name="T43" fmla="*/ 95 h 163"/>
                <a:gd name="T44" fmla="*/ 0 w 163"/>
                <a:gd name="T45" fmla="*/ 95 h 163"/>
                <a:gd name="T46" fmla="*/ 0 w 163"/>
                <a:gd name="T47" fmla="*/ 95 h 163"/>
                <a:gd name="T48" fmla="*/ 0 w 163"/>
                <a:gd name="T49" fmla="*/ 95 h 163"/>
                <a:gd name="T50" fmla="*/ 131 w 163"/>
                <a:gd name="T51" fmla="*/ 7 h 163"/>
                <a:gd name="T52" fmla="*/ 163 w 163"/>
                <a:gd name="T53" fmla="*/ 28 h 163"/>
                <a:gd name="T54" fmla="*/ 163 w 163"/>
                <a:gd name="T55" fmla="*/ 28 h 163"/>
                <a:gd name="T56" fmla="*/ 131 w 163"/>
                <a:gd name="T57" fmla="*/ 7 h 163"/>
                <a:gd name="T58" fmla="*/ 60 w 163"/>
                <a:gd name="T59" fmla="*/ 7 h 163"/>
                <a:gd name="T60" fmla="*/ 28 w 163"/>
                <a:gd name="T61" fmla="*/ 28 h 163"/>
                <a:gd name="T62" fmla="*/ 7 w 163"/>
                <a:gd name="T63" fmla="*/ 60 h 163"/>
                <a:gd name="T64" fmla="*/ 60 w 163"/>
                <a:gd name="T65" fmla="*/ 7 h 163"/>
                <a:gd name="T66" fmla="*/ 95 w 163"/>
                <a:gd name="T67" fmla="*/ 0 h 163"/>
                <a:gd name="T68" fmla="*/ 95 w 163"/>
                <a:gd name="T69" fmla="*/ 0 h 163"/>
                <a:gd name="T70" fmla="*/ 95 w 163"/>
                <a:gd name="T71" fmla="*/ 0 h 163"/>
                <a:gd name="T72" fmla="*/ 96 w 163"/>
                <a:gd name="T73" fmla="*/ 0 h 163"/>
                <a:gd name="T74" fmla="*/ 96 w 163"/>
                <a:gd name="T75" fmla="*/ 0 h 163"/>
                <a:gd name="T76" fmla="*/ 96 w 163"/>
                <a:gd name="T77" fmla="*/ 0 h 163"/>
                <a:gd name="T78" fmla="*/ 95 w 163"/>
                <a:gd name="T79" fmla="*/ 0 h 163"/>
                <a:gd name="T80" fmla="*/ 95 w 163"/>
                <a:gd name="T81" fmla="*/ 0 h 163"/>
                <a:gd name="T82" fmla="*/ 95 w 163"/>
                <a:gd name="T83" fmla="*/ 0 h 163"/>
                <a:gd name="T84" fmla="*/ 96 w 163"/>
                <a:gd name="T85" fmla="*/ 0 h 163"/>
                <a:gd name="T86" fmla="*/ 96 w 163"/>
                <a:gd name="T87" fmla="*/ 0 h 163"/>
                <a:gd name="T88" fmla="*/ 96 w 163"/>
                <a:gd name="T89" fmla="*/ 0 h 163"/>
                <a:gd name="T90" fmla="*/ 95 w 163"/>
                <a:gd name="T91" fmla="*/ 0 h 163"/>
                <a:gd name="T92" fmla="*/ 95 w 163"/>
                <a:gd name="T93" fmla="*/ 0 h 163"/>
                <a:gd name="T94" fmla="*/ 95 w 163"/>
                <a:gd name="T95" fmla="*/ 0 h 163"/>
                <a:gd name="T96" fmla="*/ 96 w 163"/>
                <a:gd name="T97" fmla="*/ 0 h 163"/>
                <a:gd name="T98" fmla="*/ 96 w 163"/>
                <a:gd name="T99" fmla="*/ 0 h 163"/>
                <a:gd name="T100" fmla="*/ 96 w 163"/>
                <a:gd name="T101" fmla="*/ 0 h 163"/>
                <a:gd name="T102" fmla="*/ 96 w 163"/>
                <a:gd name="T103" fmla="*/ 0 h 163"/>
                <a:gd name="T104" fmla="*/ 95 w 163"/>
                <a:gd name="T105" fmla="*/ 0 h 163"/>
                <a:gd name="T106" fmla="*/ 96 w 163"/>
                <a:gd name="T107" fmla="*/ 0 h 163"/>
                <a:gd name="T108" fmla="*/ 96 w 163"/>
                <a:gd name="T10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3" h="163">
                  <a:moveTo>
                    <a:pt x="7" y="130"/>
                  </a:moveTo>
                  <a:cubicBezTo>
                    <a:pt x="12" y="142"/>
                    <a:pt x="19" y="153"/>
                    <a:pt x="28" y="163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19" y="154"/>
                    <a:pt x="12" y="143"/>
                    <a:pt x="7" y="130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131" y="7"/>
                  </a:moveTo>
                  <a:cubicBezTo>
                    <a:pt x="143" y="12"/>
                    <a:pt x="154" y="19"/>
                    <a:pt x="163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53" y="18"/>
                    <a:pt x="143" y="11"/>
                    <a:pt x="131" y="7"/>
                  </a:cubicBezTo>
                  <a:moveTo>
                    <a:pt x="60" y="7"/>
                  </a:moveTo>
                  <a:cubicBezTo>
                    <a:pt x="49" y="11"/>
                    <a:pt x="38" y="18"/>
                    <a:pt x="28" y="28"/>
                  </a:cubicBezTo>
                  <a:cubicBezTo>
                    <a:pt x="19" y="37"/>
                    <a:pt x="12" y="48"/>
                    <a:pt x="7" y="60"/>
                  </a:cubicBezTo>
                  <a:cubicBezTo>
                    <a:pt x="17" y="36"/>
                    <a:pt x="36" y="16"/>
                    <a:pt x="60" y="7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8" name="Freeform 499"/>
            <p:cNvSpPr>
              <a:spLocks/>
            </p:cNvSpPr>
            <p:nvPr/>
          </p:nvSpPr>
          <p:spPr bwMode="auto">
            <a:xfrm>
              <a:off x="7632700" y="255588"/>
              <a:ext cx="465137" cy="466725"/>
            </a:xfrm>
            <a:custGeom>
              <a:avLst/>
              <a:gdLst>
                <a:gd name="T0" fmla="*/ 96 w 163"/>
                <a:gd name="T1" fmla="*/ 0 h 163"/>
                <a:gd name="T2" fmla="*/ 95 w 163"/>
                <a:gd name="T3" fmla="*/ 0 h 163"/>
                <a:gd name="T4" fmla="*/ 95 w 163"/>
                <a:gd name="T5" fmla="*/ 0 h 163"/>
                <a:gd name="T6" fmla="*/ 95 w 163"/>
                <a:gd name="T7" fmla="*/ 0 h 163"/>
                <a:gd name="T8" fmla="*/ 95 w 163"/>
                <a:gd name="T9" fmla="*/ 0 h 163"/>
                <a:gd name="T10" fmla="*/ 95 w 163"/>
                <a:gd name="T11" fmla="*/ 0 h 163"/>
                <a:gd name="T12" fmla="*/ 95 w 163"/>
                <a:gd name="T13" fmla="*/ 0 h 163"/>
                <a:gd name="T14" fmla="*/ 95 w 163"/>
                <a:gd name="T15" fmla="*/ 0 h 163"/>
                <a:gd name="T16" fmla="*/ 60 w 163"/>
                <a:gd name="T17" fmla="*/ 7 h 163"/>
                <a:gd name="T18" fmla="*/ 7 w 163"/>
                <a:gd name="T19" fmla="*/ 60 h 163"/>
                <a:gd name="T20" fmla="*/ 0 w 163"/>
                <a:gd name="T21" fmla="*/ 95 h 163"/>
                <a:gd name="T22" fmla="*/ 0 w 163"/>
                <a:gd name="T23" fmla="*/ 95 h 163"/>
                <a:gd name="T24" fmla="*/ 0 w 163"/>
                <a:gd name="T25" fmla="*/ 95 h 163"/>
                <a:gd name="T26" fmla="*/ 0 w 163"/>
                <a:gd name="T27" fmla="*/ 95 h 163"/>
                <a:gd name="T28" fmla="*/ 0 w 163"/>
                <a:gd name="T29" fmla="*/ 95 h 163"/>
                <a:gd name="T30" fmla="*/ 0 w 163"/>
                <a:gd name="T31" fmla="*/ 95 h 163"/>
                <a:gd name="T32" fmla="*/ 0 w 163"/>
                <a:gd name="T33" fmla="*/ 95 h 163"/>
                <a:gd name="T34" fmla="*/ 0 w 163"/>
                <a:gd name="T35" fmla="*/ 95 h 163"/>
                <a:gd name="T36" fmla="*/ 0 w 163"/>
                <a:gd name="T37" fmla="*/ 96 h 163"/>
                <a:gd name="T38" fmla="*/ 0 w 163"/>
                <a:gd name="T39" fmla="*/ 96 h 163"/>
                <a:gd name="T40" fmla="*/ 0 w 163"/>
                <a:gd name="T41" fmla="*/ 96 h 163"/>
                <a:gd name="T42" fmla="*/ 0 w 163"/>
                <a:gd name="T43" fmla="*/ 96 h 163"/>
                <a:gd name="T44" fmla="*/ 0 w 163"/>
                <a:gd name="T45" fmla="*/ 96 h 163"/>
                <a:gd name="T46" fmla="*/ 0 w 163"/>
                <a:gd name="T47" fmla="*/ 96 h 163"/>
                <a:gd name="T48" fmla="*/ 7 w 163"/>
                <a:gd name="T49" fmla="*/ 130 h 163"/>
                <a:gd name="T50" fmla="*/ 28 w 163"/>
                <a:gd name="T51" fmla="*/ 163 h 163"/>
                <a:gd name="T52" fmla="*/ 163 w 163"/>
                <a:gd name="T53" fmla="*/ 28 h 163"/>
                <a:gd name="T54" fmla="*/ 131 w 163"/>
                <a:gd name="T55" fmla="*/ 7 h 163"/>
                <a:gd name="T56" fmla="*/ 96 w 163"/>
                <a:gd name="T57" fmla="*/ 0 h 163"/>
                <a:gd name="T58" fmla="*/ 96 w 163"/>
                <a:gd name="T59" fmla="*/ 0 h 163"/>
                <a:gd name="T60" fmla="*/ 96 w 163"/>
                <a:gd name="T61" fmla="*/ 0 h 163"/>
                <a:gd name="T62" fmla="*/ 96 w 163"/>
                <a:gd name="T63" fmla="*/ 0 h 163"/>
                <a:gd name="T64" fmla="*/ 96 w 163"/>
                <a:gd name="T65" fmla="*/ 0 h 163"/>
                <a:gd name="T66" fmla="*/ 96 w 163"/>
                <a:gd name="T67" fmla="*/ 0 h 163"/>
                <a:gd name="T68" fmla="*/ 96 w 163"/>
                <a:gd name="T6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3" h="163">
                  <a:moveTo>
                    <a:pt x="96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3" y="0"/>
                    <a:pt x="71" y="2"/>
                    <a:pt x="60" y="7"/>
                  </a:cubicBezTo>
                  <a:cubicBezTo>
                    <a:pt x="36" y="16"/>
                    <a:pt x="17" y="36"/>
                    <a:pt x="7" y="60"/>
                  </a:cubicBezTo>
                  <a:cubicBezTo>
                    <a:pt x="2" y="71"/>
                    <a:pt x="0" y="83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8"/>
                    <a:pt x="2" y="119"/>
                    <a:pt x="7" y="130"/>
                  </a:cubicBezTo>
                  <a:cubicBezTo>
                    <a:pt x="12" y="143"/>
                    <a:pt x="19" y="154"/>
                    <a:pt x="28" y="163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54" y="19"/>
                    <a:pt x="143" y="12"/>
                    <a:pt x="131" y="7"/>
                  </a:cubicBezTo>
                  <a:cubicBezTo>
                    <a:pt x="120" y="2"/>
                    <a:pt x="108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9" name="Freeform 500"/>
            <p:cNvSpPr>
              <a:spLocks/>
            </p:cNvSpPr>
            <p:nvPr/>
          </p:nvSpPr>
          <p:spPr bwMode="auto">
            <a:xfrm>
              <a:off x="7769225" y="457200"/>
              <a:ext cx="96837" cy="173038"/>
            </a:xfrm>
            <a:custGeom>
              <a:avLst/>
              <a:gdLst>
                <a:gd name="T0" fmla="*/ 61 w 61"/>
                <a:gd name="T1" fmla="*/ 109 h 109"/>
                <a:gd name="T2" fmla="*/ 0 w 61"/>
                <a:gd name="T3" fmla="*/ 109 h 109"/>
                <a:gd name="T4" fmla="*/ 0 w 61"/>
                <a:gd name="T5" fmla="*/ 0 h 109"/>
                <a:gd name="T6" fmla="*/ 59 w 61"/>
                <a:gd name="T7" fmla="*/ 0 h 109"/>
                <a:gd name="T8" fmla="*/ 59 w 61"/>
                <a:gd name="T9" fmla="*/ 16 h 109"/>
                <a:gd name="T10" fmla="*/ 18 w 61"/>
                <a:gd name="T11" fmla="*/ 16 h 109"/>
                <a:gd name="T12" fmla="*/ 18 w 61"/>
                <a:gd name="T13" fmla="*/ 46 h 109"/>
                <a:gd name="T14" fmla="*/ 56 w 61"/>
                <a:gd name="T15" fmla="*/ 46 h 109"/>
                <a:gd name="T16" fmla="*/ 56 w 61"/>
                <a:gd name="T17" fmla="*/ 63 h 109"/>
                <a:gd name="T18" fmla="*/ 18 w 61"/>
                <a:gd name="T19" fmla="*/ 63 h 109"/>
                <a:gd name="T20" fmla="*/ 18 w 61"/>
                <a:gd name="T21" fmla="*/ 95 h 109"/>
                <a:gd name="T22" fmla="*/ 61 w 61"/>
                <a:gd name="T23" fmla="*/ 95 h 109"/>
                <a:gd name="T24" fmla="*/ 61 w 61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9">
                  <a:moveTo>
                    <a:pt x="61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16"/>
                  </a:lnTo>
                  <a:lnTo>
                    <a:pt x="18" y="16"/>
                  </a:lnTo>
                  <a:lnTo>
                    <a:pt x="18" y="46"/>
                  </a:lnTo>
                  <a:lnTo>
                    <a:pt x="56" y="46"/>
                  </a:lnTo>
                  <a:lnTo>
                    <a:pt x="56" y="63"/>
                  </a:lnTo>
                  <a:lnTo>
                    <a:pt x="18" y="63"/>
                  </a:lnTo>
                  <a:lnTo>
                    <a:pt x="18" y="95"/>
                  </a:lnTo>
                  <a:lnTo>
                    <a:pt x="61" y="95"/>
                  </a:lnTo>
                  <a:lnTo>
                    <a:pt x="6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0" name="Freeform 501"/>
            <p:cNvSpPr>
              <a:spLocks noEditPoints="1"/>
            </p:cNvSpPr>
            <p:nvPr/>
          </p:nvSpPr>
          <p:spPr bwMode="auto">
            <a:xfrm>
              <a:off x="7880350" y="458788"/>
              <a:ext cx="160337" cy="171450"/>
            </a:xfrm>
            <a:custGeom>
              <a:avLst/>
              <a:gdLst>
                <a:gd name="T0" fmla="*/ 56 w 56"/>
                <a:gd name="T1" fmla="*/ 60 h 60"/>
                <a:gd name="T2" fmla="*/ 45 w 56"/>
                <a:gd name="T3" fmla="*/ 60 h 60"/>
                <a:gd name="T4" fmla="*/ 40 w 56"/>
                <a:gd name="T5" fmla="*/ 45 h 60"/>
                <a:gd name="T6" fmla="*/ 16 w 56"/>
                <a:gd name="T7" fmla="*/ 45 h 60"/>
                <a:gd name="T8" fmla="*/ 11 w 56"/>
                <a:gd name="T9" fmla="*/ 60 h 60"/>
                <a:gd name="T10" fmla="*/ 0 w 56"/>
                <a:gd name="T11" fmla="*/ 60 h 60"/>
                <a:gd name="T12" fmla="*/ 22 w 56"/>
                <a:gd name="T13" fmla="*/ 0 h 60"/>
                <a:gd name="T14" fmla="*/ 34 w 56"/>
                <a:gd name="T15" fmla="*/ 0 h 60"/>
                <a:gd name="T16" fmla="*/ 56 w 56"/>
                <a:gd name="T17" fmla="*/ 60 h 60"/>
                <a:gd name="T18" fmla="*/ 37 w 56"/>
                <a:gd name="T19" fmla="*/ 36 h 60"/>
                <a:gd name="T20" fmla="*/ 29 w 56"/>
                <a:gd name="T21" fmla="*/ 12 h 60"/>
                <a:gd name="T22" fmla="*/ 28 w 56"/>
                <a:gd name="T23" fmla="*/ 8 h 60"/>
                <a:gd name="T24" fmla="*/ 28 w 56"/>
                <a:gd name="T25" fmla="*/ 8 h 60"/>
                <a:gd name="T26" fmla="*/ 27 w 56"/>
                <a:gd name="T27" fmla="*/ 12 h 60"/>
                <a:gd name="T28" fmla="*/ 19 w 56"/>
                <a:gd name="T29" fmla="*/ 36 h 60"/>
                <a:gd name="T30" fmla="*/ 37 w 56"/>
                <a:gd name="T31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60">
                  <a:moveTo>
                    <a:pt x="56" y="60"/>
                  </a:moveTo>
                  <a:cubicBezTo>
                    <a:pt x="45" y="60"/>
                    <a:pt x="45" y="60"/>
                    <a:pt x="45" y="60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56" y="60"/>
                  </a:lnTo>
                  <a:close/>
                  <a:moveTo>
                    <a:pt x="37" y="36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8" y="12"/>
                    <a:pt x="28" y="10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10"/>
                    <a:pt x="27" y="11"/>
                    <a:pt x="27" y="12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37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74" name="グループ化 873"/>
          <p:cNvGrpSpPr/>
          <p:nvPr/>
        </p:nvGrpSpPr>
        <p:grpSpPr>
          <a:xfrm>
            <a:off x="8562975" y="255588"/>
            <a:ext cx="549275" cy="549275"/>
            <a:chOff x="8562975" y="255588"/>
            <a:chExt cx="549275" cy="549275"/>
          </a:xfrm>
        </p:grpSpPr>
        <p:sp>
          <p:nvSpPr>
            <p:cNvPr id="351" name="Oval 502"/>
            <p:cNvSpPr>
              <a:spLocks noChangeArrowheads="1"/>
            </p:cNvSpPr>
            <p:nvPr/>
          </p:nvSpPr>
          <p:spPr bwMode="auto">
            <a:xfrm>
              <a:off x="8562975" y="255588"/>
              <a:ext cx="549275" cy="549275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2" name="Freeform 503"/>
            <p:cNvSpPr>
              <a:spLocks noEditPoints="1"/>
            </p:cNvSpPr>
            <p:nvPr/>
          </p:nvSpPr>
          <p:spPr bwMode="auto">
            <a:xfrm>
              <a:off x="8562975" y="255588"/>
              <a:ext cx="469900" cy="469900"/>
            </a:xfrm>
            <a:custGeom>
              <a:avLst/>
              <a:gdLst>
                <a:gd name="T0" fmla="*/ 7 w 164"/>
                <a:gd name="T1" fmla="*/ 131 h 164"/>
                <a:gd name="T2" fmla="*/ 28 w 164"/>
                <a:gd name="T3" fmla="*/ 164 h 164"/>
                <a:gd name="T4" fmla="*/ 28 w 164"/>
                <a:gd name="T5" fmla="*/ 164 h 164"/>
                <a:gd name="T6" fmla="*/ 7 w 164"/>
                <a:gd name="T7" fmla="*/ 131 h 164"/>
                <a:gd name="T8" fmla="*/ 0 w 164"/>
                <a:gd name="T9" fmla="*/ 96 h 164"/>
                <a:gd name="T10" fmla="*/ 0 w 164"/>
                <a:gd name="T11" fmla="*/ 96 h 164"/>
                <a:gd name="T12" fmla="*/ 0 w 164"/>
                <a:gd name="T13" fmla="*/ 96 h 164"/>
                <a:gd name="T14" fmla="*/ 0 w 164"/>
                <a:gd name="T15" fmla="*/ 96 h 164"/>
                <a:gd name="T16" fmla="*/ 0 w 164"/>
                <a:gd name="T17" fmla="*/ 96 h 164"/>
                <a:gd name="T18" fmla="*/ 0 w 164"/>
                <a:gd name="T19" fmla="*/ 96 h 164"/>
                <a:gd name="T20" fmla="*/ 0 w 164"/>
                <a:gd name="T21" fmla="*/ 96 h 164"/>
                <a:gd name="T22" fmla="*/ 0 w 164"/>
                <a:gd name="T23" fmla="*/ 96 h 164"/>
                <a:gd name="T24" fmla="*/ 0 w 164"/>
                <a:gd name="T25" fmla="*/ 96 h 164"/>
                <a:gd name="T26" fmla="*/ 0 w 164"/>
                <a:gd name="T27" fmla="*/ 96 h 164"/>
                <a:gd name="T28" fmla="*/ 0 w 164"/>
                <a:gd name="T29" fmla="*/ 96 h 164"/>
                <a:gd name="T30" fmla="*/ 0 w 164"/>
                <a:gd name="T31" fmla="*/ 96 h 164"/>
                <a:gd name="T32" fmla="*/ 0 w 164"/>
                <a:gd name="T33" fmla="*/ 96 h 164"/>
                <a:gd name="T34" fmla="*/ 0 w 164"/>
                <a:gd name="T35" fmla="*/ 96 h 164"/>
                <a:gd name="T36" fmla="*/ 0 w 164"/>
                <a:gd name="T37" fmla="*/ 96 h 164"/>
                <a:gd name="T38" fmla="*/ 0 w 164"/>
                <a:gd name="T39" fmla="*/ 96 h 164"/>
                <a:gd name="T40" fmla="*/ 0 w 164"/>
                <a:gd name="T41" fmla="*/ 96 h 164"/>
                <a:gd name="T42" fmla="*/ 0 w 164"/>
                <a:gd name="T43" fmla="*/ 96 h 164"/>
                <a:gd name="T44" fmla="*/ 0 w 164"/>
                <a:gd name="T45" fmla="*/ 95 h 164"/>
                <a:gd name="T46" fmla="*/ 0 w 164"/>
                <a:gd name="T47" fmla="*/ 95 h 164"/>
                <a:gd name="T48" fmla="*/ 0 w 164"/>
                <a:gd name="T49" fmla="*/ 95 h 164"/>
                <a:gd name="T50" fmla="*/ 60 w 164"/>
                <a:gd name="T51" fmla="*/ 7 h 164"/>
                <a:gd name="T52" fmla="*/ 28 w 164"/>
                <a:gd name="T53" fmla="*/ 28 h 164"/>
                <a:gd name="T54" fmla="*/ 7 w 164"/>
                <a:gd name="T55" fmla="*/ 60 h 164"/>
                <a:gd name="T56" fmla="*/ 60 w 164"/>
                <a:gd name="T57" fmla="*/ 7 h 164"/>
                <a:gd name="T58" fmla="*/ 131 w 164"/>
                <a:gd name="T59" fmla="*/ 7 h 164"/>
                <a:gd name="T60" fmla="*/ 164 w 164"/>
                <a:gd name="T61" fmla="*/ 28 h 164"/>
                <a:gd name="T62" fmla="*/ 164 w 164"/>
                <a:gd name="T63" fmla="*/ 28 h 164"/>
                <a:gd name="T64" fmla="*/ 131 w 164"/>
                <a:gd name="T65" fmla="*/ 7 h 164"/>
                <a:gd name="T66" fmla="*/ 96 w 164"/>
                <a:gd name="T67" fmla="*/ 0 h 164"/>
                <a:gd name="T68" fmla="*/ 96 w 164"/>
                <a:gd name="T69" fmla="*/ 0 h 164"/>
                <a:gd name="T70" fmla="*/ 96 w 164"/>
                <a:gd name="T71" fmla="*/ 0 h 164"/>
                <a:gd name="T72" fmla="*/ 95 w 164"/>
                <a:gd name="T73" fmla="*/ 0 h 164"/>
                <a:gd name="T74" fmla="*/ 95 w 164"/>
                <a:gd name="T75" fmla="*/ 0 h 164"/>
                <a:gd name="T76" fmla="*/ 95 w 164"/>
                <a:gd name="T77" fmla="*/ 0 h 164"/>
                <a:gd name="T78" fmla="*/ 96 w 164"/>
                <a:gd name="T79" fmla="*/ 0 h 164"/>
                <a:gd name="T80" fmla="*/ 96 w 164"/>
                <a:gd name="T81" fmla="*/ 0 h 164"/>
                <a:gd name="T82" fmla="*/ 96 w 164"/>
                <a:gd name="T83" fmla="*/ 0 h 164"/>
                <a:gd name="T84" fmla="*/ 96 w 164"/>
                <a:gd name="T85" fmla="*/ 0 h 164"/>
                <a:gd name="T86" fmla="*/ 96 w 164"/>
                <a:gd name="T87" fmla="*/ 0 h 164"/>
                <a:gd name="T88" fmla="*/ 96 w 164"/>
                <a:gd name="T89" fmla="*/ 0 h 164"/>
                <a:gd name="T90" fmla="*/ 96 w 164"/>
                <a:gd name="T91" fmla="*/ 0 h 164"/>
                <a:gd name="T92" fmla="*/ 96 w 164"/>
                <a:gd name="T93" fmla="*/ 0 h 164"/>
                <a:gd name="T94" fmla="*/ 96 w 164"/>
                <a:gd name="T95" fmla="*/ 0 h 164"/>
                <a:gd name="T96" fmla="*/ 96 w 164"/>
                <a:gd name="T97" fmla="*/ 0 h 164"/>
                <a:gd name="T98" fmla="*/ 96 w 164"/>
                <a:gd name="T99" fmla="*/ 0 h 164"/>
                <a:gd name="T100" fmla="*/ 96 w 164"/>
                <a:gd name="T101" fmla="*/ 0 h 164"/>
                <a:gd name="T102" fmla="*/ 96 w 164"/>
                <a:gd name="T103" fmla="*/ 0 h 164"/>
                <a:gd name="T104" fmla="*/ 96 w 164"/>
                <a:gd name="T105" fmla="*/ 0 h 164"/>
                <a:gd name="T106" fmla="*/ 96 w 164"/>
                <a:gd name="T107" fmla="*/ 0 h 164"/>
                <a:gd name="T108" fmla="*/ 96 w 164"/>
                <a:gd name="T10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" h="164">
                  <a:moveTo>
                    <a:pt x="7" y="131"/>
                  </a:moveTo>
                  <a:cubicBezTo>
                    <a:pt x="12" y="143"/>
                    <a:pt x="19" y="15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19" y="155"/>
                    <a:pt x="12" y="144"/>
                    <a:pt x="7" y="131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60" y="7"/>
                  </a:moveTo>
                  <a:cubicBezTo>
                    <a:pt x="48" y="12"/>
                    <a:pt x="38" y="19"/>
                    <a:pt x="28" y="28"/>
                  </a:cubicBezTo>
                  <a:cubicBezTo>
                    <a:pt x="19" y="38"/>
                    <a:pt x="12" y="48"/>
                    <a:pt x="7" y="60"/>
                  </a:cubicBezTo>
                  <a:cubicBezTo>
                    <a:pt x="17" y="36"/>
                    <a:pt x="36" y="17"/>
                    <a:pt x="60" y="7"/>
                  </a:cubicBezTo>
                  <a:moveTo>
                    <a:pt x="131" y="7"/>
                  </a:moveTo>
                  <a:cubicBezTo>
                    <a:pt x="143" y="12"/>
                    <a:pt x="154" y="19"/>
                    <a:pt x="164" y="28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54" y="19"/>
                    <a:pt x="143" y="11"/>
                    <a:pt x="131" y="7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3" name="Freeform 504"/>
            <p:cNvSpPr>
              <a:spLocks/>
            </p:cNvSpPr>
            <p:nvPr/>
          </p:nvSpPr>
          <p:spPr bwMode="auto">
            <a:xfrm>
              <a:off x="8562975" y="255588"/>
              <a:ext cx="469900" cy="469900"/>
            </a:xfrm>
            <a:custGeom>
              <a:avLst/>
              <a:gdLst>
                <a:gd name="T0" fmla="*/ 96 w 164"/>
                <a:gd name="T1" fmla="*/ 0 h 164"/>
                <a:gd name="T2" fmla="*/ 96 w 164"/>
                <a:gd name="T3" fmla="*/ 0 h 164"/>
                <a:gd name="T4" fmla="*/ 96 w 164"/>
                <a:gd name="T5" fmla="*/ 0 h 164"/>
                <a:gd name="T6" fmla="*/ 96 w 164"/>
                <a:gd name="T7" fmla="*/ 0 h 164"/>
                <a:gd name="T8" fmla="*/ 96 w 164"/>
                <a:gd name="T9" fmla="*/ 0 h 164"/>
                <a:gd name="T10" fmla="*/ 95 w 164"/>
                <a:gd name="T11" fmla="*/ 0 h 164"/>
                <a:gd name="T12" fmla="*/ 95 w 164"/>
                <a:gd name="T13" fmla="*/ 0 h 164"/>
                <a:gd name="T14" fmla="*/ 60 w 164"/>
                <a:gd name="T15" fmla="*/ 7 h 164"/>
                <a:gd name="T16" fmla="*/ 7 w 164"/>
                <a:gd name="T17" fmla="*/ 60 h 164"/>
                <a:gd name="T18" fmla="*/ 0 w 164"/>
                <a:gd name="T19" fmla="*/ 95 h 164"/>
                <a:gd name="T20" fmla="*/ 0 w 164"/>
                <a:gd name="T21" fmla="*/ 95 h 164"/>
                <a:gd name="T22" fmla="*/ 0 w 164"/>
                <a:gd name="T23" fmla="*/ 96 h 164"/>
                <a:gd name="T24" fmla="*/ 0 w 164"/>
                <a:gd name="T25" fmla="*/ 96 h 164"/>
                <a:gd name="T26" fmla="*/ 0 w 164"/>
                <a:gd name="T27" fmla="*/ 96 h 164"/>
                <a:gd name="T28" fmla="*/ 0 w 164"/>
                <a:gd name="T29" fmla="*/ 96 h 164"/>
                <a:gd name="T30" fmla="*/ 0 w 164"/>
                <a:gd name="T31" fmla="*/ 96 h 164"/>
                <a:gd name="T32" fmla="*/ 0 w 164"/>
                <a:gd name="T33" fmla="*/ 96 h 164"/>
                <a:gd name="T34" fmla="*/ 0 w 164"/>
                <a:gd name="T35" fmla="*/ 96 h 164"/>
                <a:gd name="T36" fmla="*/ 0 w 164"/>
                <a:gd name="T37" fmla="*/ 96 h 164"/>
                <a:gd name="T38" fmla="*/ 0 w 164"/>
                <a:gd name="T39" fmla="*/ 96 h 164"/>
                <a:gd name="T40" fmla="*/ 0 w 164"/>
                <a:gd name="T41" fmla="*/ 96 h 164"/>
                <a:gd name="T42" fmla="*/ 0 w 164"/>
                <a:gd name="T43" fmla="*/ 96 h 164"/>
                <a:gd name="T44" fmla="*/ 0 w 164"/>
                <a:gd name="T45" fmla="*/ 96 h 164"/>
                <a:gd name="T46" fmla="*/ 7 w 164"/>
                <a:gd name="T47" fmla="*/ 131 h 164"/>
                <a:gd name="T48" fmla="*/ 28 w 164"/>
                <a:gd name="T49" fmla="*/ 164 h 164"/>
                <a:gd name="T50" fmla="*/ 164 w 164"/>
                <a:gd name="T51" fmla="*/ 28 h 164"/>
                <a:gd name="T52" fmla="*/ 131 w 164"/>
                <a:gd name="T53" fmla="*/ 7 h 164"/>
                <a:gd name="T54" fmla="*/ 96 w 164"/>
                <a:gd name="T55" fmla="*/ 0 h 164"/>
                <a:gd name="T56" fmla="*/ 96 w 164"/>
                <a:gd name="T57" fmla="*/ 0 h 164"/>
                <a:gd name="T58" fmla="*/ 96 w 164"/>
                <a:gd name="T59" fmla="*/ 0 h 164"/>
                <a:gd name="T60" fmla="*/ 96 w 164"/>
                <a:gd name="T61" fmla="*/ 0 h 164"/>
                <a:gd name="T62" fmla="*/ 96 w 164"/>
                <a:gd name="T63" fmla="*/ 0 h 164"/>
                <a:gd name="T64" fmla="*/ 96 w 164"/>
                <a:gd name="T65" fmla="*/ 0 h 164"/>
                <a:gd name="T66" fmla="*/ 96 w 164"/>
                <a:gd name="T67" fmla="*/ 0 h 164"/>
                <a:gd name="T68" fmla="*/ 96 w 164"/>
                <a:gd name="T6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" h="164"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3" y="0"/>
                    <a:pt x="71" y="2"/>
                    <a:pt x="60" y="7"/>
                  </a:cubicBezTo>
                  <a:cubicBezTo>
                    <a:pt x="36" y="17"/>
                    <a:pt x="17" y="36"/>
                    <a:pt x="7" y="60"/>
                  </a:cubicBezTo>
                  <a:cubicBezTo>
                    <a:pt x="2" y="71"/>
                    <a:pt x="0" y="83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8"/>
                    <a:pt x="2" y="120"/>
                    <a:pt x="7" y="131"/>
                  </a:cubicBezTo>
                  <a:cubicBezTo>
                    <a:pt x="12" y="144"/>
                    <a:pt x="19" y="155"/>
                    <a:pt x="28" y="164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54" y="19"/>
                    <a:pt x="143" y="12"/>
                    <a:pt x="131" y="7"/>
                  </a:cubicBezTo>
                  <a:cubicBezTo>
                    <a:pt x="120" y="2"/>
                    <a:pt x="108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4" name="Rectangle 505"/>
            <p:cNvSpPr>
              <a:spLocks noChangeArrowheads="1"/>
            </p:cNvSpPr>
            <p:nvPr/>
          </p:nvSpPr>
          <p:spPr bwMode="auto">
            <a:xfrm>
              <a:off x="8940800" y="496888"/>
              <a:ext cx="34925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5" name="Rectangle 506"/>
            <p:cNvSpPr>
              <a:spLocks noChangeArrowheads="1"/>
            </p:cNvSpPr>
            <p:nvPr/>
          </p:nvSpPr>
          <p:spPr bwMode="auto">
            <a:xfrm>
              <a:off x="8940800" y="633413"/>
              <a:ext cx="34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6" name="Rectangle 507"/>
            <p:cNvSpPr>
              <a:spLocks noChangeArrowheads="1"/>
            </p:cNvSpPr>
            <p:nvPr/>
          </p:nvSpPr>
          <p:spPr bwMode="auto">
            <a:xfrm>
              <a:off x="8940800" y="565150"/>
              <a:ext cx="34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7" name="Rectangle 508"/>
            <p:cNvSpPr>
              <a:spLocks noChangeArrowheads="1"/>
            </p:cNvSpPr>
            <p:nvPr/>
          </p:nvSpPr>
          <p:spPr bwMode="auto">
            <a:xfrm>
              <a:off x="9009062" y="496888"/>
              <a:ext cx="34925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8" name="Rectangle 509"/>
            <p:cNvSpPr>
              <a:spLocks noChangeArrowheads="1"/>
            </p:cNvSpPr>
            <p:nvPr/>
          </p:nvSpPr>
          <p:spPr bwMode="auto">
            <a:xfrm>
              <a:off x="9009062" y="565150"/>
              <a:ext cx="34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9" name="Rectangle 510"/>
            <p:cNvSpPr>
              <a:spLocks noChangeArrowheads="1"/>
            </p:cNvSpPr>
            <p:nvPr/>
          </p:nvSpPr>
          <p:spPr bwMode="auto">
            <a:xfrm>
              <a:off x="8872537" y="496888"/>
              <a:ext cx="33337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0" name="Rectangle 511"/>
            <p:cNvSpPr>
              <a:spLocks noChangeArrowheads="1"/>
            </p:cNvSpPr>
            <p:nvPr/>
          </p:nvSpPr>
          <p:spPr bwMode="auto">
            <a:xfrm>
              <a:off x="8872537" y="633413"/>
              <a:ext cx="33337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1" name="Rectangle 512"/>
            <p:cNvSpPr>
              <a:spLocks noChangeArrowheads="1"/>
            </p:cNvSpPr>
            <p:nvPr/>
          </p:nvSpPr>
          <p:spPr bwMode="auto">
            <a:xfrm>
              <a:off x="8872537" y="565150"/>
              <a:ext cx="33337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2" name="Rectangle 513"/>
            <p:cNvSpPr>
              <a:spLocks noChangeArrowheads="1"/>
            </p:cNvSpPr>
            <p:nvPr/>
          </p:nvSpPr>
          <p:spPr bwMode="auto">
            <a:xfrm>
              <a:off x="8804275" y="633413"/>
              <a:ext cx="33337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3" name="Rectangle 514"/>
            <p:cNvSpPr>
              <a:spLocks noChangeArrowheads="1"/>
            </p:cNvSpPr>
            <p:nvPr/>
          </p:nvSpPr>
          <p:spPr bwMode="auto">
            <a:xfrm>
              <a:off x="8804275" y="565150"/>
              <a:ext cx="33337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4" name="Freeform 515"/>
            <p:cNvSpPr>
              <a:spLocks/>
            </p:cNvSpPr>
            <p:nvPr/>
          </p:nvSpPr>
          <p:spPr bwMode="auto">
            <a:xfrm>
              <a:off x="8597900" y="384175"/>
              <a:ext cx="249237" cy="215900"/>
            </a:xfrm>
            <a:custGeom>
              <a:avLst/>
              <a:gdLst>
                <a:gd name="T0" fmla="*/ 3 w 87"/>
                <a:gd name="T1" fmla="*/ 40 h 75"/>
                <a:gd name="T2" fmla="*/ 1 w 87"/>
                <a:gd name="T3" fmla="*/ 37 h 75"/>
                <a:gd name="T4" fmla="*/ 1 w 87"/>
                <a:gd name="T5" fmla="*/ 34 h 75"/>
                <a:gd name="T6" fmla="*/ 9 w 87"/>
                <a:gd name="T7" fmla="*/ 26 h 75"/>
                <a:gd name="T8" fmla="*/ 10 w 87"/>
                <a:gd name="T9" fmla="*/ 26 h 75"/>
                <a:gd name="T10" fmla="*/ 12 w 87"/>
                <a:gd name="T11" fmla="*/ 26 h 75"/>
                <a:gd name="T12" fmla="*/ 35 w 87"/>
                <a:gd name="T13" fmla="*/ 51 h 75"/>
                <a:gd name="T14" fmla="*/ 74 w 87"/>
                <a:gd name="T15" fmla="*/ 0 h 75"/>
                <a:gd name="T16" fmla="*/ 76 w 87"/>
                <a:gd name="T17" fmla="*/ 0 h 75"/>
                <a:gd name="T18" fmla="*/ 77 w 87"/>
                <a:gd name="T19" fmla="*/ 0 h 75"/>
                <a:gd name="T20" fmla="*/ 86 w 87"/>
                <a:gd name="T21" fmla="*/ 7 h 75"/>
                <a:gd name="T22" fmla="*/ 87 w 87"/>
                <a:gd name="T23" fmla="*/ 8 h 75"/>
                <a:gd name="T24" fmla="*/ 87 w 87"/>
                <a:gd name="T25" fmla="*/ 10 h 75"/>
                <a:gd name="T26" fmla="*/ 36 w 87"/>
                <a:gd name="T27" fmla="*/ 75 h 75"/>
                <a:gd name="T28" fmla="*/ 3 w 87"/>
                <a:gd name="T29" fmla="*/ 4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75">
                  <a:moveTo>
                    <a:pt x="3" y="40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0" y="36"/>
                    <a:pt x="0" y="35"/>
                    <a:pt x="1" y="34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1" y="26"/>
                    <a:pt x="12" y="26"/>
                    <a:pt x="12" y="2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8"/>
                    <a:pt x="87" y="8"/>
                  </a:cubicBezTo>
                  <a:cubicBezTo>
                    <a:pt x="87" y="9"/>
                    <a:pt x="87" y="9"/>
                    <a:pt x="87" y="10"/>
                  </a:cubicBezTo>
                  <a:cubicBezTo>
                    <a:pt x="36" y="75"/>
                    <a:pt x="36" y="75"/>
                    <a:pt x="36" y="75"/>
                  </a:cubicBezTo>
                  <a:lnTo>
                    <a:pt x="3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76" name="グループ化 875"/>
          <p:cNvGrpSpPr/>
          <p:nvPr/>
        </p:nvGrpSpPr>
        <p:grpSpPr>
          <a:xfrm>
            <a:off x="153988" y="1552575"/>
            <a:ext cx="560387" cy="560388"/>
            <a:chOff x="153988" y="1552575"/>
            <a:chExt cx="560387" cy="560388"/>
          </a:xfrm>
        </p:grpSpPr>
        <p:sp>
          <p:nvSpPr>
            <p:cNvPr id="365" name="Freeform 516"/>
            <p:cNvSpPr>
              <a:spLocks/>
            </p:cNvSpPr>
            <p:nvPr/>
          </p:nvSpPr>
          <p:spPr bwMode="auto">
            <a:xfrm>
              <a:off x="153988" y="1552575"/>
              <a:ext cx="560387" cy="560388"/>
            </a:xfrm>
            <a:custGeom>
              <a:avLst/>
              <a:gdLst>
                <a:gd name="T0" fmla="*/ 170 w 196"/>
                <a:gd name="T1" fmla="*/ 0 h 196"/>
                <a:gd name="T2" fmla="*/ 26 w 196"/>
                <a:gd name="T3" fmla="*/ 0 h 196"/>
                <a:gd name="T4" fmla="*/ 0 w 196"/>
                <a:gd name="T5" fmla="*/ 26 h 196"/>
                <a:gd name="T6" fmla="*/ 0 w 196"/>
                <a:gd name="T7" fmla="*/ 62 h 196"/>
                <a:gd name="T8" fmla="*/ 0 w 196"/>
                <a:gd name="T9" fmla="*/ 170 h 196"/>
                <a:gd name="T10" fmla="*/ 26 w 196"/>
                <a:gd name="T11" fmla="*/ 196 h 196"/>
                <a:gd name="T12" fmla="*/ 170 w 196"/>
                <a:gd name="T13" fmla="*/ 196 h 196"/>
                <a:gd name="T14" fmla="*/ 196 w 196"/>
                <a:gd name="T15" fmla="*/ 170 h 196"/>
                <a:gd name="T16" fmla="*/ 196 w 196"/>
                <a:gd name="T17" fmla="*/ 62 h 196"/>
                <a:gd name="T18" fmla="*/ 196 w 196"/>
                <a:gd name="T19" fmla="*/ 26 h 196"/>
                <a:gd name="T20" fmla="*/ 170 w 196"/>
                <a:gd name="T2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196">
                  <a:moveTo>
                    <a:pt x="17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85"/>
                    <a:pt x="12" y="196"/>
                    <a:pt x="26" y="196"/>
                  </a:cubicBezTo>
                  <a:cubicBezTo>
                    <a:pt x="170" y="196"/>
                    <a:pt x="170" y="196"/>
                    <a:pt x="170" y="196"/>
                  </a:cubicBezTo>
                  <a:cubicBezTo>
                    <a:pt x="184" y="196"/>
                    <a:pt x="196" y="185"/>
                    <a:pt x="196" y="170"/>
                  </a:cubicBezTo>
                  <a:cubicBezTo>
                    <a:pt x="196" y="62"/>
                    <a:pt x="196" y="62"/>
                    <a:pt x="196" y="62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6" y="12"/>
                    <a:pt x="184" y="0"/>
                    <a:pt x="170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6" name="Rectangle 517"/>
            <p:cNvSpPr>
              <a:spLocks noChangeArrowheads="1"/>
            </p:cNvSpPr>
            <p:nvPr/>
          </p:nvSpPr>
          <p:spPr bwMode="auto">
            <a:xfrm>
              <a:off x="539750" y="1798638"/>
              <a:ext cx="33337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7" name="Rectangle 518"/>
            <p:cNvSpPr>
              <a:spLocks noChangeArrowheads="1"/>
            </p:cNvSpPr>
            <p:nvPr/>
          </p:nvSpPr>
          <p:spPr bwMode="auto">
            <a:xfrm>
              <a:off x="539750" y="1938338"/>
              <a:ext cx="33337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8" name="Rectangle 519"/>
            <p:cNvSpPr>
              <a:spLocks noChangeArrowheads="1"/>
            </p:cNvSpPr>
            <p:nvPr/>
          </p:nvSpPr>
          <p:spPr bwMode="auto">
            <a:xfrm>
              <a:off x="539750" y="1870075"/>
              <a:ext cx="33337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9" name="Rectangle 520"/>
            <p:cNvSpPr>
              <a:spLocks noChangeArrowheads="1"/>
            </p:cNvSpPr>
            <p:nvPr/>
          </p:nvSpPr>
          <p:spPr bwMode="auto">
            <a:xfrm>
              <a:off x="608013" y="1798638"/>
              <a:ext cx="36512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0" name="Rectangle 521"/>
            <p:cNvSpPr>
              <a:spLocks noChangeArrowheads="1"/>
            </p:cNvSpPr>
            <p:nvPr/>
          </p:nvSpPr>
          <p:spPr bwMode="auto">
            <a:xfrm>
              <a:off x="608013" y="1870075"/>
              <a:ext cx="36512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1" name="Rectangle 522"/>
            <p:cNvSpPr>
              <a:spLocks noChangeArrowheads="1"/>
            </p:cNvSpPr>
            <p:nvPr/>
          </p:nvSpPr>
          <p:spPr bwMode="auto">
            <a:xfrm>
              <a:off x="468313" y="1798638"/>
              <a:ext cx="36512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2" name="Rectangle 523"/>
            <p:cNvSpPr>
              <a:spLocks noChangeArrowheads="1"/>
            </p:cNvSpPr>
            <p:nvPr/>
          </p:nvSpPr>
          <p:spPr bwMode="auto">
            <a:xfrm>
              <a:off x="468313" y="1798638"/>
              <a:ext cx="36512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3" name="Rectangle 524"/>
            <p:cNvSpPr>
              <a:spLocks noChangeArrowheads="1"/>
            </p:cNvSpPr>
            <p:nvPr/>
          </p:nvSpPr>
          <p:spPr bwMode="auto">
            <a:xfrm>
              <a:off x="468313" y="1938338"/>
              <a:ext cx="36512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4" name="Rectangle 525"/>
            <p:cNvSpPr>
              <a:spLocks noChangeArrowheads="1"/>
            </p:cNvSpPr>
            <p:nvPr/>
          </p:nvSpPr>
          <p:spPr bwMode="auto">
            <a:xfrm>
              <a:off x="468313" y="1870075"/>
              <a:ext cx="36512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5" name="Rectangle 526"/>
            <p:cNvSpPr>
              <a:spLocks noChangeArrowheads="1"/>
            </p:cNvSpPr>
            <p:nvPr/>
          </p:nvSpPr>
          <p:spPr bwMode="auto">
            <a:xfrm>
              <a:off x="400050" y="1938338"/>
              <a:ext cx="33337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6" name="Rectangle 527"/>
            <p:cNvSpPr>
              <a:spLocks noChangeArrowheads="1"/>
            </p:cNvSpPr>
            <p:nvPr/>
          </p:nvSpPr>
          <p:spPr bwMode="auto">
            <a:xfrm>
              <a:off x="400050" y="1870075"/>
              <a:ext cx="33337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7" name="Rectangle 528"/>
            <p:cNvSpPr>
              <a:spLocks noChangeArrowheads="1"/>
            </p:cNvSpPr>
            <p:nvPr/>
          </p:nvSpPr>
          <p:spPr bwMode="auto">
            <a:xfrm>
              <a:off x="400050" y="1870075"/>
              <a:ext cx="33337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8" name="Freeform 529"/>
            <p:cNvSpPr>
              <a:spLocks/>
            </p:cNvSpPr>
            <p:nvPr/>
          </p:nvSpPr>
          <p:spPr bwMode="auto">
            <a:xfrm>
              <a:off x="187325" y="1684338"/>
              <a:ext cx="255587" cy="220663"/>
            </a:xfrm>
            <a:custGeom>
              <a:avLst/>
              <a:gdLst>
                <a:gd name="T0" fmla="*/ 4 w 89"/>
                <a:gd name="T1" fmla="*/ 41 h 77"/>
                <a:gd name="T2" fmla="*/ 1 w 89"/>
                <a:gd name="T3" fmla="*/ 38 h 77"/>
                <a:gd name="T4" fmla="*/ 1 w 89"/>
                <a:gd name="T5" fmla="*/ 35 h 77"/>
                <a:gd name="T6" fmla="*/ 10 w 89"/>
                <a:gd name="T7" fmla="*/ 27 h 77"/>
                <a:gd name="T8" fmla="*/ 11 w 89"/>
                <a:gd name="T9" fmla="*/ 27 h 77"/>
                <a:gd name="T10" fmla="*/ 12 w 89"/>
                <a:gd name="T11" fmla="*/ 27 h 77"/>
                <a:gd name="T12" fmla="*/ 36 w 89"/>
                <a:gd name="T13" fmla="*/ 52 h 77"/>
                <a:gd name="T14" fmla="*/ 76 w 89"/>
                <a:gd name="T15" fmla="*/ 1 h 77"/>
                <a:gd name="T16" fmla="*/ 78 w 89"/>
                <a:gd name="T17" fmla="*/ 0 h 77"/>
                <a:gd name="T18" fmla="*/ 79 w 89"/>
                <a:gd name="T19" fmla="*/ 0 h 77"/>
                <a:gd name="T20" fmla="*/ 89 w 89"/>
                <a:gd name="T21" fmla="*/ 7 h 77"/>
                <a:gd name="T22" fmla="*/ 89 w 89"/>
                <a:gd name="T23" fmla="*/ 9 h 77"/>
                <a:gd name="T24" fmla="*/ 89 w 89"/>
                <a:gd name="T25" fmla="*/ 10 h 77"/>
                <a:gd name="T26" fmla="*/ 37 w 89"/>
                <a:gd name="T27" fmla="*/ 77 h 77"/>
                <a:gd name="T28" fmla="*/ 4 w 89"/>
                <a:gd name="T2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77">
                  <a:moveTo>
                    <a:pt x="4" y="41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0" y="37"/>
                    <a:pt x="0" y="36"/>
                    <a:pt x="1" y="3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0"/>
                    <a:pt x="77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8"/>
                    <a:pt x="89" y="8"/>
                    <a:pt x="89" y="9"/>
                  </a:cubicBezTo>
                  <a:cubicBezTo>
                    <a:pt x="89" y="9"/>
                    <a:pt x="89" y="10"/>
                    <a:pt x="89" y="10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4" y="41"/>
                    <a:pt x="4" y="41"/>
                    <a:pt x="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9" name="Freeform 530"/>
            <p:cNvSpPr>
              <a:spLocks noEditPoints="1"/>
            </p:cNvSpPr>
            <p:nvPr/>
          </p:nvSpPr>
          <p:spPr bwMode="auto">
            <a:xfrm>
              <a:off x="153988" y="1552575"/>
              <a:ext cx="485775" cy="74613"/>
            </a:xfrm>
            <a:custGeom>
              <a:avLst/>
              <a:gdLst>
                <a:gd name="T0" fmla="*/ 170 w 170"/>
                <a:gd name="T1" fmla="*/ 0 h 26"/>
                <a:gd name="T2" fmla="*/ 170 w 170"/>
                <a:gd name="T3" fmla="*/ 0 h 26"/>
                <a:gd name="T4" fmla="*/ 170 w 170"/>
                <a:gd name="T5" fmla="*/ 0 h 26"/>
                <a:gd name="T6" fmla="*/ 170 w 170"/>
                <a:gd name="T7" fmla="*/ 0 h 26"/>
                <a:gd name="T8" fmla="*/ 26 w 170"/>
                <a:gd name="T9" fmla="*/ 0 h 26"/>
                <a:gd name="T10" fmla="*/ 0 w 170"/>
                <a:gd name="T11" fmla="*/ 26 h 26"/>
                <a:gd name="T12" fmla="*/ 0 w 170"/>
                <a:gd name="T13" fmla="*/ 26 h 26"/>
                <a:gd name="T14" fmla="*/ 26 w 170"/>
                <a:gd name="T15" fmla="*/ 0 h 26"/>
                <a:gd name="T16" fmla="*/ 170 w 170"/>
                <a:gd name="T17" fmla="*/ 0 h 26"/>
                <a:gd name="T18" fmla="*/ 170 w 170"/>
                <a:gd name="T19" fmla="*/ 0 h 26"/>
                <a:gd name="T20" fmla="*/ 170 w 170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6">
                  <a:moveTo>
                    <a:pt x="170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moveTo>
                    <a:pt x="17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0" name="Freeform 531"/>
            <p:cNvSpPr>
              <a:spLocks noEditPoints="1"/>
            </p:cNvSpPr>
            <p:nvPr/>
          </p:nvSpPr>
          <p:spPr bwMode="auto">
            <a:xfrm>
              <a:off x="153988" y="1552575"/>
              <a:ext cx="533400" cy="534988"/>
            </a:xfrm>
            <a:custGeom>
              <a:avLst/>
              <a:gdLst>
                <a:gd name="T0" fmla="*/ 48 w 187"/>
                <a:gd name="T1" fmla="*/ 98 h 187"/>
                <a:gd name="T2" fmla="*/ 88 w 187"/>
                <a:gd name="T3" fmla="*/ 47 h 187"/>
                <a:gd name="T4" fmla="*/ 90 w 187"/>
                <a:gd name="T5" fmla="*/ 46 h 187"/>
                <a:gd name="T6" fmla="*/ 91 w 187"/>
                <a:gd name="T7" fmla="*/ 46 h 187"/>
                <a:gd name="T8" fmla="*/ 101 w 187"/>
                <a:gd name="T9" fmla="*/ 53 h 187"/>
                <a:gd name="T10" fmla="*/ 101 w 187"/>
                <a:gd name="T11" fmla="*/ 55 h 187"/>
                <a:gd name="T12" fmla="*/ 101 w 187"/>
                <a:gd name="T13" fmla="*/ 56 h 187"/>
                <a:gd name="T14" fmla="*/ 49 w 187"/>
                <a:gd name="T15" fmla="*/ 123 h 187"/>
                <a:gd name="T16" fmla="*/ 16 w 187"/>
                <a:gd name="T17" fmla="*/ 87 h 187"/>
                <a:gd name="T18" fmla="*/ 13 w 187"/>
                <a:gd name="T19" fmla="*/ 84 h 187"/>
                <a:gd name="T20" fmla="*/ 13 w 187"/>
                <a:gd name="T21" fmla="*/ 81 h 187"/>
                <a:gd name="T22" fmla="*/ 22 w 187"/>
                <a:gd name="T23" fmla="*/ 73 h 187"/>
                <a:gd name="T24" fmla="*/ 23 w 187"/>
                <a:gd name="T25" fmla="*/ 73 h 187"/>
                <a:gd name="T26" fmla="*/ 24 w 187"/>
                <a:gd name="T27" fmla="*/ 73 h 187"/>
                <a:gd name="T28" fmla="*/ 48 w 187"/>
                <a:gd name="T29" fmla="*/ 98 h 187"/>
                <a:gd name="T30" fmla="*/ 170 w 187"/>
                <a:gd name="T31" fmla="*/ 0 h 187"/>
                <a:gd name="T32" fmla="*/ 26 w 187"/>
                <a:gd name="T33" fmla="*/ 0 h 187"/>
                <a:gd name="T34" fmla="*/ 0 w 187"/>
                <a:gd name="T35" fmla="*/ 26 h 187"/>
                <a:gd name="T36" fmla="*/ 0 w 187"/>
                <a:gd name="T37" fmla="*/ 62 h 187"/>
                <a:gd name="T38" fmla="*/ 0 w 187"/>
                <a:gd name="T39" fmla="*/ 166 h 187"/>
                <a:gd name="T40" fmla="*/ 7 w 187"/>
                <a:gd name="T41" fmla="*/ 187 h 187"/>
                <a:gd name="T42" fmla="*/ 187 w 187"/>
                <a:gd name="T43" fmla="*/ 7 h 187"/>
                <a:gd name="T44" fmla="*/ 170 w 187"/>
                <a:gd name="T45" fmla="*/ 0 h 187"/>
                <a:gd name="T46" fmla="*/ 170 w 187"/>
                <a:gd name="T47" fmla="*/ 0 h 187"/>
                <a:gd name="T48" fmla="*/ 170 w 187"/>
                <a:gd name="T49" fmla="*/ 0 h 187"/>
                <a:gd name="T50" fmla="*/ 170 w 187"/>
                <a:gd name="T5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7" h="187">
                  <a:moveTo>
                    <a:pt x="48" y="98"/>
                  </a:moveTo>
                  <a:cubicBezTo>
                    <a:pt x="88" y="47"/>
                    <a:pt x="88" y="47"/>
                    <a:pt x="88" y="47"/>
                  </a:cubicBezTo>
                  <a:cubicBezTo>
                    <a:pt x="89" y="46"/>
                    <a:pt x="89" y="46"/>
                    <a:pt x="90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4"/>
                    <a:pt x="101" y="54"/>
                    <a:pt x="101" y="55"/>
                  </a:cubicBezTo>
                  <a:cubicBezTo>
                    <a:pt x="101" y="55"/>
                    <a:pt x="101" y="56"/>
                    <a:pt x="101" y="56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12" y="83"/>
                    <a:pt x="12" y="82"/>
                    <a:pt x="13" y="81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3"/>
                    <a:pt x="23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48" y="98"/>
                    <a:pt x="48" y="98"/>
                    <a:pt x="48" y="98"/>
                  </a:cubicBezTo>
                  <a:moveTo>
                    <a:pt x="17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5"/>
                    <a:pt x="3" y="182"/>
                    <a:pt x="7" y="187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3" y="3"/>
                    <a:pt x="177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1" name="Freeform 532"/>
            <p:cNvSpPr>
              <a:spLocks/>
            </p:cNvSpPr>
            <p:nvPr/>
          </p:nvSpPr>
          <p:spPr bwMode="auto">
            <a:xfrm>
              <a:off x="187325" y="1684338"/>
              <a:ext cx="255587" cy="220663"/>
            </a:xfrm>
            <a:custGeom>
              <a:avLst/>
              <a:gdLst>
                <a:gd name="T0" fmla="*/ 78 w 89"/>
                <a:gd name="T1" fmla="*/ 0 h 77"/>
                <a:gd name="T2" fmla="*/ 76 w 89"/>
                <a:gd name="T3" fmla="*/ 1 h 77"/>
                <a:gd name="T4" fmla="*/ 36 w 89"/>
                <a:gd name="T5" fmla="*/ 52 h 77"/>
                <a:gd name="T6" fmla="*/ 12 w 89"/>
                <a:gd name="T7" fmla="*/ 27 h 77"/>
                <a:gd name="T8" fmla="*/ 11 w 89"/>
                <a:gd name="T9" fmla="*/ 27 h 77"/>
                <a:gd name="T10" fmla="*/ 10 w 89"/>
                <a:gd name="T11" fmla="*/ 27 h 77"/>
                <a:gd name="T12" fmla="*/ 1 w 89"/>
                <a:gd name="T13" fmla="*/ 35 h 77"/>
                <a:gd name="T14" fmla="*/ 1 w 89"/>
                <a:gd name="T15" fmla="*/ 38 h 77"/>
                <a:gd name="T16" fmla="*/ 4 w 89"/>
                <a:gd name="T17" fmla="*/ 41 h 77"/>
                <a:gd name="T18" fmla="*/ 37 w 89"/>
                <a:gd name="T19" fmla="*/ 77 h 77"/>
                <a:gd name="T20" fmla="*/ 89 w 89"/>
                <a:gd name="T21" fmla="*/ 10 h 77"/>
                <a:gd name="T22" fmla="*/ 89 w 89"/>
                <a:gd name="T23" fmla="*/ 9 h 77"/>
                <a:gd name="T24" fmla="*/ 89 w 89"/>
                <a:gd name="T25" fmla="*/ 7 h 77"/>
                <a:gd name="T26" fmla="*/ 79 w 89"/>
                <a:gd name="T27" fmla="*/ 0 h 77"/>
                <a:gd name="T28" fmla="*/ 78 w 89"/>
                <a:gd name="T2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77">
                  <a:moveTo>
                    <a:pt x="78" y="0"/>
                  </a:moveTo>
                  <a:cubicBezTo>
                    <a:pt x="77" y="0"/>
                    <a:pt x="77" y="0"/>
                    <a:pt x="76" y="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6"/>
                    <a:pt x="0" y="37"/>
                    <a:pt x="1" y="38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10"/>
                    <a:pt x="89" y="9"/>
                    <a:pt x="89" y="9"/>
                  </a:cubicBezTo>
                  <a:cubicBezTo>
                    <a:pt x="89" y="8"/>
                    <a:pt x="89" y="8"/>
                    <a:pt x="89" y="7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78" name="グループ化 877"/>
          <p:cNvGrpSpPr/>
          <p:nvPr/>
        </p:nvGrpSpPr>
        <p:grpSpPr>
          <a:xfrm>
            <a:off x="1082675" y="1546225"/>
            <a:ext cx="574675" cy="576263"/>
            <a:chOff x="1082675" y="1546225"/>
            <a:chExt cx="574675" cy="576263"/>
          </a:xfrm>
        </p:grpSpPr>
        <p:sp>
          <p:nvSpPr>
            <p:cNvPr id="382" name="Oval 533"/>
            <p:cNvSpPr>
              <a:spLocks noChangeArrowheads="1"/>
            </p:cNvSpPr>
            <p:nvPr/>
          </p:nvSpPr>
          <p:spPr bwMode="auto">
            <a:xfrm>
              <a:off x="1082675" y="1546225"/>
              <a:ext cx="574675" cy="576263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3" name="Freeform 534"/>
            <p:cNvSpPr>
              <a:spLocks noEditPoints="1"/>
            </p:cNvSpPr>
            <p:nvPr/>
          </p:nvSpPr>
          <p:spPr bwMode="auto">
            <a:xfrm>
              <a:off x="1082675" y="1546225"/>
              <a:ext cx="490537" cy="488950"/>
            </a:xfrm>
            <a:custGeom>
              <a:avLst/>
              <a:gdLst>
                <a:gd name="T0" fmla="*/ 7 w 172"/>
                <a:gd name="T1" fmla="*/ 137 h 171"/>
                <a:gd name="T2" fmla="*/ 29 w 172"/>
                <a:gd name="T3" fmla="*/ 171 h 171"/>
                <a:gd name="T4" fmla="*/ 29 w 172"/>
                <a:gd name="T5" fmla="*/ 171 h 171"/>
                <a:gd name="T6" fmla="*/ 7 w 172"/>
                <a:gd name="T7" fmla="*/ 137 h 171"/>
                <a:gd name="T8" fmla="*/ 0 w 172"/>
                <a:gd name="T9" fmla="*/ 101 h 171"/>
                <a:gd name="T10" fmla="*/ 0 w 172"/>
                <a:gd name="T11" fmla="*/ 101 h 171"/>
                <a:gd name="T12" fmla="*/ 0 w 172"/>
                <a:gd name="T13" fmla="*/ 101 h 171"/>
                <a:gd name="T14" fmla="*/ 0 w 172"/>
                <a:gd name="T15" fmla="*/ 101 h 171"/>
                <a:gd name="T16" fmla="*/ 0 w 172"/>
                <a:gd name="T17" fmla="*/ 101 h 171"/>
                <a:gd name="T18" fmla="*/ 0 w 172"/>
                <a:gd name="T19" fmla="*/ 101 h 171"/>
                <a:gd name="T20" fmla="*/ 0 w 172"/>
                <a:gd name="T21" fmla="*/ 100 h 171"/>
                <a:gd name="T22" fmla="*/ 0 w 172"/>
                <a:gd name="T23" fmla="*/ 100 h 171"/>
                <a:gd name="T24" fmla="*/ 0 w 172"/>
                <a:gd name="T25" fmla="*/ 100 h 171"/>
                <a:gd name="T26" fmla="*/ 0 w 172"/>
                <a:gd name="T27" fmla="*/ 100 h 171"/>
                <a:gd name="T28" fmla="*/ 0 w 172"/>
                <a:gd name="T29" fmla="*/ 100 h 171"/>
                <a:gd name="T30" fmla="*/ 0 w 172"/>
                <a:gd name="T31" fmla="*/ 100 h 171"/>
                <a:gd name="T32" fmla="*/ 0 w 172"/>
                <a:gd name="T33" fmla="*/ 100 h 171"/>
                <a:gd name="T34" fmla="*/ 0 w 172"/>
                <a:gd name="T35" fmla="*/ 100 h 171"/>
                <a:gd name="T36" fmla="*/ 0 w 172"/>
                <a:gd name="T37" fmla="*/ 100 h 171"/>
                <a:gd name="T38" fmla="*/ 0 w 172"/>
                <a:gd name="T39" fmla="*/ 100 h 171"/>
                <a:gd name="T40" fmla="*/ 0 w 172"/>
                <a:gd name="T41" fmla="*/ 100 h 171"/>
                <a:gd name="T42" fmla="*/ 0 w 172"/>
                <a:gd name="T43" fmla="*/ 100 h 171"/>
                <a:gd name="T44" fmla="*/ 7 w 172"/>
                <a:gd name="T45" fmla="*/ 63 h 171"/>
                <a:gd name="T46" fmla="*/ 7 w 172"/>
                <a:gd name="T47" fmla="*/ 63 h 171"/>
                <a:gd name="T48" fmla="*/ 7 w 172"/>
                <a:gd name="T49" fmla="*/ 63 h 171"/>
                <a:gd name="T50" fmla="*/ 63 w 172"/>
                <a:gd name="T51" fmla="*/ 7 h 171"/>
                <a:gd name="T52" fmla="*/ 29 w 172"/>
                <a:gd name="T53" fmla="*/ 29 h 171"/>
                <a:gd name="T54" fmla="*/ 7 w 172"/>
                <a:gd name="T55" fmla="*/ 63 h 171"/>
                <a:gd name="T56" fmla="*/ 63 w 172"/>
                <a:gd name="T57" fmla="*/ 7 h 171"/>
                <a:gd name="T58" fmla="*/ 138 w 172"/>
                <a:gd name="T59" fmla="*/ 7 h 171"/>
                <a:gd name="T60" fmla="*/ 172 w 172"/>
                <a:gd name="T61" fmla="*/ 29 h 171"/>
                <a:gd name="T62" fmla="*/ 172 w 172"/>
                <a:gd name="T63" fmla="*/ 29 h 171"/>
                <a:gd name="T64" fmla="*/ 138 w 172"/>
                <a:gd name="T65" fmla="*/ 7 h 171"/>
                <a:gd name="T66" fmla="*/ 101 w 172"/>
                <a:gd name="T67" fmla="*/ 0 h 171"/>
                <a:gd name="T68" fmla="*/ 101 w 172"/>
                <a:gd name="T69" fmla="*/ 0 h 171"/>
                <a:gd name="T70" fmla="*/ 101 w 172"/>
                <a:gd name="T71" fmla="*/ 0 h 171"/>
                <a:gd name="T72" fmla="*/ 100 w 172"/>
                <a:gd name="T73" fmla="*/ 0 h 171"/>
                <a:gd name="T74" fmla="*/ 100 w 172"/>
                <a:gd name="T75" fmla="*/ 0 h 171"/>
                <a:gd name="T76" fmla="*/ 100 w 172"/>
                <a:gd name="T77" fmla="*/ 0 h 171"/>
                <a:gd name="T78" fmla="*/ 101 w 172"/>
                <a:gd name="T79" fmla="*/ 0 h 171"/>
                <a:gd name="T80" fmla="*/ 101 w 172"/>
                <a:gd name="T81" fmla="*/ 0 h 171"/>
                <a:gd name="T82" fmla="*/ 101 w 172"/>
                <a:gd name="T83" fmla="*/ 0 h 171"/>
                <a:gd name="T84" fmla="*/ 100 w 172"/>
                <a:gd name="T85" fmla="*/ 0 h 171"/>
                <a:gd name="T86" fmla="*/ 100 w 172"/>
                <a:gd name="T87" fmla="*/ 0 h 171"/>
                <a:gd name="T88" fmla="*/ 100 w 172"/>
                <a:gd name="T89" fmla="*/ 0 h 171"/>
                <a:gd name="T90" fmla="*/ 101 w 172"/>
                <a:gd name="T91" fmla="*/ 0 h 171"/>
                <a:gd name="T92" fmla="*/ 101 w 172"/>
                <a:gd name="T93" fmla="*/ 0 h 171"/>
                <a:gd name="T94" fmla="*/ 101 w 172"/>
                <a:gd name="T95" fmla="*/ 0 h 171"/>
                <a:gd name="T96" fmla="*/ 100 w 172"/>
                <a:gd name="T97" fmla="*/ 0 h 171"/>
                <a:gd name="T98" fmla="*/ 100 w 172"/>
                <a:gd name="T99" fmla="*/ 0 h 171"/>
                <a:gd name="T100" fmla="*/ 100 w 172"/>
                <a:gd name="T101" fmla="*/ 0 h 171"/>
                <a:gd name="T102" fmla="*/ 100 w 172"/>
                <a:gd name="T103" fmla="*/ 0 h 171"/>
                <a:gd name="T104" fmla="*/ 100 w 172"/>
                <a:gd name="T105" fmla="*/ 0 h 171"/>
                <a:gd name="T106" fmla="*/ 101 w 172"/>
                <a:gd name="T107" fmla="*/ 0 h 171"/>
                <a:gd name="T108" fmla="*/ 100 w 172"/>
                <a:gd name="T10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2" h="171">
                  <a:moveTo>
                    <a:pt x="7" y="137"/>
                  </a:moveTo>
                  <a:cubicBezTo>
                    <a:pt x="12" y="150"/>
                    <a:pt x="19" y="161"/>
                    <a:pt x="29" y="171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20" y="162"/>
                    <a:pt x="12" y="150"/>
                    <a:pt x="7" y="137"/>
                  </a:cubicBezTo>
                  <a:moveTo>
                    <a:pt x="0" y="101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moveTo>
                    <a:pt x="0" y="101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moveTo>
                    <a:pt x="7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63"/>
                    <a:pt x="7" y="63"/>
                    <a:pt x="7" y="63"/>
                  </a:cubicBezTo>
                  <a:moveTo>
                    <a:pt x="63" y="7"/>
                  </a:moveTo>
                  <a:cubicBezTo>
                    <a:pt x="51" y="12"/>
                    <a:pt x="39" y="19"/>
                    <a:pt x="29" y="29"/>
                  </a:cubicBezTo>
                  <a:cubicBezTo>
                    <a:pt x="19" y="39"/>
                    <a:pt x="12" y="51"/>
                    <a:pt x="7" y="63"/>
                  </a:cubicBezTo>
                  <a:cubicBezTo>
                    <a:pt x="17" y="37"/>
                    <a:pt x="37" y="17"/>
                    <a:pt x="63" y="7"/>
                  </a:cubicBezTo>
                  <a:moveTo>
                    <a:pt x="138" y="7"/>
                  </a:moveTo>
                  <a:cubicBezTo>
                    <a:pt x="150" y="12"/>
                    <a:pt x="162" y="20"/>
                    <a:pt x="172" y="29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62" y="19"/>
                    <a:pt x="150" y="12"/>
                    <a:pt x="138" y="7"/>
                  </a:cubicBezTo>
                  <a:moveTo>
                    <a:pt x="101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moveTo>
                    <a:pt x="101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moveTo>
                    <a:pt x="101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1" y="0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4" name="Freeform 535"/>
            <p:cNvSpPr>
              <a:spLocks/>
            </p:cNvSpPr>
            <p:nvPr/>
          </p:nvSpPr>
          <p:spPr bwMode="auto">
            <a:xfrm>
              <a:off x="1082675" y="1546225"/>
              <a:ext cx="490537" cy="488950"/>
            </a:xfrm>
            <a:custGeom>
              <a:avLst/>
              <a:gdLst>
                <a:gd name="T0" fmla="*/ 100 w 172"/>
                <a:gd name="T1" fmla="*/ 0 h 171"/>
                <a:gd name="T2" fmla="*/ 100 w 172"/>
                <a:gd name="T3" fmla="*/ 0 h 171"/>
                <a:gd name="T4" fmla="*/ 100 w 172"/>
                <a:gd name="T5" fmla="*/ 0 h 171"/>
                <a:gd name="T6" fmla="*/ 100 w 172"/>
                <a:gd name="T7" fmla="*/ 0 h 171"/>
                <a:gd name="T8" fmla="*/ 100 w 172"/>
                <a:gd name="T9" fmla="*/ 0 h 171"/>
                <a:gd name="T10" fmla="*/ 100 w 172"/>
                <a:gd name="T11" fmla="*/ 0 h 171"/>
                <a:gd name="T12" fmla="*/ 100 w 172"/>
                <a:gd name="T13" fmla="*/ 0 h 171"/>
                <a:gd name="T14" fmla="*/ 63 w 172"/>
                <a:gd name="T15" fmla="*/ 7 h 171"/>
                <a:gd name="T16" fmla="*/ 7 w 172"/>
                <a:gd name="T17" fmla="*/ 63 h 171"/>
                <a:gd name="T18" fmla="*/ 7 w 172"/>
                <a:gd name="T19" fmla="*/ 63 h 171"/>
                <a:gd name="T20" fmla="*/ 7 w 172"/>
                <a:gd name="T21" fmla="*/ 63 h 171"/>
                <a:gd name="T22" fmla="*/ 0 w 172"/>
                <a:gd name="T23" fmla="*/ 100 h 171"/>
                <a:gd name="T24" fmla="*/ 0 w 172"/>
                <a:gd name="T25" fmla="*/ 100 h 171"/>
                <a:gd name="T26" fmla="*/ 0 w 172"/>
                <a:gd name="T27" fmla="*/ 100 h 171"/>
                <a:gd name="T28" fmla="*/ 0 w 172"/>
                <a:gd name="T29" fmla="*/ 100 h 171"/>
                <a:gd name="T30" fmla="*/ 0 w 172"/>
                <a:gd name="T31" fmla="*/ 100 h 171"/>
                <a:gd name="T32" fmla="*/ 0 w 172"/>
                <a:gd name="T33" fmla="*/ 100 h 171"/>
                <a:gd name="T34" fmla="*/ 0 w 172"/>
                <a:gd name="T35" fmla="*/ 100 h 171"/>
                <a:gd name="T36" fmla="*/ 0 w 172"/>
                <a:gd name="T37" fmla="*/ 100 h 171"/>
                <a:gd name="T38" fmla="*/ 0 w 172"/>
                <a:gd name="T39" fmla="*/ 101 h 171"/>
                <a:gd name="T40" fmla="*/ 0 w 172"/>
                <a:gd name="T41" fmla="*/ 101 h 171"/>
                <a:gd name="T42" fmla="*/ 0 w 172"/>
                <a:gd name="T43" fmla="*/ 101 h 171"/>
                <a:gd name="T44" fmla="*/ 0 w 172"/>
                <a:gd name="T45" fmla="*/ 101 h 171"/>
                <a:gd name="T46" fmla="*/ 7 w 172"/>
                <a:gd name="T47" fmla="*/ 137 h 171"/>
                <a:gd name="T48" fmla="*/ 29 w 172"/>
                <a:gd name="T49" fmla="*/ 171 h 171"/>
                <a:gd name="T50" fmla="*/ 172 w 172"/>
                <a:gd name="T51" fmla="*/ 29 h 171"/>
                <a:gd name="T52" fmla="*/ 138 w 172"/>
                <a:gd name="T53" fmla="*/ 7 h 171"/>
                <a:gd name="T54" fmla="*/ 101 w 172"/>
                <a:gd name="T55" fmla="*/ 0 h 171"/>
                <a:gd name="T56" fmla="*/ 101 w 172"/>
                <a:gd name="T57" fmla="*/ 0 h 171"/>
                <a:gd name="T58" fmla="*/ 101 w 172"/>
                <a:gd name="T59" fmla="*/ 0 h 171"/>
                <a:gd name="T60" fmla="*/ 101 w 172"/>
                <a:gd name="T61" fmla="*/ 0 h 171"/>
                <a:gd name="T62" fmla="*/ 101 w 172"/>
                <a:gd name="T63" fmla="*/ 0 h 171"/>
                <a:gd name="T64" fmla="*/ 101 w 172"/>
                <a:gd name="T65" fmla="*/ 0 h 171"/>
                <a:gd name="T66" fmla="*/ 101 w 172"/>
                <a:gd name="T67" fmla="*/ 0 h 171"/>
                <a:gd name="T68" fmla="*/ 100 w 172"/>
                <a:gd name="T6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171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7" y="0"/>
                    <a:pt x="75" y="2"/>
                    <a:pt x="63" y="7"/>
                  </a:cubicBezTo>
                  <a:cubicBezTo>
                    <a:pt x="37" y="17"/>
                    <a:pt x="17" y="37"/>
                    <a:pt x="7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2" y="75"/>
                    <a:pt x="0" y="87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3"/>
                    <a:pt x="2" y="126"/>
                    <a:pt x="7" y="137"/>
                  </a:cubicBezTo>
                  <a:cubicBezTo>
                    <a:pt x="12" y="150"/>
                    <a:pt x="20" y="162"/>
                    <a:pt x="29" y="171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62" y="20"/>
                    <a:pt x="150" y="12"/>
                    <a:pt x="138" y="7"/>
                  </a:cubicBezTo>
                  <a:cubicBezTo>
                    <a:pt x="126" y="2"/>
                    <a:pt x="113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5" name="Freeform 536"/>
            <p:cNvSpPr>
              <a:spLocks noEditPoints="1"/>
            </p:cNvSpPr>
            <p:nvPr/>
          </p:nvSpPr>
          <p:spPr bwMode="auto">
            <a:xfrm>
              <a:off x="1154113" y="1727200"/>
              <a:ext cx="431800" cy="250825"/>
            </a:xfrm>
            <a:custGeom>
              <a:avLst/>
              <a:gdLst>
                <a:gd name="T0" fmla="*/ 151 w 151"/>
                <a:gd name="T1" fmla="*/ 22 h 88"/>
                <a:gd name="T2" fmla="*/ 151 w 151"/>
                <a:gd name="T3" fmla="*/ 17 h 88"/>
                <a:gd name="T4" fmla="*/ 134 w 151"/>
                <a:gd name="T5" fmla="*/ 0 h 88"/>
                <a:gd name="T6" fmla="*/ 17 w 151"/>
                <a:gd name="T7" fmla="*/ 0 h 88"/>
                <a:gd name="T8" fmla="*/ 0 w 151"/>
                <a:gd name="T9" fmla="*/ 17 h 88"/>
                <a:gd name="T10" fmla="*/ 0 w 151"/>
                <a:gd name="T11" fmla="*/ 20 h 88"/>
                <a:gd name="T12" fmla="*/ 6 w 151"/>
                <a:gd name="T13" fmla="*/ 26 h 88"/>
                <a:gd name="T14" fmla="*/ 0 w 151"/>
                <a:gd name="T15" fmla="*/ 32 h 88"/>
                <a:gd name="T16" fmla="*/ 0 w 151"/>
                <a:gd name="T17" fmla="*/ 37 h 88"/>
                <a:gd name="T18" fmla="*/ 6 w 151"/>
                <a:gd name="T19" fmla="*/ 43 h 88"/>
                <a:gd name="T20" fmla="*/ 0 w 151"/>
                <a:gd name="T21" fmla="*/ 50 h 88"/>
                <a:gd name="T22" fmla="*/ 0 w 151"/>
                <a:gd name="T23" fmla="*/ 54 h 88"/>
                <a:gd name="T24" fmla="*/ 6 w 151"/>
                <a:gd name="T25" fmla="*/ 60 h 88"/>
                <a:gd name="T26" fmla="*/ 0 w 151"/>
                <a:gd name="T27" fmla="*/ 67 h 88"/>
                <a:gd name="T28" fmla="*/ 0 w 151"/>
                <a:gd name="T29" fmla="*/ 70 h 88"/>
                <a:gd name="T30" fmla="*/ 17 w 151"/>
                <a:gd name="T31" fmla="*/ 88 h 88"/>
                <a:gd name="T32" fmla="*/ 134 w 151"/>
                <a:gd name="T33" fmla="*/ 88 h 88"/>
                <a:gd name="T34" fmla="*/ 151 w 151"/>
                <a:gd name="T35" fmla="*/ 70 h 88"/>
                <a:gd name="T36" fmla="*/ 151 w 151"/>
                <a:gd name="T37" fmla="*/ 67 h 88"/>
                <a:gd name="T38" fmla="*/ 145 w 151"/>
                <a:gd name="T39" fmla="*/ 61 h 88"/>
                <a:gd name="T40" fmla="*/ 151 w 151"/>
                <a:gd name="T41" fmla="*/ 55 h 88"/>
                <a:gd name="T42" fmla="*/ 151 w 151"/>
                <a:gd name="T43" fmla="*/ 51 h 88"/>
                <a:gd name="T44" fmla="*/ 145 w 151"/>
                <a:gd name="T45" fmla="*/ 44 h 88"/>
                <a:gd name="T46" fmla="*/ 151 w 151"/>
                <a:gd name="T47" fmla="*/ 38 h 88"/>
                <a:gd name="T48" fmla="*/ 151 w 151"/>
                <a:gd name="T49" fmla="*/ 34 h 88"/>
                <a:gd name="T50" fmla="*/ 145 w 151"/>
                <a:gd name="T51" fmla="*/ 28 h 88"/>
                <a:gd name="T52" fmla="*/ 151 w 151"/>
                <a:gd name="T53" fmla="*/ 22 h 88"/>
                <a:gd name="T54" fmla="*/ 38 w 151"/>
                <a:gd name="T55" fmla="*/ 70 h 88"/>
                <a:gd name="T56" fmla="*/ 25 w 151"/>
                <a:gd name="T57" fmla="*/ 70 h 88"/>
                <a:gd name="T58" fmla="*/ 25 w 151"/>
                <a:gd name="T59" fmla="*/ 17 h 88"/>
                <a:gd name="T60" fmla="*/ 38 w 151"/>
                <a:gd name="T61" fmla="*/ 17 h 88"/>
                <a:gd name="T62" fmla="*/ 38 w 151"/>
                <a:gd name="T63" fmla="*/ 70 h 88"/>
                <a:gd name="T64" fmla="*/ 96 w 151"/>
                <a:gd name="T65" fmla="*/ 73 h 88"/>
                <a:gd name="T66" fmla="*/ 77 w 151"/>
                <a:gd name="T67" fmla="*/ 62 h 88"/>
                <a:gd name="T68" fmla="*/ 57 w 151"/>
                <a:gd name="T69" fmla="*/ 73 h 88"/>
                <a:gd name="T70" fmla="*/ 61 w 151"/>
                <a:gd name="T71" fmla="*/ 51 h 88"/>
                <a:gd name="T72" fmla="*/ 45 w 151"/>
                <a:gd name="T73" fmla="*/ 35 h 88"/>
                <a:gd name="T74" fmla="*/ 67 w 151"/>
                <a:gd name="T75" fmla="*/ 32 h 88"/>
                <a:gd name="T76" fmla="*/ 77 w 151"/>
                <a:gd name="T77" fmla="*/ 12 h 88"/>
                <a:gd name="T78" fmla="*/ 86 w 151"/>
                <a:gd name="T79" fmla="*/ 32 h 88"/>
                <a:gd name="T80" fmla="*/ 108 w 151"/>
                <a:gd name="T81" fmla="*/ 35 h 88"/>
                <a:gd name="T82" fmla="*/ 93 w 151"/>
                <a:gd name="T83" fmla="*/ 51 h 88"/>
                <a:gd name="T84" fmla="*/ 96 w 151"/>
                <a:gd name="T85" fmla="*/ 73 h 88"/>
                <a:gd name="T86" fmla="*/ 126 w 151"/>
                <a:gd name="T87" fmla="*/ 70 h 88"/>
                <a:gd name="T88" fmla="*/ 113 w 151"/>
                <a:gd name="T89" fmla="*/ 70 h 88"/>
                <a:gd name="T90" fmla="*/ 113 w 151"/>
                <a:gd name="T91" fmla="*/ 17 h 88"/>
                <a:gd name="T92" fmla="*/ 126 w 151"/>
                <a:gd name="T93" fmla="*/ 17 h 88"/>
                <a:gd name="T94" fmla="*/ 126 w 151"/>
                <a:gd name="T95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88">
                  <a:moveTo>
                    <a:pt x="151" y="22"/>
                  </a:moveTo>
                  <a:cubicBezTo>
                    <a:pt x="151" y="17"/>
                    <a:pt x="151" y="17"/>
                    <a:pt x="151" y="17"/>
                  </a:cubicBezTo>
                  <a:cubicBezTo>
                    <a:pt x="141" y="17"/>
                    <a:pt x="134" y="9"/>
                    <a:pt x="13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9"/>
                    <a:pt x="9" y="17"/>
                    <a:pt x="0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0"/>
                    <a:pt x="6" y="22"/>
                    <a:pt x="6" y="26"/>
                  </a:cubicBezTo>
                  <a:cubicBezTo>
                    <a:pt x="6" y="29"/>
                    <a:pt x="3" y="32"/>
                    <a:pt x="0" y="3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" y="37"/>
                    <a:pt x="6" y="39"/>
                    <a:pt x="6" y="43"/>
                  </a:cubicBezTo>
                  <a:cubicBezTo>
                    <a:pt x="6" y="46"/>
                    <a:pt x="3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3" y="54"/>
                    <a:pt x="6" y="57"/>
                    <a:pt x="6" y="60"/>
                  </a:cubicBezTo>
                  <a:cubicBezTo>
                    <a:pt x="6" y="64"/>
                    <a:pt x="3" y="67"/>
                    <a:pt x="0" y="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70"/>
                    <a:pt x="17" y="78"/>
                    <a:pt x="17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4" y="78"/>
                    <a:pt x="141" y="70"/>
                    <a:pt x="151" y="70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47" y="67"/>
                    <a:pt x="145" y="65"/>
                    <a:pt x="145" y="61"/>
                  </a:cubicBezTo>
                  <a:cubicBezTo>
                    <a:pt x="145" y="58"/>
                    <a:pt x="147" y="55"/>
                    <a:pt x="151" y="55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7" y="51"/>
                    <a:pt x="145" y="48"/>
                    <a:pt x="145" y="44"/>
                  </a:cubicBezTo>
                  <a:cubicBezTo>
                    <a:pt x="145" y="41"/>
                    <a:pt x="147" y="38"/>
                    <a:pt x="151" y="38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47" y="34"/>
                    <a:pt x="145" y="31"/>
                    <a:pt x="145" y="28"/>
                  </a:cubicBezTo>
                  <a:cubicBezTo>
                    <a:pt x="145" y="24"/>
                    <a:pt x="147" y="22"/>
                    <a:pt x="151" y="22"/>
                  </a:cubicBezTo>
                  <a:close/>
                  <a:moveTo>
                    <a:pt x="38" y="70"/>
                  </a:moveTo>
                  <a:cubicBezTo>
                    <a:pt x="25" y="70"/>
                    <a:pt x="25" y="70"/>
                    <a:pt x="25" y="7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8" y="17"/>
                    <a:pt x="38" y="17"/>
                    <a:pt x="38" y="17"/>
                  </a:cubicBezTo>
                  <a:lnTo>
                    <a:pt x="38" y="70"/>
                  </a:lnTo>
                  <a:close/>
                  <a:moveTo>
                    <a:pt x="96" y="73"/>
                  </a:moveTo>
                  <a:cubicBezTo>
                    <a:pt x="77" y="62"/>
                    <a:pt x="77" y="62"/>
                    <a:pt x="77" y="62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93" y="51"/>
                    <a:pt x="93" y="51"/>
                    <a:pt x="93" y="51"/>
                  </a:cubicBezTo>
                  <a:lnTo>
                    <a:pt x="96" y="73"/>
                  </a:lnTo>
                  <a:close/>
                  <a:moveTo>
                    <a:pt x="126" y="70"/>
                  </a:moveTo>
                  <a:cubicBezTo>
                    <a:pt x="113" y="70"/>
                    <a:pt x="113" y="70"/>
                    <a:pt x="113" y="70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80" name="グループ化 879"/>
          <p:cNvGrpSpPr/>
          <p:nvPr/>
        </p:nvGrpSpPr>
        <p:grpSpPr>
          <a:xfrm>
            <a:off x="2028825" y="1555750"/>
            <a:ext cx="554037" cy="557213"/>
            <a:chOff x="2028825" y="1555750"/>
            <a:chExt cx="554037" cy="557213"/>
          </a:xfrm>
        </p:grpSpPr>
        <p:sp>
          <p:nvSpPr>
            <p:cNvPr id="386" name="Freeform 537"/>
            <p:cNvSpPr>
              <a:spLocks/>
            </p:cNvSpPr>
            <p:nvPr/>
          </p:nvSpPr>
          <p:spPr bwMode="auto">
            <a:xfrm>
              <a:off x="2028825" y="1555750"/>
              <a:ext cx="554037" cy="557213"/>
            </a:xfrm>
            <a:custGeom>
              <a:avLst/>
              <a:gdLst>
                <a:gd name="T0" fmla="*/ 168 w 194"/>
                <a:gd name="T1" fmla="*/ 0 h 195"/>
                <a:gd name="T2" fmla="*/ 26 w 194"/>
                <a:gd name="T3" fmla="*/ 0 h 195"/>
                <a:gd name="T4" fmla="*/ 0 w 194"/>
                <a:gd name="T5" fmla="*/ 26 h 195"/>
                <a:gd name="T6" fmla="*/ 0 w 194"/>
                <a:gd name="T7" fmla="*/ 61 h 195"/>
                <a:gd name="T8" fmla="*/ 0 w 194"/>
                <a:gd name="T9" fmla="*/ 165 h 195"/>
                <a:gd name="T10" fmla="*/ 26 w 194"/>
                <a:gd name="T11" fmla="*/ 195 h 195"/>
                <a:gd name="T12" fmla="*/ 168 w 194"/>
                <a:gd name="T13" fmla="*/ 195 h 195"/>
                <a:gd name="T14" fmla="*/ 194 w 194"/>
                <a:gd name="T15" fmla="*/ 169 h 195"/>
                <a:gd name="T16" fmla="*/ 194 w 194"/>
                <a:gd name="T17" fmla="*/ 61 h 195"/>
                <a:gd name="T18" fmla="*/ 194 w 194"/>
                <a:gd name="T19" fmla="*/ 61 h 195"/>
                <a:gd name="T20" fmla="*/ 194 w 194"/>
                <a:gd name="T21" fmla="*/ 26 h 195"/>
                <a:gd name="T22" fmla="*/ 168 w 194"/>
                <a:gd name="T2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5">
                  <a:moveTo>
                    <a:pt x="16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83"/>
                    <a:pt x="11" y="195"/>
                    <a:pt x="26" y="195"/>
                  </a:cubicBezTo>
                  <a:cubicBezTo>
                    <a:pt x="168" y="195"/>
                    <a:pt x="168" y="195"/>
                    <a:pt x="168" y="195"/>
                  </a:cubicBezTo>
                  <a:cubicBezTo>
                    <a:pt x="183" y="195"/>
                    <a:pt x="194" y="183"/>
                    <a:pt x="194" y="169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26"/>
                    <a:pt x="194" y="26"/>
                    <a:pt x="194" y="26"/>
                  </a:cubicBezTo>
                  <a:cubicBezTo>
                    <a:pt x="194" y="12"/>
                    <a:pt x="183" y="0"/>
                    <a:pt x="168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7" name="Freeform 538"/>
            <p:cNvSpPr>
              <a:spLocks noEditPoints="1"/>
            </p:cNvSpPr>
            <p:nvPr/>
          </p:nvSpPr>
          <p:spPr bwMode="auto">
            <a:xfrm>
              <a:off x="2097088" y="1730375"/>
              <a:ext cx="417512" cy="242888"/>
            </a:xfrm>
            <a:custGeom>
              <a:avLst/>
              <a:gdLst>
                <a:gd name="T0" fmla="*/ 146 w 146"/>
                <a:gd name="T1" fmla="*/ 21 h 85"/>
                <a:gd name="T2" fmla="*/ 146 w 146"/>
                <a:gd name="T3" fmla="*/ 17 h 85"/>
                <a:gd name="T4" fmla="*/ 129 w 146"/>
                <a:gd name="T5" fmla="*/ 0 h 85"/>
                <a:gd name="T6" fmla="*/ 17 w 146"/>
                <a:gd name="T7" fmla="*/ 0 h 85"/>
                <a:gd name="T8" fmla="*/ 0 w 146"/>
                <a:gd name="T9" fmla="*/ 17 h 85"/>
                <a:gd name="T10" fmla="*/ 0 w 146"/>
                <a:gd name="T11" fmla="*/ 19 h 85"/>
                <a:gd name="T12" fmla="*/ 6 w 146"/>
                <a:gd name="T13" fmla="*/ 25 h 85"/>
                <a:gd name="T14" fmla="*/ 0 w 146"/>
                <a:gd name="T15" fmla="*/ 31 h 85"/>
                <a:gd name="T16" fmla="*/ 0 w 146"/>
                <a:gd name="T17" fmla="*/ 36 h 85"/>
                <a:gd name="T18" fmla="*/ 6 w 146"/>
                <a:gd name="T19" fmla="*/ 42 h 85"/>
                <a:gd name="T20" fmla="*/ 0 w 146"/>
                <a:gd name="T21" fmla="*/ 48 h 85"/>
                <a:gd name="T22" fmla="*/ 0 w 146"/>
                <a:gd name="T23" fmla="*/ 53 h 85"/>
                <a:gd name="T24" fmla="*/ 6 w 146"/>
                <a:gd name="T25" fmla="*/ 59 h 85"/>
                <a:gd name="T26" fmla="*/ 0 w 146"/>
                <a:gd name="T27" fmla="*/ 65 h 85"/>
                <a:gd name="T28" fmla="*/ 0 w 146"/>
                <a:gd name="T29" fmla="*/ 68 h 85"/>
                <a:gd name="T30" fmla="*/ 17 w 146"/>
                <a:gd name="T31" fmla="*/ 85 h 85"/>
                <a:gd name="T32" fmla="*/ 129 w 146"/>
                <a:gd name="T33" fmla="*/ 85 h 85"/>
                <a:gd name="T34" fmla="*/ 146 w 146"/>
                <a:gd name="T35" fmla="*/ 68 h 85"/>
                <a:gd name="T36" fmla="*/ 146 w 146"/>
                <a:gd name="T37" fmla="*/ 65 h 85"/>
                <a:gd name="T38" fmla="*/ 140 w 146"/>
                <a:gd name="T39" fmla="*/ 59 h 85"/>
                <a:gd name="T40" fmla="*/ 146 w 146"/>
                <a:gd name="T41" fmla="*/ 53 h 85"/>
                <a:gd name="T42" fmla="*/ 146 w 146"/>
                <a:gd name="T43" fmla="*/ 49 h 85"/>
                <a:gd name="T44" fmla="*/ 140 w 146"/>
                <a:gd name="T45" fmla="*/ 43 h 85"/>
                <a:gd name="T46" fmla="*/ 146 w 146"/>
                <a:gd name="T47" fmla="*/ 37 h 85"/>
                <a:gd name="T48" fmla="*/ 146 w 146"/>
                <a:gd name="T49" fmla="*/ 33 h 85"/>
                <a:gd name="T50" fmla="*/ 140 w 146"/>
                <a:gd name="T51" fmla="*/ 27 h 85"/>
                <a:gd name="T52" fmla="*/ 146 w 146"/>
                <a:gd name="T53" fmla="*/ 21 h 85"/>
                <a:gd name="T54" fmla="*/ 36 w 146"/>
                <a:gd name="T55" fmla="*/ 68 h 85"/>
                <a:gd name="T56" fmla="*/ 24 w 146"/>
                <a:gd name="T57" fmla="*/ 68 h 85"/>
                <a:gd name="T58" fmla="*/ 24 w 146"/>
                <a:gd name="T59" fmla="*/ 17 h 85"/>
                <a:gd name="T60" fmla="*/ 36 w 146"/>
                <a:gd name="T61" fmla="*/ 17 h 85"/>
                <a:gd name="T62" fmla="*/ 36 w 146"/>
                <a:gd name="T63" fmla="*/ 68 h 85"/>
                <a:gd name="T64" fmla="*/ 93 w 146"/>
                <a:gd name="T65" fmla="*/ 70 h 85"/>
                <a:gd name="T66" fmla="*/ 74 w 146"/>
                <a:gd name="T67" fmla="*/ 60 h 85"/>
                <a:gd name="T68" fmla="*/ 55 w 146"/>
                <a:gd name="T69" fmla="*/ 70 h 85"/>
                <a:gd name="T70" fmla="*/ 59 w 146"/>
                <a:gd name="T71" fmla="*/ 49 h 85"/>
                <a:gd name="T72" fmla="*/ 43 w 146"/>
                <a:gd name="T73" fmla="*/ 34 h 85"/>
                <a:gd name="T74" fmla="*/ 65 w 146"/>
                <a:gd name="T75" fmla="*/ 31 h 85"/>
                <a:gd name="T76" fmla="*/ 74 w 146"/>
                <a:gd name="T77" fmla="*/ 12 h 85"/>
                <a:gd name="T78" fmla="*/ 84 w 146"/>
                <a:gd name="T79" fmla="*/ 31 h 85"/>
                <a:gd name="T80" fmla="*/ 105 w 146"/>
                <a:gd name="T81" fmla="*/ 34 h 85"/>
                <a:gd name="T82" fmla="*/ 90 w 146"/>
                <a:gd name="T83" fmla="*/ 49 h 85"/>
                <a:gd name="T84" fmla="*/ 93 w 146"/>
                <a:gd name="T85" fmla="*/ 70 h 85"/>
                <a:gd name="T86" fmla="*/ 122 w 146"/>
                <a:gd name="T87" fmla="*/ 68 h 85"/>
                <a:gd name="T88" fmla="*/ 109 w 146"/>
                <a:gd name="T89" fmla="*/ 68 h 85"/>
                <a:gd name="T90" fmla="*/ 109 w 146"/>
                <a:gd name="T91" fmla="*/ 17 h 85"/>
                <a:gd name="T92" fmla="*/ 122 w 146"/>
                <a:gd name="T93" fmla="*/ 17 h 85"/>
                <a:gd name="T94" fmla="*/ 122 w 146"/>
                <a:gd name="T95" fmla="*/ 6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6" h="85">
                  <a:moveTo>
                    <a:pt x="146" y="21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37" y="17"/>
                    <a:pt x="129" y="9"/>
                    <a:pt x="12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9"/>
                    <a:pt x="9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19"/>
                    <a:pt x="6" y="22"/>
                    <a:pt x="6" y="25"/>
                  </a:cubicBezTo>
                  <a:cubicBezTo>
                    <a:pt x="6" y="29"/>
                    <a:pt x="3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6" y="38"/>
                    <a:pt x="6" y="42"/>
                  </a:cubicBezTo>
                  <a:cubicBezTo>
                    <a:pt x="6" y="45"/>
                    <a:pt x="3" y="48"/>
                    <a:pt x="0" y="48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3"/>
                    <a:pt x="6" y="55"/>
                    <a:pt x="6" y="59"/>
                  </a:cubicBezTo>
                  <a:cubicBezTo>
                    <a:pt x="6" y="62"/>
                    <a:pt x="3" y="65"/>
                    <a:pt x="0" y="6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68"/>
                    <a:pt x="17" y="76"/>
                    <a:pt x="17" y="85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9" y="76"/>
                    <a:pt x="137" y="68"/>
                    <a:pt x="146" y="68"/>
                  </a:cubicBezTo>
                  <a:cubicBezTo>
                    <a:pt x="146" y="65"/>
                    <a:pt x="146" y="65"/>
                    <a:pt x="146" y="65"/>
                  </a:cubicBezTo>
                  <a:cubicBezTo>
                    <a:pt x="143" y="65"/>
                    <a:pt x="140" y="63"/>
                    <a:pt x="140" y="59"/>
                  </a:cubicBezTo>
                  <a:cubicBezTo>
                    <a:pt x="140" y="56"/>
                    <a:pt x="143" y="53"/>
                    <a:pt x="146" y="53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3" y="49"/>
                    <a:pt x="140" y="47"/>
                    <a:pt x="140" y="43"/>
                  </a:cubicBezTo>
                  <a:cubicBezTo>
                    <a:pt x="140" y="40"/>
                    <a:pt x="143" y="37"/>
                    <a:pt x="146" y="37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3" y="33"/>
                    <a:pt x="140" y="30"/>
                    <a:pt x="140" y="27"/>
                  </a:cubicBezTo>
                  <a:cubicBezTo>
                    <a:pt x="140" y="24"/>
                    <a:pt x="143" y="21"/>
                    <a:pt x="146" y="21"/>
                  </a:cubicBezTo>
                  <a:moveTo>
                    <a:pt x="36" y="68"/>
                  </a:moveTo>
                  <a:cubicBezTo>
                    <a:pt x="24" y="68"/>
                    <a:pt x="24" y="68"/>
                    <a:pt x="24" y="6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68"/>
                    <a:pt x="36" y="68"/>
                    <a:pt x="36" y="68"/>
                  </a:cubicBezTo>
                  <a:moveTo>
                    <a:pt x="93" y="70"/>
                  </a:moveTo>
                  <a:cubicBezTo>
                    <a:pt x="74" y="60"/>
                    <a:pt x="74" y="60"/>
                    <a:pt x="74" y="6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3" y="70"/>
                    <a:pt x="93" y="70"/>
                    <a:pt x="93" y="70"/>
                  </a:cubicBezTo>
                  <a:moveTo>
                    <a:pt x="122" y="68"/>
                  </a:moveTo>
                  <a:cubicBezTo>
                    <a:pt x="109" y="68"/>
                    <a:pt x="109" y="68"/>
                    <a:pt x="109" y="68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68"/>
                    <a:pt x="122" y="68"/>
                    <a:pt x="122" y="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8" name="Freeform 539"/>
            <p:cNvSpPr>
              <a:spLocks noEditPoints="1"/>
            </p:cNvSpPr>
            <p:nvPr/>
          </p:nvSpPr>
          <p:spPr bwMode="auto">
            <a:xfrm>
              <a:off x="2028825" y="1555750"/>
              <a:ext cx="479425" cy="471488"/>
            </a:xfrm>
            <a:custGeom>
              <a:avLst/>
              <a:gdLst>
                <a:gd name="T0" fmla="*/ 0 w 168"/>
                <a:gd name="T1" fmla="*/ 165 h 165"/>
                <a:gd name="T2" fmla="*/ 0 w 168"/>
                <a:gd name="T3" fmla="*/ 165 h 165"/>
                <a:gd name="T4" fmla="*/ 0 w 168"/>
                <a:gd name="T5" fmla="*/ 165 h 165"/>
                <a:gd name="T6" fmla="*/ 0 w 168"/>
                <a:gd name="T7" fmla="*/ 165 h 165"/>
                <a:gd name="T8" fmla="*/ 0 w 168"/>
                <a:gd name="T9" fmla="*/ 165 h 165"/>
                <a:gd name="T10" fmla="*/ 0 w 168"/>
                <a:gd name="T11" fmla="*/ 165 h 165"/>
                <a:gd name="T12" fmla="*/ 168 w 168"/>
                <a:gd name="T13" fmla="*/ 0 h 165"/>
                <a:gd name="T14" fmla="*/ 168 w 168"/>
                <a:gd name="T15" fmla="*/ 0 h 165"/>
                <a:gd name="T16" fmla="*/ 168 w 168"/>
                <a:gd name="T17" fmla="*/ 0 h 165"/>
                <a:gd name="T18" fmla="*/ 168 w 168"/>
                <a:gd name="T19" fmla="*/ 0 h 165"/>
                <a:gd name="T20" fmla="*/ 26 w 168"/>
                <a:gd name="T21" fmla="*/ 0 h 165"/>
                <a:gd name="T22" fmla="*/ 0 w 168"/>
                <a:gd name="T23" fmla="*/ 26 h 165"/>
                <a:gd name="T24" fmla="*/ 0 w 168"/>
                <a:gd name="T25" fmla="*/ 26 h 165"/>
                <a:gd name="T26" fmla="*/ 26 w 168"/>
                <a:gd name="T27" fmla="*/ 0 h 165"/>
                <a:gd name="T28" fmla="*/ 168 w 168"/>
                <a:gd name="T29" fmla="*/ 0 h 165"/>
                <a:gd name="T30" fmla="*/ 168 w 168"/>
                <a:gd name="T31" fmla="*/ 0 h 165"/>
                <a:gd name="T32" fmla="*/ 168 w 168"/>
                <a:gd name="T3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65">
                  <a:moveTo>
                    <a:pt x="0" y="165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moveTo>
                    <a:pt x="0" y="165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moveTo>
                    <a:pt x="168" y="0"/>
                  </a:move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moveTo>
                    <a:pt x="16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9" name="Freeform 540"/>
            <p:cNvSpPr>
              <a:spLocks noEditPoints="1"/>
            </p:cNvSpPr>
            <p:nvPr/>
          </p:nvSpPr>
          <p:spPr bwMode="auto">
            <a:xfrm>
              <a:off x="2028825" y="1555750"/>
              <a:ext cx="530225" cy="531813"/>
            </a:xfrm>
            <a:custGeom>
              <a:avLst/>
              <a:gdLst>
                <a:gd name="T0" fmla="*/ 60 w 186"/>
                <a:gd name="T1" fmla="*/ 78 h 186"/>
                <a:gd name="T2" fmla="*/ 48 w 186"/>
                <a:gd name="T3" fmla="*/ 78 h 186"/>
                <a:gd name="T4" fmla="*/ 48 w 186"/>
                <a:gd name="T5" fmla="*/ 129 h 186"/>
                <a:gd name="T6" fmla="*/ 60 w 186"/>
                <a:gd name="T7" fmla="*/ 129 h 186"/>
                <a:gd name="T8" fmla="*/ 60 w 186"/>
                <a:gd name="T9" fmla="*/ 78 h 186"/>
                <a:gd name="T10" fmla="*/ 98 w 186"/>
                <a:gd name="T11" fmla="*/ 73 h 186"/>
                <a:gd name="T12" fmla="*/ 89 w 186"/>
                <a:gd name="T13" fmla="*/ 92 h 186"/>
                <a:gd name="T14" fmla="*/ 67 w 186"/>
                <a:gd name="T15" fmla="*/ 95 h 186"/>
                <a:gd name="T16" fmla="*/ 82 w 186"/>
                <a:gd name="T17" fmla="*/ 110 h 186"/>
                <a:gd name="T18" fmla="*/ 105 w 186"/>
                <a:gd name="T19" fmla="*/ 87 h 186"/>
                <a:gd name="T20" fmla="*/ 98 w 186"/>
                <a:gd name="T21" fmla="*/ 73 h 186"/>
                <a:gd name="T22" fmla="*/ 168 w 186"/>
                <a:gd name="T23" fmla="*/ 0 h 186"/>
                <a:gd name="T24" fmla="*/ 26 w 186"/>
                <a:gd name="T25" fmla="*/ 0 h 186"/>
                <a:gd name="T26" fmla="*/ 0 w 186"/>
                <a:gd name="T27" fmla="*/ 26 h 186"/>
                <a:gd name="T28" fmla="*/ 0 w 186"/>
                <a:gd name="T29" fmla="*/ 61 h 186"/>
                <a:gd name="T30" fmla="*/ 0 w 186"/>
                <a:gd name="T31" fmla="*/ 165 h 186"/>
                <a:gd name="T32" fmla="*/ 0 w 186"/>
                <a:gd name="T33" fmla="*/ 165 h 186"/>
                <a:gd name="T34" fmla="*/ 0 w 186"/>
                <a:gd name="T35" fmla="*/ 165 h 186"/>
                <a:gd name="T36" fmla="*/ 0 w 186"/>
                <a:gd name="T37" fmla="*/ 165 h 186"/>
                <a:gd name="T38" fmla="*/ 0 w 186"/>
                <a:gd name="T39" fmla="*/ 165 h 186"/>
                <a:gd name="T40" fmla="*/ 7 w 186"/>
                <a:gd name="T41" fmla="*/ 186 h 186"/>
                <a:gd name="T42" fmla="*/ 46 w 186"/>
                <a:gd name="T43" fmla="*/ 146 h 186"/>
                <a:gd name="T44" fmla="*/ 41 w 186"/>
                <a:gd name="T45" fmla="*/ 146 h 186"/>
                <a:gd name="T46" fmla="*/ 24 w 186"/>
                <a:gd name="T47" fmla="*/ 129 h 186"/>
                <a:gd name="T48" fmla="*/ 24 w 186"/>
                <a:gd name="T49" fmla="*/ 126 h 186"/>
                <a:gd name="T50" fmla="*/ 30 w 186"/>
                <a:gd name="T51" fmla="*/ 120 h 186"/>
                <a:gd name="T52" fmla="*/ 24 w 186"/>
                <a:gd name="T53" fmla="*/ 114 h 186"/>
                <a:gd name="T54" fmla="*/ 24 w 186"/>
                <a:gd name="T55" fmla="*/ 109 h 186"/>
                <a:gd name="T56" fmla="*/ 30 w 186"/>
                <a:gd name="T57" fmla="*/ 103 h 186"/>
                <a:gd name="T58" fmla="*/ 24 w 186"/>
                <a:gd name="T59" fmla="*/ 97 h 186"/>
                <a:gd name="T60" fmla="*/ 24 w 186"/>
                <a:gd name="T61" fmla="*/ 92 h 186"/>
                <a:gd name="T62" fmla="*/ 30 w 186"/>
                <a:gd name="T63" fmla="*/ 86 h 186"/>
                <a:gd name="T64" fmla="*/ 24 w 186"/>
                <a:gd name="T65" fmla="*/ 80 h 186"/>
                <a:gd name="T66" fmla="*/ 24 w 186"/>
                <a:gd name="T67" fmla="*/ 78 h 186"/>
                <a:gd name="T68" fmla="*/ 41 w 186"/>
                <a:gd name="T69" fmla="*/ 61 h 186"/>
                <a:gd name="T70" fmla="*/ 132 w 186"/>
                <a:gd name="T71" fmla="*/ 61 h 186"/>
                <a:gd name="T72" fmla="*/ 186 w 186"/>
                <a:gd name="T73" fmla="*/ 7 h 186"/>
                <a:gd name="T74" fmla="*/ 168 w 186"/>
                <a:gd name="T75" fmla="*/ 0 h 186"/>
                <a:gd name="T76" fmla="*/ 168 w 186"/>
                <a:gd name="T77" fmla="*/ 0 h 186"/>
                <a:gd name="T78" fmla="*/ 168 w 186"/>
                <a:gd name="T79" fmla="*/ 0 h 186"/>
                <a:gd name="T80" fmla="*/ 168 w 186"/>
                <a:gd name="T8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6" h="186">
                  <a:moveTo>
                    <a:pt x="60" y="78"/>
                  </a:moveTo>
                  <a:cubicBezTo>
                    <a:pt x="48" y="78"/>
                    <a:pt x="48" y="78"/>
                    <a:pt x="48" y="78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60" y="78"/>
                    <a:pt x="60" y="78"/>
                    <a:pt x="60" y="78"/>
                  </a:cubicBezTo>
                  <a:moveTo>
                    <a:pt x="98" y="73"/>
                  </a:moveTo>
                  <a:cubicBezTo>
                    <a:pt x="89" y="92"/>
                    <a:pt x="89" y="92"/>
                    <a:pt x="89" y="92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98" y="73"/>
                    <a:pt x="98" y="73"/>
                    <a:pt x="98" y="73"/>
                  </a:cubicBezTo>
                  <a:moveTo>
                    <a:pt x="16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3"/>
                    <a:pt x="2" y="181"/>
                    <a:pt x="7" y="186"/>
                  </a:cubicBezTo>
                  <a:cubicBezTo>
                    <a:pt x="46" y="146"/>
                    <a:pt x="46" y="146"/>
                    <a:pt x="46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1" y="137"/>
                    <a:pt x="33" y="129"/>
                    <a:pt x="24" y="129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7" y="126"/>
                    <a:pt x="30" y="123"/>
                    <a:pt x="30" y="120"/>
                  </a:cubicBezTo>
                  <a:cubicBezTo>
                    <a:pt x="30" y="116"/>
                    <a:pt x="27" y="114"/>
                    <a:pt x="24" y="114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7" y="109"/>
                    <a:pt x="30" y="106"/>
                    <a:pt x="30" y="103"/>
                  </a:cubicBezTo>
                  <a:cubicBezTo>
                    <a:pt x="30" y="99"/>
                    <a:pt x="27" y="97"/>
                    <a:pt x="24" y="97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7" y="92"/>
                    <a:pt x="30" y="90"/>
                    <a:pt x="30" y="86"/>
                  </a:cubicBezTo>
                  <a:cubicBezTo>
                    <a:pt x="30" y="83"/>
                    <a:pt x="27" y="80"/>
                    <a:pt x="24" y="80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33" y="78"/>
                    <a:pt x="41" y="70"/>
                    <a:pt x="41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86" y="7"/>
                    <a:pt x="186" y="7"/>
                    <a:pt x="186" y="7"/>
                  </a:cubicBezTo>
                  <a:cubicBezTo>
                    <a:pt x="181" y="3"/>
                    <a:pt x="175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0" name="Freeform 541"/>
            <p:cNvSpPr>
              <a:spLocks noEditPoints="1"/>
            </p:cNvSpPr>
            <p:nvPr/>
          </p:nvSpPr>
          <p:spPr bwMode="auto">
            <a:xfrm>
              <a:off x="2097088" y="1730375"/>
              <a:ext cx="307975" cy="242888"/>
            </a:xfrm>
            <a:custGeom>
              <a:avLst/>
              <a:gdLst>
                <a:gd name="T0" fmla="*/ 24 w 108"/>
                <a:gd name="T1" fmla="*/ 68 h 85"/>
                <a:gd name="T2" fmla="*/ 24 w 108"/>
                <a:gd name="T3" fmla="*/ 17 h 85"/>
                <a:gd name="T4" fmla="*/ 36 w 108"/>
                <a:gd name="T5" fmla="*/ 17 h 85"/>
                <a:gd name="T6" fmla="*/ 36 w 108"/>
                <a:gd name="T7" fmla="*/ 68 h 85"/>
                <a:gd name="T8" fmla="*/ 24 w 108"/>
                <a:gd name="T9" fmla="*/ 68 h 85"/>
                <a:gd name="T10" fmla="*/ 108 w 108"/>
                <a:gd name="T11" fmla="*/ 0 h 85"/>
                <a:gd name="T12" fmla="*/ 17 w 108"/>
                <a:gd name="T13" fmla="*/ 0 h 85"/>
                <a:gd name="T14" fmla="*/ 0 w 108"/>
                <a:gd name="T15" fmla="*/ 17 h 85"/>
                <a:gd name="T16" fmla="*/ 0 w 108"/>
                <a:gd name="T17" fmla="*/ 19 h 85"/>
                <a:gd name="T18" fmla="*/ 6 w 108"/>
                <a:gd name="T19" fmla="*/ 25 h 85"/>
                <a:gd name="T20" fmla="*/ 0 w 108"/>
                <a:gd name="T21" fmla="*/ 31 h 85"/>
                <a:gd name="T22" fmla="*/ 0 w 108"/>
                <a:gd name="T23" fmla="*/ 36 h 85"/>
                <a:gd name="T24" fmla="*/ 6 w 108"/>
                <a:gd name="T25" fmla="*/ 42 h 85"/>
                <a:gd name="T26" fmla="*/ 0 w 108"/>
                <a:gd name="T27" fmla="*/ 48 h 85"/>
                <a:gd name="T28" fmla="*/ 0 w 108"/>
                <a:gd name="T29" fmla="*/ 53 h 85"/>
                <a:gd name="T30" fmla="*/ 6 w 108"/>
                <a:gd name="T31" fmla="*/ 59 h 85"/>
                <a:gd name="T32" fmla="*/ 0 w 108"/>
                <a:gd name="T33" fmla="*/ 65 h 85"/>
                <a:gd name="T34" fmla="*/ 0 w 108"/>
                <a:gd name="T35" fmla="*/ 68 h 85"/>
                <a:gd name="T36" fmla="*/ 17 w 108"/>
                <a:gd name="T37" fmla="*/ 85 h 85"/>
                <a:gd name="T38" fmla="*/ 22 w 108"/>
                <a:gd name="T39" fmla="*/ 85 h 85"/>
                <a:gd name="T40" fmla="*/ 58 w 108"/>
                <a:gd name="T41" fmla="*/ 49 h 85"/>
                <a:gd name="T42" fmla="*/ 43 w 108"/>
                <a:gd name="T43" fmla="*/ 34 h 85"/>
                <a:gd name="T44" fmla="*/ 65 w 108"/>
                <a:gd name="T45" fmla="*/ 31 h 85"/>
                <a:gd name="T46" fmla="*/ 74 w 108"/>
                <a:gd name="T47" fmla="*/ 12 h 85"/>
                <a:gd name="T48" fmla="*/ 81 w 108"/>
                <a:gd name="T49" fmla="*/ 26 h 85"/>
                <a:gd name="T50" fmla="*/ 108 w 108"/>
                <a:gd name="T5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85">
                  <a:moveTo>
                    <a:pt x="24" y="68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24" y="68"/>
                    <a:pt x="24" y="68"/>
                    <a:pt x="24" y="68"/>
                  </a:cubicBezTo>
                  <a:moveTo>
                    <a:pt x="10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9"/>
                    <a:pt x="9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19"/>
                    <a:pt x="6" y="22"/>
                    <a:pt x="6" y="25"/>
                  </a:cubicBezTo>
                  <a:cubicBezTo>
                    <a:pt x="6" y="29"/>
                    <a:pt x="3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6" y="38"/>
                    <a:pt x="6" y="42"/>
                  </a:cubicBezTo>
                  <a:cubicBezTo>
                    <a:pt x="6" y="45"/>
                    <a:pt x="3" y="48"/>
                    <a:pt x="0" y="48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3"/>
                    <a:pt x="6" y="55"/>
                    <a:pt x="6" y="59"/>
                  </a:cubicBezTo>
                  <a:cubicBezTo>
                    <a:pt x="6" y="62"/>
                    <a:pt x="3" y="65"/>
                    <a:pt x="0" y="6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68"/>
                    <a:pt x="17" y="76"/>
                    <a:pt x="17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82" name="グループ化 881"/>
          <p:cNvGrpSpPr/>
          <p:nvPr/>
        </p:nvGrpSpPr>
        <p:grpSpPr>
          <a:xfrm>
            <a:off x="2947988" y="1546225"/>
            <a:ext cx="574675" cy="576263"/>
            <a:chOff x="2947988" y="1546225"/>
            <a:chExt cx="574675" cy="576263"/>
          </a:xfrm>
        </p:grpSpPr>
        <p:sp>
          <p:nvSpPr>
            <p:cNvPr id="391" name="Oval 542"/>
            <p:cNvSpPr>
              <a:spLocks noChangeArrowheads="1"/>
            </p:cNvSpPr>
            <p:nvPr/>
          </p:nvSpPr>
          <p:spPr bwMode="auto">
            <a:xfrm>
              <a:off x="2947988" y="1546225"/>
              <a:ext cx="574675" cy="576263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2" name="Freeform 543"/>
            <p:cNvSpPr>
              <a:spLocks noEditPoints="1"/>
            </p:cNvSpPr>
            <p:nvPr/>
          </p:nvSpPr>
          <p:spPr bwMode="auto">
            <a:xfrm>
              <a:off x="2947988" y="1546225"/>
              <a:ext cx="492125" cy="488950"/>
            </a:xfrm>
            <a:custGeom>
              <a:avLst/>
              <a:gdLst>
                <a:gd name="T0" fmla="*/ 7 w 172"/>
                <a:gd name="T1" fmla="*/ 137 h 171"/>
                <a:gd name="T2" fmla="*/ 29 w 172"/>
                <a:gd name="T3" fmla="*/ 171 h 171"/>
                <a:gd name="T4" fmla="*/ 29 w 172"/>
                <a:gd name="T5" fmla="*/ 171 h 171"/>
                <a:gd name="T6" fmla="*/ 7 w 172"/>
                <a:gd name="T7" fmla="*/ 137 h 171"/>
                <a:gd name="T8" fmla="*/ 0 w 172"/>
                <a:gd name="T9" fmla="*/ 99 h 171"/>
                <a:gd name="T10" fmla="*/ 0 w 172"/>
                <a:gd name="T11" fmla="*/ 102 h 171"/>
                <a:gd name="T12" fmla="*/ 0 w 172"/>
                <a:gd name="T13" fmla="*/ 100 h 171"/>
                <a:gd name="T14" fmla="*/ 0 w 172"/>
                <a:gd name="T15" fmla="*/ 99 h 171"/>
                <a:gd name="T16" fmla="*/ 64 w 172"/>
                <a:gd name="T17" fmla="*/ 7 h 171"/>
                <a:gd name="T18" fmla="*/ 29 w 172"/>
                <a:gd name="T19" fmla="*/ 29 h 171"/>
                <a:gd name="T20" fmla="*/ 7 w 172"/>
                <a:gd name="T21" fmla="*/ 63 h 171"/>
                <a:gd name="T22" fmla="*/ 64 w 172"/>
                <a:gd name="T23" fmla="*/ 7 h 171"/>
                <a:gd name="T24" fmla="*/ 137 w 172"/>
                <a:gd name="T25" fmla="*/ 7 h 171"/>
                <a:gd name="T26" fmla="*/ 172 w 172"/>
                <a:gd name="T27" fmla="*/ 29 h 171"/>
                <a:gd name="T28" fmla="*/ 172 w 172"/>
                <a:gd name="T29" fmla="*/ 29 h 171"/>
                <a:gd name="T30" fmla="*/ 137 w 172"/>
                <a:gd name="T31" fmla="*/ 7 h 171"/>
                <a:gd name="T32" fmla="*/ 100 w 172"/>
                <a:gd name="T33" fmla="*/ 0 h 171"/>
                <a:gd name="T34" fmla="*/ 99 w 172"/>
                <a:gd name="T35" fmla="*/ 0 h 171"/>
                <a:gd name="T36" fmla="*/ 100 w 172"/>
                <a:gd name="T37" fmla="*/ 0 h 171"/>
                <a:gd name="T38" fmla="*/ 102 w 172"/>
                <a:gd name="T39" fmla="*/ 0 h 171"/>
                <a:gd name="T40" fmla="*/ 100 w 172"/>
                <a:gd name="T4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2" h="171">
                  <a:moveTo>
                    <a:pt x="7" y="137"/>
                  </a:moveTo>
                  <a:cubicBezTo>
                    <a:pt x="12" y="150"/>
                    <a:pt x="19" y="161"/>
                    <a:pt x="29" y="171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20" y="162"/>
                    <a:pt x="12" y="150"/>
                    <a:pt x="7" y="137"/>
                  </a:cubicBezTo>
                  <a:moveTo>
                    <a:pt x="0" y="99"/>
                  </a:moveTo>
                  <a:cubicBezTo>
                    <a:pt x="0" y="100"/>
                    <a:pt x="0" y="101"/>
                    <a:pt x="0" y="102"/>
                  </a:cubicBezTo>
                  <a:cubicBezTo>
                    <a:pt x="0" y="101"/>
                    <a:pt x="0" y="101"/>
                    <a:pt x="0" y="100"/>
                  </a:cubicBezTo>
                  <a:cubicBezTo>
                    <a:pt x="0" y="100"/>
                    <a:pt x="0" y="99"/>
                    <a:pt x="0" y="99"/>
                  </a:cubicBezTo>
                  <a:moveTo>
                    <a:pt x="64" y="7"/>
                  </a:moveTo>
                  <a:cubicBezTo>
                    <a:pt x="51" y="12"/>
                    <a:pt x="39" y="19"/>
                    <a:pt x="29" y="29"/>
                  </a:cubicBezTo>
                  <a:cubicBezTo>
                    <a:pt x="19" y="39"/>
                    <a:pt x="12" y="51"/>
                    <a:pt x="7" y="63"/>
                  </a:cubicBezTo>
                  <a:cubicBezTo>
                    <a:pt x="17" y="38"/>
                    <a:pt x="38" y="17"/>
                    <a:pt x="64" y="7"/>
                  </a:cubicBezTo>
                  <a:moveTo>
                    <a:pt x="137" y="7"/>
                  </a:moveTo>
                  <a:cubicBezTo>
                    <a:pt x="150" y="12"/>
                    <a:pt x="162" y="20"/>
                    <a:pt x="172" y="29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61" y="19"/>
                    <a:pt x="150" y="12"/>
                    <a:pt x="137" y="7"/>
                  </a:cubicBezTo>
                  <a:moveTo>
                    <a:pt x="100" y="0"/>
                  </a:moveTo>
                  <a:cubicBezTo>
                    <a:pt x="100" y="0"/>
                    <a:pt x="99" y="0"/>
                    <a:pt x="99" y="0"/>
                  </a:cubicBezTo>
                  <a:cubicBezTo>
                    <a:pt x="99" y="0"/>
                    <a:pt x="100" y="0"/>
                    <a:pt x="100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0"/>
                    <a:pt x="101" y="0"/>
                    <a:pt x="1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3" name="Freeform 544"/>
            <p:cNvSpPr>
              <a:spLocks/>
            </p:cNvSpPr>
            <p:nvPr/>
          </p:nvSpPr>
          <p:spPr bwMode="auto">
            <a:xfrm>
              <a:off x="2947988" y="1546225"/>
              <a:ext cx="492125" cy="488950"/>
            </a:xfrm>
            <a:custGeom>
              <a:avLst/>
              <a:gdLst>
                <a:gd name="T0" fmla="*/ 100 w 172"/>
                <a:gd name="T1" fmla="*/ 0 h 171"/>
                <a:gd name="T2" fmla="*/ 99 w 172"/>
                <a:gd name="T3" fmla="*/ 0 h 171"/>
                <a:gd name="T4" fmla="*/ 64 w 172"/>
                <a:gd name="T5" fmla="*/ 7 h 171"/>
                <a:gd name="T6" fmla="*/ 7 w 172"/>
                <a:gd name="T7" fmla="*/ 63 h 171"/>
                <a:gd name="T8" fmla="*/ 0 w 172"/>
                <a:gd name="T9" fmla="*/ 99 h 171"/>
                <a:gd name="T10" fmla="*/ 0 w 172"/>
                <a:gd name="T11" fmla="*/ 100 h 171"/>
                <a:gd name="T12" fmla="*/ 0 w 172"/>
                <a:gd name="T13" fmla="*/ 102 h 171"/>
                <a:gd name="T14" fmla="*/ 7 w 172"/>
                <a:gd name="T15" fmla="*/ 137 h 171"/>
                <a:gd name="T16" fmla="*/ 29 w 172"/>
                <a:gd name="T17" fmla="*/ 171 h 171"/>
                <a:gd name="T18" fmla="*/ 172 w 172"/>
                <a:gd name="T19" fmla="*/ 29 h 171"/>
                <a:gd name="T20" fmla="*/ 137 w 172"/>
                <a:gd name="T21" fmla="*/ 7 h 171"/>
                <a:gd name="T22" fmla="*/ 102 w 172"/>
                <a:gd name="T23" fmla="*/ 0 h 171"/>
                <a:gd name="T24" fmla="*/ 100 w 172"/>
                <a:gd name="T2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171">
                  <a:moveTo>
                    <a:pt x="100" y="0"/>
                  </a:moveTo>
                  <a:cubicBezTo>
                    <a:pt x="100" y="0"/>
                    <a:pt x="99" y="0"/>
                    <a:pt x="99" y="0"/>
                  </a:cubicBezTo>
                  <a:cubicBezTo>
                    <a:pt x="87" y="0"/>
                    <a:pt x="75" y="2"/>
                    <a:pt x="64" y="7"/>
                  </a:cubicBezTo>
                  <a:cubicBezTo>
                    <a:pt x="38" y="17"/>
                    <a:pt x="17" y="38"/>
                    <a:pt x="7" y="63"/>
                  </a:cubicBezTo>
                  <a:cubicBezTo>
                    <a:pt x="3" y="75"/>
                    <a:pt x="0" y="87"/>
                    <a:pt x="0" y="99"/>
                  </a:cubicBezTo>
                  <a:cubicBezTo>
                    <a:pt x="0" y="99"/>
                    <a:pt x="0" y="100"/>
                    <a:pt x="0" y="100"/>
                  </a:cubicBezTo>
                  <a:cubicBezTo>
                    <a:pt x="0" y="101"/>
                    <a:pt x="0" y="101"/>
                    <a:pt x="0" y="102"/>
                  </a:cubicBezTo>
                  <a:cubicBezTo>
                    <a:pt x="0" y="114"/>
                    <a:pt x="3" y="126"/>
                    <a:pt x="7" y="137"/>
                  </a:cubicBezTo>
                  <a:cubicBezTo>
                    <a:pt x="12" y="150"/>
                    <a:pt x="20" y="162"/>
                    <a:pt x="29" y="171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62" y="20"/>
                    <a:pt x="150" y="12"/>
                    <a:pt x="137" y="7"/>
                  </a:cubicBezTo>
                  <a:cubicBezTo>
                    <a:pt x="126" y="2"/>
                    <a:pt x="114" y="0"/>
                    <a:pt x="102" y="0"/>
                  </a:cubicBezTo>
                  <a:cubicBezTo>
                    <a:pt x="102" y="0"/>
                    <a:pt x="101" y="0"/>
                    <a:pt x="100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4" name="Rectangle 545"/>
            <p:cNvSpPr>
              <a:spLocks noChangeArrowheads="1"/>
            </p:cNvSpPr>
            <p:nvPr/>
          </p:nvSpPr>
          <p:spPr bwMode="auto">
            <a:xfrm>
              <a:off x="3057525" y="1778000"/>
              <a:ext cx="357187" cy="109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84" name="グループ化 883"/>
          <p:cNvGrpSpPr/>
          <p:nvPr/>
        </p:nvGrpSpPr>
        <p:grpSpPr>
          <a:xfrm>
            <a:off x="3894138" y="1552575"/>
            <a:ext cx="566737" cy="563563"/>
            <a:chOff x="3894138" y="1552575"/>
            <a:chExt cx="566737" cy="563563"/>
          </a:xfrm>
        </p:grpSpPr>
        <p:sp>
          <p:nvSpPr>
            <p:cNvPr id="395" name="Freeform 546"/>
            <p:cNvSpPr>
              <a:spLocks/>
            </p:cNvSpPr>
            <p:nvPr/>
          </p:nvSpPr>
          <p:spPr bwMode="auto">
            <a:xfrm>
              <a:off x="3894138" y="1552575"/>
              <a:ext cx="566737" cy="563563"/>
            </a:xfrm>
            <a:custGeom>
              <a:avLst/>
              <a:gdLst>
                <a:gd name="T0" fmla="*/ 171 w 198"/>
                <a:gd name="T1" fmla="*/ 0 h 197"/>
                <a:gd name="T2" fmla="*/ 27 w 198"/>
                <a:gd name="T3" fmla="*/ 0 h 197"/>
                <a:gd name="T4" fmla="*/ 0 w 198"/>
                <a:gd name="T5" fmla="*/ 26 h 197"/>
                <a:gd name="T6" fmla="*/ 0 w 198"/>
                <a:gd name="T7" fmla="*/ 61 h 197"/>
                <a:gd name="T8" fmla="*/ 0 w 198"/>
                <a:gd name="T9" fmla="*/ 167 h 197"/>
                <a:gd name="T10" fmla="*/ 27 w 198"/>
                <a:gd name="T11" fmla="*/ 197 h 197"/>
                <a:gd name="T12" fmla="*/ 171 w 198"/>
                <a:gd name="T13" fmla="*/ 197 h 197"/>
                <a:gd name="T14" fmla="*/ 198 w 198"/>
                <a:gd name="T15" fmla="*/ 171 h 197"/>
                <a:gd name="T16" fmla="*/ 198 w 198"/>
                <a:gd name="T17" fmla="*/ 61 h 197"/>
                <a:gd name="T18" fmla="*/ 198 w 198"/>
                <a:gd name="T19" fmla="*/ 61 h 197"/>
                <a:gd name="T20" fmla="*/ 198 w 198"/>
                <a:gd name="T21" fmla="*/ 26 h 197"/>
                <a:gd name="T22" fmla="*/ 171 w 198"/>
                <a:gd name="T2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" h="197">
                  <a:moveTo>
                    <a:pt x="171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85"/>
                    <a:pt x="12" y="197"/>
                    <a:pt x="27" y="197"/>
                  </a:cubicBezTo>
                  <a:cubicBezTo>
                    <a:pt x="171" y="197"/>
                    <a:pt x="171" y="197"/>
                    <a:pt x="171" y="197"/>
                  </a:cubicBezTo>
                  <a:cubicBezTo>
                    <a:pt x="186" y="197"/>
                    <a:pt x="198" y="185"/>
                    <a:pt x="198" y="17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8" y="26"/>
                    <a:pt x="198" y="26"/>
                    <a:pt x="198" y="26"/>
                  </a:cubicBezTo>
                  <a:cubicBezTo>
                    <a:pt x="198" y="12"/>
                    <a:pt x="186" y="0"/>
                    <a:pt x="17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6" name="Rectangle 547"/>
            <p:cNvSpPr>
              <a:spLocks noChangeArrowheads="1"/>
            </p:cNvSpPr>
            <p:nvPr/>
          </p:nvSpPr>
          <p:spPr bwMode="auto">
            <a:xfrm>
              <a:off x="4000500" y="1781175"/>
              <a:ext cx="354012" cy="106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7" name="Rectangle 548"/>
            <p:cNvSpPr>
              <a:spLocks noChangeArrowheads="1"/>
            </p:cNvSpPr>
            <p:nvPr/>
          </p:nvSpPr>
          <p:spPr bwMode="auto">
            <a:xfrm>
              <a:off x="4000500" y="1781175"/>
              <a:ext cx="354012" cy="106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8" name="Freeform 549"/>
            <p:cNvSpPr>
              <a:spLocks noEditPoints="1"/>
            </p:cNvSpPr>
            <p:nvPr/>
          </p:nvSpPr>
          <p:spPr bwMode="auto">
            <a:xfrm>
              <a:off x="3894138" y="1552575"/>
              <a:ext cx="492125" cy="477838"/>
            </a:xfrm>
            <a:custGeom>
              <a:avLst/>
              <a:gdLst>
                <a:gd name="T0" fmla="*/ 0 w 172"/>
                <a:gd name="T1" fmla="*/ 167 h 167"/>
                <a:gd name="T2" fmla="*/ 0 w 172"/>
                <a:gd name="T3" fmla="*/ 167 h 167"/>
                <a:gd name="T4" fmla="*/ 0 w 172"/>
                <a:gd name="T5" fmla="*/ 167 h 167"/>
                <a:gd name="T6" fmla="*/ 0 w 172"/>
                <a:gd name="T7" fmla="*/ 167 h 167"/>
                <a:gd name="T8" fmla="*/ 0 w 172"/>
                <a:gd name="T9" fmla="*/ 167 h 167"/>
                <a:gd name="T10" fmla="*/ 0 w 172"/>
                <a:gd name="T11" fmla="*/ 167 h 167"/>
                <a:gd name="T12" fmla="*/ 172 w 172"/>
                <a:gd name="T13" fmla="*/ 0 h 167"/>
                <a:gd name="T14" fmla="*/ 172 w 172"/>
                <a:gd name="T15" fmla="*/ 0 h 167"/>
                <a:gd name="T16" fmla="*/ 172 w 172"/>
                <a:gd name="T17" fmla="*/ 0 h 167"/>
                <a:gd name="T18" fmla="*/ 171 w 172"/>
                <a:gd name="T19" fmla="*/ 0 h 167"/>
                <a:gd name="T20" fmla="*/ 27 w 172"/>
                <a:gd name="T21" fmla="*/ 0 h 167"/>
                <a:gd name="T22" fmla="*/ 0 w 172"/>
                <a:gd name="T23" fmla="*/ 26 h 167"/>
                <a:gd name="T24" fmla="*/ 0 w 172"/>
                <a:gd name="T25" fmla="*/ 26 h 167"/>
                <a:gd name="T26" fmla="*/ 27 w 172"/>
                <a:gd name="T27" fmla="*/ 0 h 167"/>
                <a:gd name="T28" fmla="*/ 171 w 172"/>
                <a:gd name="T29" fmla="*/ 0 h 167"/>
                <a:gd name="T30" fmla="*/ 172 w 172"/>
                <a:gd name="T31" fmla="*/ 0 h 167"/>
                <a:gd name="T32" fmla="*/ 171 w 172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67">
                  <a:moveTo>
                    <a:pt x="0" y="167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moveTo>
                    <a:pt x="0" y="167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moveTo>
                    <a:pt x="172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moveTo>
                    <a:pt x="171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0"/>
                    <a:pt x="171" y="0"/>
                    <a:pt x="172" y="0"/>
                  </a:cubicBezTo>
                  <a:cubicBezTo>
                    <a:pt x="171" y="0"/>
                    <a:pt x="171" y="0"/>
                    <a:pt x="17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9" name="Freeform 550"/>
            <p:cNvSpPr>
              <a:spLocks/>
            </p:cNvSpPr>
            <p:nvPr/>
          </p:nvSpPr>
          <p:spPr bwMode="auto">
            <a:xfrm>
              <a:off x="3894138" y="1552575"/>
              <a:ext cx="539750" cy="538163"/>
            </a:xfrm>
            <a:custGeom>
              <a:avLst/>
              <a:gdLst>
                <a:gd name="T0" fmla="*/ 171 w 189"/>
                <a:gd name="T1" fmla="*/ 0 h 188"/>
                <a:gd name="T2" fmla="*/ 27 w 189"/>
                <a:gd name="T3" fmla="*/ 0 h 188"/>
                <a:gd name="T4" fmla="*/ 0 w 189"/>
                <a:gd name="T5" fmla="*/ 26 h 188"/>
                <a:gd name="T6" fmla="*/ 0 w 189"/>
                <a:gd name="T7" fmla="*/ 61 h 188"/>
                <a:gd name="T8" fmla="*/ 0 w 189"/>
                <a:gd name="T9" fmla="*/ 167 h 188"/>
                <a:gd name="T10" fmla="*/ 0 w 189"/>
                <a:gd name="T11" fmla="*/ 167 h 188"/>
                <a:gd name="T12" fmla="*/ 0 w 189"/>
                <a:gd name="T13" fmla="*/ 167 h 188"/>
                <a:gd name="T14" fmla="*/ 0 w 189"/>
                <a:gd name="T15" fmla="*/ 167 h 188"/>
                <a:gd name="T16" fmla="*/ 0 w 189"/>
                <a:gd name="T17" fmla="*/ 167 h 188"/>
                <a:gd name="T18" fmla="*/ 8 w 189"/>
                <a:gd name="T19" fmla="*/ 188 h 188"/>
                <a:gd name="T20" fmla="*/ 79 w 189"/>
                <a:gd name="T21" fmla="*/ 117 h 188"/>
                <a:gd name="T22" fmla="*/ 37 w 189"/>
                <a:gd name="T23" fmla="*/ 117 h 188"/>
                <a:gd name="T24" fmla="*/ 37 w 189"/>
                <a:gd name="T25" fmla="*/ 80 h 188"/>
                <a:gd name="T26" fmla="*/ 116 w 189"/>
                <a:gd name="T27" fmla="*/ 80 h 188"/>
                <a:gd name="T28" fmla="*/ 189 w 189"/>
                <a:gd name="T29" fmla="*/ 7 h 188"/>
                <a:gd name="T30" fmla="*/ 172 w 189"/>
                <a:gd name="T31" fmla="*/ 0 h 188"/>
                <a:gd name="T32" fmla="*/ 172 w 189"/>
                <a:gd name="T33" fmla="*/ 0 h 188"/>
                <a:gd name="T34" fmla="*/ 172 w 189"/>
                <a:gd name="T35" fmla="*/ 0 h 188"/>
                <a:gd name="T36" fmla="*/ 171 w 189"/>
                <a:gd name="T3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9" h="188">
                  <a:moveTo>
                    <a:pt x="171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" y="175"/>
                    <a:pt x="3" y="183"/>
                    <a:pt x="8" y="188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4" y="2"/>
                    <a:pt x="178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1" y="0"/>
                    <a:pt x="171" y="0"/>
                    <a:pt x="171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0" name="Freeform 551"/>
            <p:cNvSpPr>
              <a:spLocks/>
            </p:cNvSpPr>
            <p:nvPr/>
          </p:nvSpPr>
          <p:spPr bwMode="auto">
            <a:xfrm>
              <a:off x="4000500" y="1781175"/>
              <a:ext cx="225425" cy="106363"/>
            </a:xfrm>
            <a:custGeom>
              <a:avLst/>
              <a:gdLst>
                <a:gd name="T0" fmla="*/ 142 w 142"/>
                <a:gd name="T1" fmla="*/ 0 h 67"/>
                <a:gd name="T2" fmla="*/ 0 w 142"/>
                <a:gd name="T3" fmla="*/ 0 h 67"/>
                <a:gd name="T4" fmla="*/ 0 w 142"/>
                <a:gd name="T5" fmla="*/ 67 h 67"/>
                <a:gd name="T6" fmla="*/ 75 w 142"/>
                <a:gd name="T7" fmla="*/ 67 h 67"/>
                <a:gd name="T8" fmla="*/ 142 w 142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67">
                  <a:moveTo>
                    <a:pt x="142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75" y="6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1" name="Freeform 552"/>
            <p:cNvSpPr>
              <a:spLocks/>
            </p:cNvSpPr>
            <p:nvPr/>
          </p:nvSpPr>
          <p:spPr bwMode="auto">
            <a:xfrm>
              <a:off x="4000500" y="1781175"/>
              <a:ext cx="225425" cy="106363"/>
            </a:xfrm>
            <a:custGeom>
              <a:avLst/>
              <a:gdLst>
                <a:gd name="T0" fmla="*/ 142 w 142"/>
                <a:gd name="T1" fmla="*/ 0 h 67"/>
                <a:gd name="T2" fmla="*/ 0 w 142"/>
                <a:gd name="T3" fmla="*/ 0 h 67"/>
                <a:gd name="T4" fmla="*/ 0 w 142"/>
                <a:gd name="T5" fmla="*/ 67 h 67"/>
                <a:gd name="T6" fmla="*/ 75 w 142"/>
                <a:gd name="T7" fmla="*/ 67 h 67"/>
                <a:gd name="T8" fmla="*/ 142 w 142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67">
                  <a:moveTo>
                    <a:pt x="142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75" y="67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86" name="グループ化 885"/>
          <p:cNvGrpSpPr/>
          <p:nvPr/>
        </p:nvGrpSpPr>
        <p:grpSpPr>
          <a:xfrm>
            <a:off x="4818062" y="1546225"/>
            <a:ext cx="571500" cy="573088"/>
            <a:chOff x="4818062" y="1546225"/>
            <a:chExt cx="571500" cy="573088"/>
          </a:xfrm>
        </p:grpSpPr>
        <p:sp>
          <p:nvSpPr>
            <p:cNvPr id="402" name="Oval 553"/>
            <p:cNvSpPr>
              <a:spLocks noChangeArrowheads="1"/>
            </p:cNvSpPr>
            <p:nvPr/>
          </p:nvSpPr>
          <p:spPr bwMode="auto">
            <a:xfrm>
              <a:off x="4818062" y="1546225"/>
              <a:ext cx="571500" cy="573088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3" name="Freeform 554"/>
            <p:cNvSpPr>
              <a:spLocks noEditPoints="1"/>
            </p:cNvSpPr>
            <p:nvPr/>
          </p:nvSpPr>
          <p:spPr bwMode="auto">
            <a:xfrm>
              <a:off x="4818062" y="1546225"/>
              <a:ext cx="487362" cy="488950"/>
            </a:xfrm>
            <a:custGeom>
              <a:avLst/>
              <a:gdLst>
                <a:gd name="T0" fmla="*/ 7 w 171"/>
                <a:gd name="T1" fmla="*/ 137 h 171"/>
                <a:gd name="T2" fmla="*/ 30 w 171"/>
                <a:gd name="T3" fmla="*/ 171 h 171"/>
                <a:gd name="T4" fmla="*/ 30 w 171"/>
                <a:gd name="T5" fmla="*/ 171 h 171"/>
                <a:gd name="T6" fmla="*/ 7 w 171"/>
                <a:gd name="T7" fmla="*/ 137 h 171"/>
                <a:gd name="T8" fmla="*/ 0 w 171"/>
                <a:gd name="T9" fmla="*/ 97 h 171"/>
                <a:gd name="T10" fmla="*/ 0 w 171"/>
                <a:gd name="T11" fmla="*/ 103 h 171"/>
                <a:gd name="T12" fmla="*/ 0 w 171"/>
                <a:gd name="T13" fmla="*/ 100 h 171"/>
                <a:gd name="T14" fmla="*/ 0 w 171"/>
                <a:gd name="T15" fmla="*/ 97 h 171"/>
                <a:gd name="T16" fmla="*/ 0 w 171"/>
                <a:gd name="T17" fmla="*/ 97 h 171"/>
                <a:gd name="T18" fmla="*/ 0 w 171"/>
                <a:gd name="T19" fmla="*/ 97 h 171"/>
                <a:gd name="T20" fmla="*/ 0 w 171"/>
                <a:gd name="T21" fmla="*/ 97 h 171"/>
                <a:gd name="T22" fmla="*/ 137 w 171"/>
                <a:gd name="T23" fmla="*/ 7 h 171"/>
                <a:gd name="T24" fmla="*/ 171 w 171"/>
                <a:gd name="T25" fmla="*/ 30 h 171"/>
                <a:gd name="T26" fmla="*/ 171 w 171"/>
                <a:gd name="T27" fmla="*/ 30 h 171"/>
                <a:gd name="T28" fmla="*/ 137 w 171"/>
                <a:gd name="T29" fmla="*/ 7 h 171"/>
                <a:gd name="T30" fmla="*/ 64 w 171"/>
                <a:gd name="T31" fmla="*/ 7 h 171"/>
                <a:gd name="T32" fmla="*/ 30 w 171"/>
                <a:gd name="T33" fmla="*/ 30 h 171"/>
                <a:gd name="T34" fmla="*/ 7 w 171"/>
                <a:gd name="T35" fmla="*/ 64 h 171"/>
                <a:gd name="T36" fmla="*/ 64 w 171"/>
                <a:gd name="T37" fmla="*/ 7 h 171"/>
                <a:gd name="T38" fmla="*/ 97 w 171"/>
                <a:gd name="T39" fmla="*/ 0 h 171"/>
                <a:gd name="T40" fmla="*/ 97 w 171"/>
                <a:gd name="T41" fmla="*/ 0 h 171"/>
                <a:gd name="T42" fmla="*/ 97 w 171"/>
                <a:gd name="T43" fmla="*/ 0 h 171"/>
                <a:gd name="T44" fmla="*/ 100 w 171"/>
                <a:gd name="T45" fmla="*/ 0 h 171"/>
                <a:gd name="T46" fmla="*/ 97 w 171"/>
                <a:gd name="T47" fmla="*/ 0 h 171"/>
                <a:gd name="T48" fmla="*/ 100 w 171"/>
                <a:gd name="T49" fmla="*/ 0 h 171"/>
                <a:gd name="T50" fmla="*/ 103 w 171"/>
                <a:gd name="T51" fmla="*/ 0 h 171"/>
                <a:gd name="T52" fmla="*/ 100 w 171"/>
                <a:gd name="T5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1" h="171">
                  <a:moveTo>
                    <a:pt x="7" y="137"/>
                  </a:moveTo>
                  <a:cubicBezTo>
                    <a:pt x="12" y="149"/>
                    <a:pt x="20" y="16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20" y="161"/>
                    <a:pt x="12" y="150"/>
                    <a:pt x="7" y="137"/>
                  </a:cubicBezTo>
                  <a:moveTo>
                    <a:pt x="0" y="97"/>
                  </a:moveTo>
                  <a:cubicBezTo>
                    <a:pt x="0" y="99"/>
                    <a:pt x="0" y="101"/>
                    <a:pt x="0" y="103"/>
                  </a:cubicBezTo>
                  <a:cubicBezTo>
                    <a:pt x="0" y="102"/>
                    <a:pt x="0" y="101"/>
                    <a:pt x="0" y="100"/>
                  </a:cubicBezTo>
                  <a:cubicBezTo>
                    <a:pt x="0" y="99"/>
                    <a:pt x="0" y="98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137" y="7"/>
                  </a:moveTo>
                  <a:cubicBezTo>
                    <a:pt x="150" y="12"/>
                    <a:pt x="161" y="2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61" y="20"/>
                    <a:pt x="149" y="12"/>
                    <a:pt x="137" y="7"/>
                  </a:cubicBezTo>
                  <a:moveTo>
                    <a:pt x="64" y="7"/>
                  </a:moveTo>
                  <a:cubicBezTo>
                    <a:pt x="52" y="12"/>
                    <a:pt x="40" y="20"/>
                    <a:pt x="30" y="30"/>
                  </a:cubicBezTo>
                  <a:cubicBezTo>
                    <a:pt x="20" y="40"/>
                    <a:pt x="12" y="51"/>
                    <a:pt x="7" y="64"/>
                  </a:cubicBezTo>
                  <a:cubicBezTo>
                    <a:pt x="17" y="38"/>
                    <a:pt x="38" y="17"/>
                    <a:pt x="64" y="7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100" y="0"/>
                  </a:moveTo>
                  <a:cubicBezTo>
                    <a:pt x="99" y="0"/>
                    <a:pt x="98" y="0"/>
                    <a:pt x="97" y="0"/>
                  </a:cubicBezTo>
                  <a:cubicBezTo>
                    <a:pt x="98" y="0"/>
                    <a:pt x="99" y="0"/>
                    <a:pt x="100" y="0"/>
                  </a:cubicBezTo>
                  <a:cubicBezTo>
                    <a:pt x="101" y="0"/>
                    <a:pt x="102" y="0"/>
                    <a:pt x="103" y="0"/>
                  </a:cubicBezTo>
                  <a:cubicBezTo>
                    <a:pt x="102" y="0"/>
                    <a:pt x="101" y="0"/>
                    <a:pt x="1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4" name="Freeform 555"/>
            <p:cNvSpPr>
              <a:spLocks/>
            </p:cNvSpPr>
            <p:nvPr/>
          </p:nvSpPr>
          <p:spPr bwMode="auto">
            <a:xfrm>
              <a:off x="4818062" y="1546225"/>
              <a:ext cx="487362" cy="488950"/>
            </a:xfrm>
            <a:custGeom>
              <a:avLst/>
              <a:gdLst>
                <a:gd name="T0" fmla="*/ 100 w 171"/>
                <a:gd name="T1" fmla="*/ 0 h 171"/>
                <a:gd name="T2" fmla="*/ 97 w 171"/>
                <a:gd name="T3" fmla="*/ 0 h 171"/>
                <a:gd name="T4" fmla="*/ 97 w 171"/>
                <a:gd name="T5" fmla="*/ 0 h 171"/>
                <a:gd name="T6" fmla="*/ 97 w 171"/>
                <a:gd name="T7" fmla="*/ 0 h 171"/>
                <a:gd name="T8" fmla="*/ 64 w 171"/>
                <a:gd name="T9" fmla="*/ 7 h 171"/>
                <a:gd name="T10" fmla="*/ 7 w 171"/>
                <a:gd name="T11" fmla="*/ 64 h 171"/>
                <a:gd name="T12" fmla="*/ 0 w 171"/>
                <a:gd name="T13" fmla="*/ 97 h 171"/>
                <a:gd name="T14" fmla="*/ 0 w 171"/>
                <a:gd name="T15" fmla="*/ 97 h 171"/>
                <a:gd name="T16" fmla="*/ 0 w 171"/>
                <a:gd name="T17" fmla="*/ 97 h 171"/>
                <a:gd name="T18" fmla="*/ 0 w 171"/>
                <a:gd name="T19" fmla="*/ 100 h 171"/>
                <a:gd name="T20" fmla="*/ 0 w 171"/>
                <a:gd name="T21" fmla="*/ 103 h 171"/>
                <a:gd name="T22" fmla="*/ 7 w 171"/>
                <a:gd name="T23" fmla="*/ 137 h 171"/>
                <a:gd name="T24" fmla="*/ 30 w 171"/>
                <a:gd name="T25" fmla="*/ 171 h 171"/>
                <a:gd name="T26" fmla="*/ 171 w 171"/>
                <a:gd name="T27" fmla="*/ 30 h 171"/>
                <a:gd name="T28" fmla="*/ 137 w 171"/>
                <a:gd name="T29" fmla="*/ 7 h 171"/>
                <a:gd name="T30" fmla="*/ 103 w 171"/>
                <a:gd name="T31" fmla="*/ 0 h 171"/>
                <a:gd name="T32" fmla="*/ 100 w 171"/>
                <a:gd name="T3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1" h="171">
                  <a:moveTo>
                    <a:pt x="100" y="0"/>
                  </a:moveTo>
                  <a:cubicBezTo>
                    <a:pt x="99" y="0"/>
                    <a:pt x="98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6" y="1"/>
                    <a:pt x="75" y="3"/>
                    <a:pt x="64" y="7"/>
                  </a:cubicBezTo>
                  <a:cubicBezTo>
                    <a:pt x="38" y="17"/>
                    <a:pt x="17" y="38"/>
                    <a:pt x="7" y="64"/>
                  </a:cubicBezTo>
                  <a:cubicBezTo>
                    <a:pt x="3" y="75"/>
                    <a:pt x="1" y="86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99"/>
                    <a:pt x="0" y="100"/>
                  </a:cubicBezTo>
                  <a:cubicBezTo>
                    <a:pt x="0" y="101"/>
                    <a:pt x="0" y="102"/>
                    <a:pt x="0" y="103"/>
                  </a:cubicBezTo>
                  <a:cubicBezTo>
                    <a:pt x="1" y="115"/>
                    <a:pt x="3" y="126"/>
                    <a:pt x="7" y="137"/>
                  </a:cubicBezTo>
                  <a:cubicBezTo>
                    <a:pt x="12" y="150"/>
                    <a:pt x="20" y="161"/>
                    <a:pt x="30" y="171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61" y="20"/>
                    <a:pt x="150" y="12"/>
                    <a:pt x="137" y="7"/>
                  </a:cubicBezTo>
                  <a:cubicBezTo>
                    <a:pt x="126" y="3"/>
                    <a:pt x="115" y="1"/>
                    <a:pt x="103" y="0"/>
                  </a:cubicBezTo>
                  <a:cubicBezTo>
                    <a:pt x="102" y="0"/>
                    <a:pt x="101" y="0"/>
                    <a:pt x="100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5" name="Oval 556"/>
            <p:cNvSpPr>
              <a:spLocks noChangeArrowheads="1"/>
            </p:cNvSpPr>
            <p:nvPr/>
          </p:nvSpPr>
          <p:spPr bwMode="auto">
            <a:xfrm>
              <a:off x="5054600" y="1784350"/>
              <a:ext cx="100012" cy="1000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6" name="Oval 557"/>
            <p:cNvSpPr>
              <a:spLocks noChangeArrowheads="1"/>
            </p:cNvSpPr>
            <p:nvPr/>
          </p:nvSpPr>
          <p:spPr bwMode="auto">
            <a:xfrm>
              <a:off x="4889500" y="1784350"/>
              <a:ext cx="100012" cy="1000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7" name="Oval 558"/>
            <p:cNvSpPr>
              <a:spLocks noChangeArrowheads="1"/>
            </p:cNvSpPr>
            <p:nvPr/>
          </p:nvSpPr>
          <p:spPr bwMode="auto">
            <a:xfrm>
              <a:off x="5219700" y="1784350"/>
              <a:ext cx="98425" cy="1000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88" name="グループ化 887"/>
          <p:cNvGrpSpPr/>
          <p:nvPr/>
        </p:nvGrpSpPr>
        <p:grpSpPr>
          <a:xfrm>
            <a:off x="5746750" y="1546225"/>
            <a:ext cx="571500" cy="573088"/>
            <a:chOff x="5746750" y="1546225"/>
            <a:chExt cx="571500" cy="573088"/>
          </a:xfrm>
        </p:grpSpPr>
        <p:sp>
          <p:nvSpPr>
            <p:cNvPr id="408" name="Freeform 559"/>
            <p:cNvSpPr>
              <a:spLocks/>
            </p:cNvSpPr>
            <p:nvPr/>
          </p:nvSpPr>
          <p:spPr bwMode="auto">
            <a:xfrm>
              <a:off x="5746750" y="1546225"/>
              <a:ext cx="571500" cy="573088"/>
            </a:xfrm>
            <a:custGeom>
              <a:avLst/>
              <a:gdLst>
                <a:gd name="T0" fmla="*/ 174 w 200"/>
                <a:gd name="T1" fmla="*/ 0 h 200"/>
                <a:gd name="T2" fmla="*/ 27 w 200"/>
                <a:gd name="T3" fmla="*/ 0 h 200"/>
                <a:gd name="T4" fmla="*/ 0 w 200"/>
                <a:gd name="T5" fmla="*/ 27 h 200"/>
                <a:gd name="T6" fmla="*/ 0 w 200"/>
                <a:gd name="T7" fmla="*/ 63 h 200"/>
                <a:gd name="T8" fmla="*/ 0 w 200"/>
                <a:gd name="T9" fmla="*/ 169 h 200"/>
                <a:gd name="T10" fmla="*/ 27 w 200"/>
                <a:gd name="T11" fmla="*/ 200 h 200"/>
                <a:gd name="T12" fmla="*/ 174 w 200"/>
                <a:gd name="T13" fmla="*/ 200 h 200"/>
                <a:gd name="T14" fmla="*/ 200 w 200"/>
                <a:gd name="T15" fmla="*/ 174 h 200"/>
                <a:gd name="T16" fmla="*/ 200 w 200"/>
                <a:gd name="T17" fmla="*/ 63 h 200"/>
                <a:gd name="T18" fmla="*/ 200 w 200"/>
                <a:gd name="T19" fmla="*/ 63 h 200"/>
                <a:gd name="T20" fmla="*/ 200 w 200"/>
                <a:gd name="T21" fmla="*/ 27 h 200"/>
                <a:gd name="T22" fmla="*/ 174 w 20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200">
                  <a:moveTo>
                    <a:pt x="17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88"/>
                    <a:pt x="12" y="200"/>
                    <a:pt x="27" y="200"/>
                  </a:cubicBezTo>
                  <a:cubicBezTo>
                    <a:pt x="174" y="200"/>
                    <a:pt x="174" y="200"/>
                    <a:pt x="174" y="200"/>
                  </a:cubicBezTo>
                  <a:cubicBezTo>
                    <a:pt x="188" y="200"/>
                    <a:pt x="200" y="188"/>
                    <a:pt x="200" y="174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0" y="27"/>
                    <a:pt x="200" y="27"/>
                    <a:pt x="200" y="27"/>
                  </a:cubicBezTo>
                  <a:cubicBezTo>
                    <a:pt x="200" y="12"/>
                    <a:pt x="188" y="0"/>
                    <a:pt x="174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9" name="Freeform 560"/>
            <p:cNvSpPr>
              <a:spLocks noEditPoints="1"/>
            </p:cNvSpPr>
            <p:nvPr/>
          </p:nvSpPr>
          <p:spPr bwMode="auto">
            <a:xfrm>
              <a:off x="5746750" y="1546225"/>
              <a:ext cx="496887" cy="487363"/>
            </a:xfrm>
            <a:custGeom>
              <a:avLst/>
              <a:gdLst>
                <a:gd name="T0" fmla="*/ 0 w 174"/>
                <a:gd name="T1" fmla="*/ 170 h 170"/>
                <a:gd name="T2" fmla="*/ 0 w 174"/>
                <a:gd name="T3" fmla="*/ 170 h 170"/>
                <a:gd name="T4" fmla="*/ 0 w 174"/>
                <a:gd name="T5" fmla="*/ 170 h 170"/>
                <a:gd name="T6" fmla="*/ 0 w 174"/>
                <a:gd name="T7" fmla="*/ 169 h 170"/>
                <a:gd name="T8" fmla="*/ 0 w 174"/>
                <a:gd name="T9" fmla="*/ 170 h 170"/>
                <a:gd name="T10" fmla="*/ 0 w 174"/>
                <a:gd name="T11" fmla="*/ 169 h 170"/>
                <a:gd name="T12" fmla="*/ 174 w 174"/>
                <a:gd name="T13" fmla="*/ 0 h 170"/>
                <a:gd name="T14" fmla="*/ 174 w 174"/>
                <a:gd name="T15" fmla="*/ 0 h 170"/>
                <a:gd name="T16" fmla="*/ 174 w 174"/>
                <a:gd name="T17" fmla="*/ 0 h 170"/>
                <a:gd name="T18" fmla="*/ 174 w 174"/>
                <a:gd name="T19" fmla="*/ 0 h 170"/>
                <a:gd name="T20" fmla="*/ 27 w 174"/>
                <a:gd name="T21" fmla="*/ 0 h 170"/>
                <a:gd name="T22" fmla="*/ 0 w 174"/>
                <a:gd name="T23" fmla="*/ 27 h 170"/>
                <a:gd name="T24" fmla="*/ 0 w 174"/>
                <a:gd name="T25" fmla="*/ 27 h 170"/>
                <a:gd name="T26" fmla="*/ 27 w 174"/>
                <a:gd name="T27" fmla="*/ 0 h 170"/>
                <a:gd name="T28" fmla="*/ 174 w 174"/>
                <a:gd name="T29" fmla="*/ 0 h 170"/>
                <a:gd name="T30" fmla="*/ 174 w 174"/>
                <a:gd name="T31" fmla="*/ 0 h 170"/>
                <a:gd name="T32" fmla="*/ 174 w 174"/>
                <a:gd name="T3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4" h="170">
                  <a:moveTo>
                    <a:pt x="0" y="17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moveTo>
                    <a:pt x="0" y="169"/>
                  </a:moveTo>
                  <a:cubicBezTo>
                    <a:pt x="0" y="169"/>
                    <a:pt x="0" y="169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moveTo>
                    <a:pt x="174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  <a:moveTo>
                    <a:pt x="17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" name="Freeform 561"/>
            <p:cNvSpPr>
              <a:spLocks/>
            </p:cNvSpPr>
            <p:nvPr/>
          </p:nvSpPr>
          <p:spPr bwMode="auto">
            <a:xfrm>
              <a:off x="5746750" y="1546225"/>
              <a:ext cx="544512" cy="546100"/>
            </a:xfrm>
            <a:custGeom>
              <a:avLst/>
              <a:gdLst>
                <a:gd name="T0" fmla="*/ 174 w 191"/>
                <a:gd name="T1" fmla="*/ 0 h 191"/>
                <a:gd name="T2" fmla="*/ 27 w 191"/>
                <a:gd name="T3" fmla="*/ 0 h 191"/>
                <a:gd name="T4" fmla="*/ 0 w 191"/>
                <a:gd name="T5" fmla="*/ 27 h 191"/>
                <a:gd name="T6" fmla="*/ 0 w 191"/>
                <a:gd name="T7" fmla="*/ 63 h 191"/>
                <a:gd name="T8" fmla="*/ 0 w 191"/>
                <a:gd name="T9" fmla="*/ 169 h 191"/>
                <a:gd name="T10" fmla="*/ 0 w 191"/>
                <a:gd name="T11" fmla="*/ 169 h 191"/>
                <a:gd name="T12" fmla="*/ 0 w 191"/>
                <a:gd name="T13" fmla="*/ 170 h 191"/>
                <a:gd name="T14" fmla="*/ 0 w 191"/>
                <a:gd name="T15" fmla="*/ 170 h 191"/>
                <a:gd name="T16" fmla="*/ 0 w 191"/>
                <a:gd name="T17" fmla="*/ 170 h 191"/>
                <a:gd name="T18" fmla="*/ 8 w 191"/>
                <a:gd name="T19" fmla="*/ 191 h 191"/>
                <a:gd name="T20" fmla="*/ 191 w 191"/>
                <a:gd name="T21" fmla="*/ 7 h 191"/>
                <a:gd name="T22" fmla="*/ 174 w 191"/>
                <a:gd name="T23" fmla="*/ 0 h 191"/>
                <a:gd name="T24" fmla="*/ 174 w 191"/>
                <a:gd name="T25" fmla="*/ 0 h 191"/>
                <a:gd name="T26" fmla="*/ 174 w 191"/>
                <a:gd name="T27" fmla="*/ 0 h 191"/>
                <a:gd name="T28" fmla="*/ 174 w 191"/>
                <a:gd name="T2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91">
                  <a:moveTo>
                    <a:pt x="17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8"/>
                    <a:pt x="3" y="186"/>
                    <a:pt x="8" y="191"/>
                  </a:cubicBezTo>
                  <a:cubicBezTo>
                    <a:pt x="191" y="7"/>
                    <a:pt x="191" y="7"/>
                    <a:pt x="191" y="7"/>
                  </a:cubicBezTo>
                  <a:cubicBezTo>
                    <a:pt x="187" y="3"/>
                    <a:pt x="180" y="0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" name="Oval 562"/>
            <p:cNvSpPr>
              <a:spLocks noChangeArrowheads="1"/>
            </p:cNvSpPr>
            <p:nvPr/>
          </p:nvSpPr>
          <p:spPr bwMode="auto">
            <a:xfrm>
              <a:off x="5983287" y="1784350"/>
              <a:ext cx="100012" cy="1000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" name="Oval 563"/>
            <p:cNvSpPr>
              <a:spLocks noChangeArrowheads="1"/>
            </p:cNvSpPr>
            <p:nvPr/>
          </p:nvSpPr>
          <p:spPr bwMode="auto">
            <a:xfrm>
              <a:off x="5818187" y="1784350"/>
              <a:ext cx="100012" cy="1000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3" name="Oval 564"/>
            <p:cNvSpPr>
              <a:spLocks noChangeArrowheads="1"/>
            </p:cNvSpPr>
            <p:nvPr/>
          </p:nvSpPr>
          <p:spPr bwMode="auto">
            <a:xfrm>
              <a:off x="6148387" y="1784350"/>
              <a:ext cx="98425" cy="1000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90" name="グループ化 889"/>
          <p:cNvGrpSpPr/>
          <p:nvPr/>
        </p:nvGrpSpPr>
        <p:grpSpPr>
          <a:xfrm>
            <a:off x="6686550" y="1546225"/>
            <a:ext cx="576262" cy="576263"/>
            <a:chOff x="6686550" y="1546225"/>
            <a:chExt cx="576262" cy="576263"/>
          </a:xfrm>
        </p:grpSpPr>
        <p:sp>
          <p:nvSpPr>
            <p:cNvPr id="414" name="Oval 565"/>
            <p:cNvSpPr>
              <a:spLocks noChangeArrowheads="1"/>
            </p:cNvSpPr>
            <p:nvPr/>
          </p:nvSpPr>
          <p:spPr bwMode="auto">
            <a:xfrm>
              <a:off x="6686550" y="1546225"/>
              <a:ext cx="576262" cy="576263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5" name="Freeform 566"/>
            <p:cNvSpPr>
              <a:spLocks noEditPoints="1"/>
            </p:cNvSpPr>
            <p:nvPr/>
          </p:nvSpPr>
          <p:spPr bwMode="auto">
            <a:xfrm>
              <a:off x="6686550" y="1546225"/>
              <a:ext cx="490537" cy="488950"/>
            </a:xfrm>
            <a:custGeom>
              <a:avLst/>
              <a:gdLst>
                <a:gd name="T0" fmla="*/ 7 w 172"/>
                <a:gd name="T1" fmla="*/ 137 h 171"/>
                <a:gd name="T2" fmla="*/ 30 w 172"/>
                <a:gd name="T3" fmla="*/ 171 h 171"/>
                <a:gd name="T4" fmla="*/ 30 w 172"/>
                <a:gd name="T5" fmla="*/ 171 h 171"/>
                <a:gd name="T6" fmla="*/ 7 w 172"/>
                <a:gd name="T7" fmla="*/ 137 h 171"/>
                <a:gd name="T8" fmla="*/ 0 w 172"/>
                <a:gd name="T9" fmla="*/ 101 h 171"/>
                <a:gd name="T10" fmla="*/ 0 w 172"/>
                <a:gd name="T11" fmla="*/ 101 h 171"/>
                <a:gd name="T12" fmla="*/ 0 w 172"/>
                <a:gd name="T13" fmla="*/ 101 h 171"/>
                <a:gd name="T14" fmla="*/ 0 w 172"/>
                <a:gd name="T15" fmla="*/ 101 h 171"/>
                <a:gd name="T16" fmla="*/ 0 w 172"/>
                <a:gd name="T17" fmla="*/ 101 h 171"/>
                <a:gd name="T18" fmla="*/ 0 w 172"/>
                <a:gd name="T19" fmla="*/ 101 h 171"/>
                <a:gd name="T20" fmla="*/ 0 w 172"/>
                <a:gd name="T21" fmla="*/ 100 h 171"/>
                <a:gd name="T22" fmla="*/ 0 w 172"/>
                <a:gd name="T23" fmla="*/ 100 h 171"/>
                <a:gd name="T24" fmla="*/ 0 w 172"/>
                <a:gd name="T25" fmla="*/ 100 h 171"/>
                <a:gd name="T26" fmla="*/ 0 w 172"/>
                <a:gd name="T27" fmla="*/ 100 h 171"/>
                <a:gd name="T28" fmla="*/ 0 w 172"/>
                <a:gd name="T29" fmla="*/ 100 h 171"/>
                <a:gd name="T30" fmla="*/ 0 w 172"/>
                <a:gd name="T31" fmla="*/ 100 h 171"/>
                <a:gd name="T32" fmla="*/ 0 w 172"/>
                <a:gd name="T33" fmla="*/ 100 h 171"/>
                <a:gd name="T34" fmla="*/ 0 w 172"/>
                <a:gd name="T35" fmla="*/ 100 h 171"/>
                <a:gd name="T36" fmla="*/ 0 w 172"/>
                <a:gd name="T37" fmla="*/ 100 h 171"/>
                <a:gd name="T38" fmla="*/ 0 w 172"/>
                <a:gd name="T39" fmla="*/ 100 h 171"/>
                <a:gd name="T40" fmla="*/ 0 w 172"/>
                <a:gd name="T41" fmla="*/ 100 h 171"/>
                <a:gd name="T42" fmla="*/ 0 w 172"/>
                <a:gd name="T43" fmla="*/ 100 h 171"/>
                <a:gd name="T44" fmla="*/ 7 w 172"/>
                <a:gd name="T45" fmla="*/ 63 h 171"/>
                <a:gd name="T46" fmla="*/ 7 w 172"/>
                <a:gd name="T47" fmla="*/ 63 h 171"/>
                <a:gd name="T48" fmla="*/ 7 w 172"/>
                <a:gd name="T49" fmla="*/ 63 h 171"/>
                <a:gd name="T50" fmla="*/ 63 w 172"/>
                <a:gd name="T51" fmla="*/ 7 h 171"/>
                <a:gd name="T52" fmla="*/ 30 w 172"/>
                <a:gd name="T53" fmla="*/ 29 h 171"/>
                <a:gd name="T54" fmla="*/ 7 w 172"/>
                <a:gd name="T55" fmla="*/ 63 h 171"/>
                <a:gd name="T56" fmla="*/ 63 w 172"/>
                <a:gd name="T57" fmla="*/ 7 h 171"/>
                <a:gd name="T58" fmla="*/ 138 w 172"/>
                <a:gd name="T59" fmla="*/ 7 h 171"/>
                <a:gd name="T60" fmla="*/ 172 w 172"/>
                <a:gd name="T61" fmla="*/ 29 h 171"/>
                <a:gd name="T62" fmla="*/ 172 w 172"/>
                <a:gd name="T63" fmla="*/ 29 h 171"/>
                <a:gd name="T64" fmla="*/ 138 w 172"/>
                <a:gd name="T65" fmla="*/ 7 h 171"/>
                <a:gd name="T66" fmla="*/ 102 w 172"/>
                <a:gd name="T67" fmla="*/ 0 h 171"/>
                <a:gd name="T68" fmla="*/ 102 w 172"/>
                <a:gd name="T69" fmla="*/ 0 h 171"/>
                <a:gd name="T70" fmla="*/ 102 w 172"/>
                <a:gd name="T71" fmla="*/ 0 h 171"/>
                <a:gd name="T72" fmla="*/ 100 w 172"/>
                <a:gd name="T73" fmla="*/ 0 h 171"/>
                <a:gd name="T74" fmla="*/ 100 w 172"/>
                <a:gd name="T75" fmla="*/ 0 h 171"/>
                <a:gd name="T76" fmla="*/ 100 w 172"/>
                <a:gd name="T77" fmla="*/ 0 h 171"/>
                <a:gd name="T78" fmla="*/ 101 w 172"/>
                <a:gd name="T79" fmla="*/ 0 h 171"/>
                <a:gd name="T80" fmla="*/ 101 w 172"/>
                <a:gd name="T81" fmla="*/ 0 h 171"/>
                <a:gd name="T82" fmla="*/ 101 w 172"/>
                <a:gd name="T83" fmla="*/ 0 h 171"/>
                <a:gd name="T84" fmla="*/ 101 w 172"/>
                <a:gd name="T85" fmla="*/ 0 h 171"/>
                <a:gd name="T86" fmla="*/ 101 w 172"/>
                <a:gd name="T87" fmla="*/ 0 h 171"/>
                <a:gd name="T88" fmla="*/ 101 w 172"/>
                <a:gd name="T89" fmla="*/ 0 h 171"/>
                <a:gd name="T90" fmla="*/ 101 w 172"/>
                <a:gd name="T91" fmla="*/ 0 h 171"/>
                <a:gd name="T92" fmla="*/ 101 w 172"/>
                <a:gd name="T93" fmla="*/ 0 h 171"/>
                <a:gd name="T94" fmla="*/ 101 w 172"/>
                <a:gd name="T95" fmla="*/ 0 h 171"/>
                <a:gd name="T96" fmla="*/ 101 w 172"/>
                <a:gd name="T97" fmla="*/ 0 h 171"/>
                <a:gd name="T98" fmla="*/ 101 w 172"/>
                <a:gd name="T99" fmla="*/ 0 h 171"/>
                <a:gd name="T100" fmla="*/ 101 w 172"/>
                <a:gd name="T101" fmla="*/ 0 h 171"/>
                <a:gd name="T102" fmla="*/ 101 w 172"/>
                <a:gd name="T103" fmla="*/ 0 h 171"/>
                <a:gd name="T104" fmla="*/ 101 w 172"/>
                <a:gd name="T105" fmla="*/ 0 h 171"/>
                <a:gd name="T106" fmla="*/ 101 w 172"/>
                <a:gd name="T107" fmla="*/ 0 h 171"/>
                <a:gd name="T108" fmla="*/ 101 w 172"/>
                <a:gd name="T10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2" h="171">
                  <a:moveTo>
                    <a:pt x="7" y="137"/>
                  </a:moveTo>
                  <a:cubicBezTo>
                    <a:pt x="12" y="150"/>
                    <a:pt x="20" y="16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20" y="162"/>
                    <a:pt x="12" y="150"/>
                    <a:pt x="7" y="137"/>
                  </a:cubicBezTo>
                  <a:moveTo>
                    <a:pt x="0" y="101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moveTo>
                    <a:pt x="0" y="101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moveTo>
                    <a:pt x="7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63"/>
                    <a:pt x="7" y="63"/>
                    <a:pt x="7" y="63"/>
                  </a:cubicBezTo>
                  <a:moveTo>
                    <a:pt x="63" y="7"/>
                  </a:moveTo>
                  <a:cubicBezTo>
                    <a:pt x="51" y="12"/>
                    <a:pt x="40" y="19"/>
                    <a:pt x="30" y="29"/>
                  </a:cubicBezTo>
                  <a:cubicBezTo>
                    <a:pt x="20" y="39"/>
                    <a:pt x="12" y="51"/>
                    <a:pt x="7" y="63"/>
                  </a:cubicBezTo>
                  <a:cubicBezTo>
                    <a:pt x="18" y="37"/>
                    <a:pt x="38" y="17"/>
                    <a:pt x="63" y="7"/>
                  </a:cubicBezTo>
                  <a:moveTo>
                    <a:pt x="138" y="7"/>
                  </a:moveTo>
                  <a:cubicBezTo>
                    <a:pt x="151" y="12"/>
                    <a:pt x="162" y="20"/>
                    <a:pt x="172" y="29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62" y="19"/>
                    <a:pt x="150" y="12"/>
                    <a:pt x="138" y="7"/>
                  </a:cubicBezTo>
                  <a:moveTo>
                    <a:pt x="102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moveTo>
                    <a:pt x="101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moveTo>
                    <a:pt x="101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moveTo>
                    <a:pt x="101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moveTo>
                    <a:pt x="101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moveTo>
                    <a:pt x="101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6" name="Freeform 567"/>
            <p:cNvSpPr>
              <a:spLocks/>
            </p:cNvSpPr>
            <p:nvPr/>
          </p:nvSpPr>
          <p:spPr bwMode="auto">
            <a:xfrm>
              <a:off x="6686550" y="1546225"/>
              <a:ext cx="490537" cy="488950"/>
            </a:xfrm>
            <a:custGeom>
              <a:avLst/>
              <a:gdLst>
                <a:gd name="T0" fmla="*/ 101 w 172"/>
                <a:gd name="T1" fmla="*/ 0 h 171"/>
                <a:gd name="T2" fmla="*/ 101 w 172"/>
                <a:gd name="T3" fmla="*/ 0 h 171"/>
                <a:gd name="T4" fmla="*/ 101 w 172"/>
                <a:gd name="T5" fmla="*/ 0 h 171"/>
                <a:gd name="T6" fmla="*/ 101 w 172"/>
                <a:gd name="T7" fmla="*/ 0 h 171"/>
                <a:gd name="T8" fmla="*/ 101 w 172"/>
                <a:gd name="T9" fmla="*/ 0 h 171"/>
                <a:gd name="T10" fmla="*/ 100 w 172"/>
                <a:gd name="T11" fmla="*/ 0 h 171"/>
                <a:gd name="T12" fmla="*/ 100 w 172"/>
                <a:gd name="T13" fmla="*/ 0 h 171"/>
                <a:gd name="T14" fmla="*/ 63 w 172"/>
                <a:gd name="T15" fmla="*/ 7 h 171"/>
                <a:gd name="T16" fmla="*/ 7 w 172"/>
                <a:gd name="T17" fmla="*/ 63 h 171"/>
                <a:gd name="T18" fmla="*/ 7 w 172"/>
                <a:gd name="T19" fmla="*/ 63 h 171"/>
                <a:gd name="T20" fmla="*/ 7 w 172"/>
                <a:gd name="T21" fmla="*/ 63 h 171"/>
                <a:gd name="T22" fmla="*/ 0 w 172"/>
                <a:gd name="T23" fmla="*/ 100 h 171"/>
                <a:gd name="T24" fmla="*/ 0 w 172"/>
                <a:gd name="T25" fmla="*/ 100 h 171"/>
                <a:gd name="T26" fmla="*/ 0 w 172"/>
                <a:gd name="T27" fmla="*/ 100 h 171"/>
                <a:gd name="T28" fmla="*/ 0 w 172"/>
                <a:gd name="T29" fmla="*/ 100 h 171"/>
                <a:gd name="T30" fmla="*/ 0 w 172"/>
                <a:gd name="T31" fmla="*/ 100 h 171"/>
                <a:gd name="T32" fmla="*/ 0 w 172"/>
                <a:gd name="T33" fmla="*/ 100 h 171"/>
                <a:gd name="T34" fmla="*/ 0 w 172"/>
                <a:gd name="T35" fmla="*/ 100 h 171"/>
                <a:gd name="T36" fmla="*/ 0 w 172"/>
                <a:gd name="T37" fmla="*/ 100 h 171"/>
                <a:gd name="T38" fmla="*/ 0 w 172"/>
                <a:gd name="T39" fmla="*/ 101 h 171"/>
                <a:gd name="T40" fmla="*/ 0 w 172"/>
                <a:gd name="T41" fmla="*/ 101 h 171"/>
                <a:gd name="T42" fmla="*/ 0 w 172"/>
                <a:gd name="T43" fmla="*/ 101 h 171"/>
                <a:gd name="T44" fmla="*/ 0 w 172"/>
                <a:gd name="T45" fmla="*/ 101 h 171"/>
                <a:gd name="T46" fmla="*/ 7 w 172"/>
                <a:gd name="T47" fmla="*/ 137 h 171"/>
                <a:gd name="T48" fmla="*/ 30 w 172"/>
                <a:gd name="T49" fmla="*/ 171 h 171"/>
                <a:gd name="T50" fmla="*/ 172 w 172"/>
                <a:gd name="T51" fmla="*/ 29 h 171"/>
                <a:gd name="T52" fmla="*/ 138 w 172"/>
                <a:gd name="T53" fmla="*/ 7 h 171"/>
                <a:gd name="T54" fmla="*/ 102 w 172"/>
                <a:gd name="T55" fmla="*/ 0 h 171"/>
                <a:gd name="T56" fmla="*/ 102 w 172"/>
                <a:gd name="T57" fmla="*/ 0 h 171"/>
                <a:gd name="T58" fmla="*/ 101 w 172"/>
                <a:gd name="T59" fmla="*/ 0 h 171"/>
                <a:gd name="T60" fmla="*/ 101 w 172"/>
                <a:gd name="T61" fmla="*/ 0 h 171"/>
                <a:gd name="T62" fmla="*/ 101 w 172"/>
                <a:gd name="T63" fmla="*/ 0 h 171"/>
                <a:gd name="T64" fmla="*/ 101 w 172"/>
                <a:gd name="T65" fmla="*/ 0 h 171"/>
                <a:gd name="T66" fmla="*/ 101 w 172"/>
                <a:gd name="T67" fmla="*/ 0 h 171"/>
                <a:gd name="T68" fmla="*/ 101 w 172"/>
                <a:gd name="T6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171">
                  <a:moveTo>
                    <a:pt x="101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8" y="0"/>
                    <a:pt x="75" y="2"/>
                    <a:pt x="63" y="7"/>
                  </a:cubicBezTo>
                  <a:cubicBezTo>
                    <a:pt x="38" y="17"/>
                    <a:pt x="18" y="37"/>
                    <a:pt x="7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3" y="75"/>
                    <a:pt x="0" y="87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3"/>
                    <a:pt x="3" y="126"/>
                    <a:pt x="7" y="137"/>
                  </a:cubicBezTo>
                  <a:cubicBezTo>
                    <a:pt x="12" y="150"/>
                    <a:pt x="20" y="162"/>
                    <a:pt x="30" y="171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62" y="20"/>
                    <a:pt x="151" y="12"/>
                    <a:pt x="138" y="7"/>
                  </a:cubicBezTo>
                  <a:cubicBezTo>
                    <a:pt x="126" y="2"/>
                    <a:pt x="114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7" name="Freeform 568"/>
            <p:cNvSpPr>
              <a:spLocks noEditPoints="1"/>
            </p:cNvSpPr>
            <p:nvPr/>
          </p:nvSpPr>
          <p:spPr bwMode="auto">
            <a:xfrm>
              <a:off x="6757987" y="1770063"/>
              <a:ext cx="107950" cy="165100"/>
            </a:xfrm>
            <a:custGeom>
              <a:avLst/>
              <a:gdLst>
                <a:gd name="T0" fmla="*/ 38 w 38"/>
                <a:gd name="T1" fmla="*/ 39 h 58"/>
                <a:gd name="T2" fmla="*/ 37 w 38"/>
                <a:gd name="T3" fmla="*/ 47 h 58"/>
                <a:gd name="T4" fmla="*/ 33 w 38"/>
                <a:gd name="T5" fmla="*/ 53 h 58"/>
                <a:gd name="T6" fmla="*/ 27 w 38"/>
                <a:gd name="T7" fmla="*/ 57 h 58"/>
                <a:gd name="T8" fmla="*/ 20 w 38"/>
                <a:gd name="T9" fmla="*/ 58 h 58"/>
                <a:gd name="T10" fmla="*/ 12 w 38"/>
                <a:gd name="T11" fmla="*/ 57 h 58"/>
                <a:gd name="T12" fmla="*/ 6 w 38"/>
                <a:gd name="T13" fmla="*/ 52 h 58"/>
                <a:gd name="T14" fmla="*/ 2 w 38"/>
                <a:gd name="T15" fmla="*/ 44 h 58"/>
                <a:gd name="T16" fmla="*/ 0 w 38"/>
                <a:gd name="T17" fmla="*/ 33 h 58"/>
                <a:gd name="T18" fmla="*/ 2 w 38"/>
                <a:gd name="T19" fmla="*/ 19 h 58"/>
                <a:gd name="T20" fmla="*/ 7 w 38"/>
                <a:gd name="T21" fmla="*/ 8 h 58"/>
                <a:gd name="T22" fmla="*/ 15 w 38"/>
                <a:gd name="T23" fmla="*/ 2 h 58"/>
                <a:gd name="T24" fmla="*/ 25 w 38"/>
                <a:gd name="T25" fmla="*/ 0 h 58"/>
                <a:gd name="T26" fmla="*/ 30 w 38"/>
                <a:gd name="T27" fmla="*/ 1 h 58"/>
                <a:gd name="T28" fmla="*/ 35 w 38"/>
                <a:gd name="T29" fmla="*/ 2 h 58"/>
                <a:gd name="T30" fmla="*/ 35 w 38"/>
                <a:gd name="T31" fmla="*/ 10 h 58"/>
                <a:gd name="T32" fmla="*/ 30 w 38"/>
                <a:gd name="T33" fmla="*/ 8 h 58"/>
                <a:gd name="T34" fmla="*/ 25 w 38"/>
                <a:gd name="T35" fmla="*/ 8 h 58"/>
                <a:gd name="T36" fmla="*/ 19 w 38"/>
                <a:gd name="T37" fmla="*/ 9 h 58"/>
                <a:gd name="T38" fmla="*/ 14 w 38"/>
                <a:gd name="T39" fmla="*/ 13 h 58"/>
                <a:gd name="T40" fmla="*/ 11 w 38"/>
                <a:gd name="T41" fmla="*/ 19 h 58"/>
                <a:gd name="T42" fmla="*/ 10 w 38"/>
                <a:gd name="T43" fmla="*/ 28 h 58"/>
                <a:gd name="T44" fmla="*/ 10 w 38"/>
                <a:gd name="T45" fmla="*/ 28 h 58"/>
                <a:gd name="T46" fmla="*/ 15 w 38"/>
                <a:gd name="T47" fmla="*/ 24 h 58"/>
                <a:gd name="T48" fmla="*/ 22 w 38"/>
                <a:gd name="T49" fmla="*/ 22 h 58"/>
                <a:gd name="T50" fmla="*/ 29 w 38"/>
                <a:gd name="T51" fmla="*/ 23 h 58"/>
                <a:gd name="T52" fmla="*/ 34 w 38"/>
                <a:gd name="T53" fmla="*/ 27 h 58"/>
                <a:gd name="T54" fmla="*/ 37 w 38"/>
                <a:gd name="T55" fmla="*/ 32 h 58"/>
                <a:gd name="T56" fmla="*/ 38 w 38"/>
                <a:gd name="T57" fmla="*/ 39 h 58"/>
                <a:gd name="T58" fmla="*/ 29 w 38"/>
                <a:gd name="T59" fmla="*/ 40 h 58"/>
                <a:gd name="T60" fmla="*/ 29 w 38"/>
                <a:gd name="T61" fmla="*/ 36 h 58"/>
                <a:gd name="T62" fmla="*/ 27 w 38"/>
                <a:gd name="T63" fmla="*/ 32 h 58"/>
                <a:gd name="T64" fmla="*/ 24 w 38"/>
                <a:gd name="T65" fmla="*/ 30 h 58"/>
                <a:gd name="T66" fmla="*/ 20 w 38"/>
                <a:gd name="T67" fmla="*/ 29 h 58"/>
                <a:gd name="T68" fmla="*/ 16 w 38"/>
                <a:gd name="T69" fmla="*/ 30 h 58"/>
                <a:gd name="T70" fmla="*/ 13 w 38"/>
                <a:gd name="T71" fmla="*/ 32 h 58"/>
                <a:gd name="T72" fmla="*/ 11 w 38"/>
                <a:gd name="T73" fmla="*/ 35 h 58"/>
                <a:gd name="T74" fmla="*/ 10 w 38"/>
                <a:gd name="T75" fmla="*/ 39 h 58"/>
                <a:gd name="T76" fmla="*/ 11 w 38"/>
                <a:gd name="T77" fmla="*/ 43 h 58"/>
                <a:gd name="T78" fmla="*/ 12 w 38"/>
                <a:gd name="T79" fmla="*/ 47 h 58"/>
                <a:gd name="T80" fmla="*/ 15 w 38"/>
                <a:gd name="T81" fmla="*/ 50 h 58"/>
                <a:gd name="T82" fmla="*/ 20 w 38"/>
                <a:gd name="T83" fmla="*/ 51 h 58"/>
                <a:gd name="T84" fmla="*/ 24 w 38"/>
                <a:gd name="T85" fmla="*/ 50 h 58"/>
                <a:gd name="T86" fmla="*/ 27 w 38"/>
                <a:gd name="T87" fmla="*/ 48 h 58"/>
                <a:gd name="T88" fmla="*/ 28 w 38"/>
                <a:gd name="T89" fmla="*/ 44 h 58"/>
                <a:gd name="T90" fmla="*/ 29 w 38"/>
                <a:gd name="T91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" h="58">
                  <a:moveTo>
                    <a:pt x="38" y="39"/>
                  </a:moveTo>
                  <a:cubicBezTo>
                    <a:pt x="38" y="42"/>
                    <a:pt x="38" y="45"/>
                    <a:pt x="37" y="47"/>
                  </a:cubicBezTo>
                  <a:cubicBezTo>
                    <a:pt x="36" y="49"/>
                    <a:pt x="35" y="51"/>
                    <a:pt x="33" y="53"/>
                  </a:cubicBezTo>
                  <a:cubicBezTo>
                    <a:pt x="31" y="55"/>
                    <a:pt x="29" y="56"/>
                    <a:pt x="27" y="57"/>
                  </a:cubicBezTo>
                  <a:cubicBezTo>
                    <a:pt x="25" y="58"/>
                    <a:pt x="22" y="58"/>
                    <a:pt x="20" y="58"/>
                  </a:cubicBezTo>
                  <a:cubicBezTo>
                    <a:pt x="17" y="58"/>
                    <a:pt x="14" y="58"/>
                    <a:pt x="12" y="57"/>
                  </a:cubicBezTo>
                  <a:cubicBezTo>
                    <a:pt x="10" y="56"/>
                    <a:pt x="8" y="54"/>
                    <a:pt x="6" y="52"/>
                  </a:cubicBezTo>
                  <a:cubicBezTo>
                    <a:pt x="4" y="50"/>
                    <a:pt x="3" y="47"/>
                    <a:pt x="2" y="44"/>
                  </a:cubicBezTo>
                  <a:cubicBezTo>
                    <a:pt x="1" y="41"/>
                    <a:pt x="0" y="37"/>
                    <a:pt x="0" y="33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5" y="11"/>
                    <a:pt x="7" y="8"/>
                  </a:cubicBezTo>
                  <a:cubicBezTo>
                    <a:pt x="10" y="6"/>
                    <a:pt x="12" y="4"/>
                    <a:pt x="15" y="2"/>
                  </a:cubicBezTo>
                  <a:cubicBezTo>
                    <a:pt x="18" y="1"/>
                    <a:pt x="21" y="0"/>
                    <a:pt x="25" y="0"/>
                  </a:cubicBezTo>
                  <a:cubicBezTo>
                    <a:pt x="27" y="0"/>
                    <a:pt x="29" y="0"/>
                    <a:pt x="30" y="1"/>
                  </a:cubicBezTo>
                  <a:cubicBezTo>
                    <a:pt x="32" y="1"/>
                    <a:pt x="34" y="1"/>
                    <a:pt x="35" y="2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3" y="9"/>
                    <a:pt x="32" y="9"/>
                    <a:pt x="30" y="8"/>
                  </a:cubicBezTo>
                  <a:cubicBezTo>
                    <a:pt x="29" y="8"/>
                    <a:pt x="27" y="8"/>
                    <a:pt x="25" y="8"/>
                  </a:cubicBezTo>
                  <a:cubicBezTo>
                    <a:pt x="23" y="8"/>
                    <a:pt x="21" y="8"/>
                    <a:pt x="19" y="9"/>
                  </a:cubicBezTo>
                  <a:cubicBezTo>
                    <a:pt x="17" y="10"/>
                    <a:pt x="16" y="11"/>
                    <a:pt x="14" y="13"/>
                  </a:cubicBezTo>
                  <a:cubicBezTo>
                    <a:pt x="13" y="15"/>
                    <a:pt x="12" y="17"/>
                    <a:pt x="11" y="19"/>
                  </a:cubicBezTo>
                  <a:cubicBezTo>
                    <a:pt x="10" y="22"/>
                    <a:pt x="10" y="25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6"/>
                    <a:pt x="13" y="25"/>
                    <a:pt x="15" y="24"/>
                  </a:cubicBezTo>
                  <a:cubicBezTo>
                    <a:pt x="17" y="22"/>
                    <a:pt x="19" y="22"/>
                    <a:pt x="22" y="22"/>
                  </a:cubicBezTo>
                  <a:cubicBezTo>
                    <a:pt x="25" y="22"/>
                    <a:pt x="27" y="22"/>
                    <a:pt x="29" y="23"/>
                  </a:cubicBezTo>
                  <a:cubicBezTo>
                    <a:pt x="31" y="24"/>
                    <a:pt x="33" y="25"/>
                    <a:pt x="34" y="27"/>
                  </a:cubicBezTo>
                  <a:cubicBezTo>
                    <a:pt x="35" y="28"/>
                    <a:pt x="36" y="30"/>
                    <a:pt x="37" y="32"/>
                  </a:cubicBezTo>
                  <a:cubicBezTo>
                    <a:pt x="38" y="34"/>
                    <a:pt x="38" y="37"/>
                    <a:pt x="38" y="39"/>
                  </a:cubicBezTo>
                  <a:close/>
                  <a:moveTo>
                    <a:pt x="29" y="40"/>
                  </a:moveTo>
                  <a:cubicBezTo>
                    <a:pt x="29" y="39"/>
                    <a:pt x="29" y="37"/>
                    <a:pt x="29" y="36"/>
                  </a:cubicBezTo>
                  <a:cubicBezTo>
                    <a:pt x="28" y="34"/>
                    <a:pt x="28" y="33"/>
                    <a:pt x="27" y="32"/>
                  </a:cubicBezTo>
                  <a:cubicBezTo>
                    <a:pt x="26" y="31"/>
                    <a:pt x="25" y="31"/>
                    <a:pt x="24" y="30"/>
                  </a:cubicBezTo>
                  <a:cubicBezTo>
                    <a:pt x="23" y="30"/>
                    <a:pt x="21" y="29"/>
                    <a:pt x="20" y="29"/>
                  </a:cubicBezTo>
                  <a:cubicBezTo>
                    <a:pt x="18" y="29"/>
                    <a:pt x="17" y="30"/>
                    <a:pt x="16" y="30"/>
                  </a:cubicBezTo>
                  <a:cubicBezTo>
                    <a:pt x="14" y="31"/>
                    <a:pt x="13" y="31"/>
                    <a:pt x="13" y="32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0" y="37"/>
                    <a:pt x="10" y="38"/>
                    <a:pt x="10" y="39"/>
                  </a:cubicBezTo>
                  <a:cubicBezTo>
                    <a:pt x="10" y="40"/>
                    <a:pt x="10" y="42"/>
                    <a:pt x="11" y="43"/>
                  </a:cubicBezTo>
                  <a:cubicBezTo>
                    <a:pt x="11" y="45"/>
                    <a:pt x="12" y="46"/>
                    <a:pt x="12" y="47"/>
                  </a:cubicBezTo>
                  <a:cubicBezTo>
                    <a:pt x="13" y="48"/>
                    <a:pt x="14" y="49"/>
                    <a:pt x="15" y="50"/>
                  </a:cubicBezTo>
                  <a:cubicBezTo>
                    <a:pt x="17" y="51"/>
                    <a:pt x="18" y="51"/>
                    <a:pt x="20" y="51"/>
                  </a:cubicBezTo>
                  <a:cubicBezTo>
                    <a:pt x="21" y="51"/>
                    <a:pt x="23" y="51"/>
                    <a:pt x="24" y="50"/>
                  </a:cubicBezTo>
                  <a:cubicBezTo>
                    <a:pt x="25" y="50"/>
                    <a:pt x="26" y="49"/>
                    <a:pt x="27" y="48"/>
                  </a:cubicBezTo>
                  <a:cubicBezTo>
                    <a:pt x="27" y="47"/>
                    <a:pt x="28" y="46"/>
                    <a:pt x="28" y="44"/>
                  </a:cubicBezTo>
                  <a:cubicBezTo>
                    <a:pt x="29" y="43"/>
                    <a:pt x="29" y="42"/>
                    <a:pt x="29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" name="Rectangle 569"/>
            <p:cNvSpPr>
              <a:spLocks noChangeArrowheads="1"/>
            </p:cNvSpPr>
            <p:nvPr/>
          </p:nvSpPr>
          <p:spPr bwMode="auto">
            <a:xfrm>
              <a:off x="7083425" y="1760538"/>
              <a:ext cx="34925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" name="Rectangle 570"/>
            <p:cNvSpPr>
              <a:spLocks noChangeArrowheads="1"/>
            </p:cNvSpPr>
            <p:nvPr/>
          </p:nvSpPr>
          <p:spPr bwMode="auto">
            <a:xfrm>
              <a:off x="7083425" y="1905000"/>
              <a:ext cx="34925" cy="365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" name="Rectangle 571"/>
            <p:cNvSpPr>
              <a:spLocks noChangeArrowheads="1"/>
            </p:cNvSpPr>
            <p:nvPr/>
          </p:nvSpPr>
          <p:spPr bwMode="auto">
            <a:xfrm>
              <a:off x="7083425" y="1831975"/>
              <a:ext cx="34925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" name="Rectangle 572"/>
            <p:cNvSpPr>
              <a:spLocks noChangeArrowheads="1"/>
            </p:cNvSpPr>
            <p:nvPr/>
          </p:nvSpPr>
          <p:spPr bwMode="auto">
            <a:xfrm>
              <a:off x="7154862" y="1760538"/>
              <a:ext cx="36512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" name="Rectangle 573"/>
            <p:cNvSpPr>
              <a:spLocks noChangeArrowheads="1"/>
            </p:cNvSpPr>
            <p:nvPr/>
          </p:nvSpPr>
          <p:spPr bwMode="auto">
            <a:xfrm>
              <a:off x="7154862" y="1831975"/>
              <a:ext cx="36512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" name="Rectangle 574"/>
            <p:cNvSpPr>
              <a:spLocks noChangeArrowheads="1"/>
            </p:cNvSpPr>
            <p:nvPr/>
          </p:nvSpPr>
          <p:spPr bwMode="auto">
            <a:xfrm>
              <a:off x="7011987" y="1760538"/>
              <a:ext cx="34925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" name="Rectangle 575"/>
            <p:cNvSpPr>
              <a:spLocks noChangeArrowheads="1"/>
            </p:cNvSpPr>
            <p:nvPr/>
          </p:nvSpPr>
          <p:spPr bwMode="auto">
            <a:xfrm>
              <a:off x="7011987" y="1905000"/>
              <a:ext cx="34925" cy="365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" name="Rectangle 576"/>
            <p:cNvSpPr>
              <a:spLocks noChangeArrowheads="1"/>
            </p:cNvSpPr>
            <p:nvPr/>
          </p:nvSpPr>
          <p:spPr bwMode="auto">
            <a:xfrm>
              <a:off x="7011987" y="1831975"/>
              <a:ext cx="34925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" name="Rectangle 577"/>
            <p:cNvSpPr>
              <a:spLocks noChangeArrowheads="1"/>
            </p:cNvSpPr>
            <p:nvPr/>
          </p:nvSpPr>
          <p:spPr bwMode="auto">
            <a:xfrm>
              <a:off x="6940550" y="1905000"/>
              <a:ext cx="34925" cy="365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" name="Rectangle 578"/>
            <p:cNvSpPr>
              <a:spLocks noChangeArrowheads="1"/>
            </p:cNvSpPr>
            <p:nvPr/>
          </p:nvSpPr>
          <p:spPr bwMode="auto">
            <a:xfrm>
              <a:off x="6940550" y="1831975"/>
              <a:ext cx="34925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634287" y="1555750"/>
            <a:ext cx="557212" cy="557213"/>
            <a:chOff x="7634287" y="1555750"/>
            <a:chExt cx="557212" cy="557213"/>
          </a:xfrm>
        </p:grpSpPr>
        <p:sp>
          <p:nvSpPr>
            <p:cNvPr id="428" name="Freeform 579"/>
            <p:cNvSpPr>
              <a:spLocks/>
            </p:cNvSpPr>
            <p:nvPr/>
          </p:nvSpPr>
          <p:spPr bwMode="auto">
            <a:xfrm>
              <a:off x="7634287" y="1555750"/>
              <a:ext cx="557212" cy="557213"/>
            </a:xfrm>
            <a:custGeom>
              <a:avLst/>
              <a:gdLst>
                <a:gd name="T0" fmla="*/ 169 w 195"/>
                <a:gd name="T1" fmla="*/ 0 h 195"/>
                <a:gd name="T2" fmla="*/ 26 w 195"/>
                <a:gd name="T3" fmla="*/ 0 h 195"/>
                <a:gd name="T4" fmla="*/ 0 w 195"/>
                <a:gd name="T5" fmla="*/ 26 h 195"/>
                <a:gd name="T6" fmla="*/ 0 w 195"/>
                <a:gd name="T7" fmla="*/ 61 h 195"/>
                <a:gd name="T8" fmla="*/ 0 w 195"/>
                <a:gd name="T9" fmla="*/ 169 h 195"/>
                <a:gd name="T10" fmla="*/ 26 w 195"/>
                <a:gd name="T11" fmla="*/ 195 h 195"/>
                <a:gd name="T12" fmla="*/ 169 w 195"/>
                <a:gd name="T13" fmla="*/ 195 h 195"/>
                <a:gd name="T14" fmla="*/ 195 w 195"/>
                <a:gd name="T15" fmla="*/ 169 h 195"/>
                <a:gd name="T16" fmla="*/ 195 w 195"/>
                <a:gd name="T17" fmla="*/ 61 h 195"/>
                <a:gd name="T18" fmla="*/ 195 w 195"/>
                <a:gd name="T19" fmla="*/ 26 h 195"/>
                <a:gd name="T20" fmla="*/ 169 w 195"/>
                <a:gd name="T2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195">
                  <a:moveTo>
                    <a:pt x="16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83"/>
                    <a:pt x="12" y="195"/>
                    <a:pt x="26" y="195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183" y="195"/>
                    <a:pt x="195" y="183"/>
                    <a:pt x="195" y="169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5" y="11"/>
                    <a:pt x="183" y="0"/>
                    <a:pt x="169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9" name="Freeform 580"/>
            <p:cNvSpPr>
              <a:spLocks noEditPoints="1"/>
            </p:cNvSpPr>
            <p:nvPr/>
          </p:nvSpPr>
          <p:spPr bwMode="auto">
            <a:xfrm>
              <a:off x="7704137" y="1773238"/>
              <a:ext cx="104775" cy="160338"/>
            </a:xfrm>
            <a:custGeom>
              <a:avLst/>
              <a:gdLst>
                <a:gd name="T0" fmla="*/ 37 w 37"/>
                <a:gd name="T1" fmla="*/ 38 h 56"/>
                <a:gd name="T2" fmla="*/ 36 w 37"/>
                <a:gd name="T3" fmla="*/ 45 h 56"/>
                <a:gd name="T4" fmla="*/ 32 w 37"/>
                <a:gd name="T5" fmla="*/ 51 h 56"/>
                <a:gd name="T6" fmla="*/ 26 w 37"/>
                <a:gd name="T7" fmla="*/ 55 h 56"/>
                <a:gd name="T8" fmla="*/ 19 w 37"/>
                <a:gd name="T9" fmla="*/ 56 h 56"/>
                <a:gd name="T10" fmla="*/ 11 w 37"/>
                <a:gd name="T11" fmla="*/ 55 h 56"/>
                <a:gd name="T12" fmla="*/ 5 w 37"/>
                <a:gd name="T13" fmla="*/ 50 h 56"/>
                <a:gd name="T14" fmla="*/ 2 w 37"/>
                <a:gd name="T15" fmla="*/ 42 h 56"/>
                <a:gd name="T16" fmla="*/ 0 w 37"/>
                <a:gd name="T17" fmla="*/ 31 h 56"/>
                <a:gd name="T18" fmla="*/ 2 w 37"/>
                <a:gd name="T19" fmla="*/ 18 h 56"/>
                <a:gd name="T20" fmla="*/ 7 w 37"/>
                <a:gd name="T21" fmla="*/ 8 h 56"/>
                <a:gd name="T22" fmla="*/ 14 w 37"/>
                <a:gd name="T23" fmla="*/ 2 h 56"/>
                <a:gd name="T24" fmla="*/ 24 w 37"/>
                <a:gd name="T25" fmla="*/ 0 h 56"/>
                <a:gd name="T26" fmla="*/ 29 w 37"/>
                <a:gd name="T27" fmla="*/ 0 h 56"/>
                <a:gd name="T28" fmla="*/ 33 w 37"/>
                <a:gd name="T29" fmla="*/ 1 h 56"/>
                <a:gd name="T30" fmla="*/ 33 w 37"/>
                <a:gd name="T31" fmla="*/ 9 h 56"/>
                <a:gd name="T32" fmla="*/ 29 w 37"/>
                <a:gd name="T33" fmla="*/ 8 h 56"/>
                <a:gd name="T34" fmla="*/ 24 w 37"/>
                <a:gd name="T35" fmla="*/ 7 h 56"/>
                <a:gd name="T36" fmla="*/ 18 w 37"/>
                <a:gd name="T37" fmla="*/ 8 h 56"/>
                <a:gd name="T38" fmla="*/ 14 w 37"/>
                <a:gd name="T39" fmla="*/ 12 h 56"/>
                <a:gd name="T40" fmla="*/ 10 w 37"/>
                <a:gd name="T41" fmla="*/ 18 h 56"/>
                <a:gd name="T42" fmla="*/ 9 w 37"/>
                <a:gd name="T43" fmla="*/ 27 h 56"/>
                <a:gd name="T44" fmla="*/ 10 w 37"/>
                <a:gd name="T45" fmla="*/ 27 h 56"/>
                <a:gd name="T46" fmla="*/ 14 w 37"/>
                <a:gd name="T47" fmla="*/ 23 h 56"/>
                <a:gd name="T48" fmla="*/ 21 w 37"/>
                <a:gd name="T49" fmla="*/ 21 h 56"/>
                <a:gd name="T50" fmla="*/ 28 w 37"/>
                <a:gd name="T51" fmla="*/ 22 h 56"/>
                <a:gd name="T52" fmla="*/ 33 w 37"/>
                <a:gd name="T53" fmla="*/ 25 h 56"/>
                <a:gd name="T54" fmla="*/ 36 w 37"/>
                <a:gd name="T55" fmla="*/ 31 h 56"/>
                <a:gd name="T56" fmla="*/ 37 w 37"/>
                <a:gd name="T57" fmla="*/ 38 h 56"/>
                <a:gd name="T58" fmla="*/ 28 w 37"/>
                <a:gd name="T59" fmla="*/ 39 h 56"/>
                <a:gd name="T60" fmla="*/ 27 w 37"/>
                <a:gd name="T61" fmla="*/ 34 h 56"/>
                <a:gd name="T62" fmla="*/ 26 w 37"/>
                <a:gd name="T63" fmla="*/ 31 h 56"/>
                <a:gd name="T64" fmla="*/ 23 w 37"/>
                <a:gd name="T65" fmla="*/ 29 h 56"/>
                <a:gd name="T66" fmla="*/ 19 w 37"/>
                <a:gd name="T67" fmla="*/ 28 h 56"/>
                <a:gd name="T68" fmla="*/ 15 w 37"/>
                <a:gd name="T69" fmla="*/ 29 h 56"/>
                <a:gd name="T70" fmla="*/ 12 w 37"/>
                <a:gd name="T71" fmla="*/ 31 h 56"/>
                <a:gd name="T72" fmla="*/ 10 w 37"/>
                <a:gd name="T73" fmla="*/ 34 h 56"/>
                <a:gd name="T74" fmla="*/ 10 w 37"/>
                <a:gd name="T75" fmla="*/ 38 h 56"/>
                <a:gd name="T76" fmla="*/ 10 w 37"/>
                <a:gd name="T77" fmla="*/ 42 h 56"/>
                <a:gd name="T78" fmla="*/ 12 w 37"/>
                <a:gd name="T79" fmla="*/ 45 h 56"/>
                <a:gd name="T80" fmla="*/ 15 w 37"/>
                <a:gd name="T81" fmla="*/ 48 h 56"/>
                <a:gd name="T82" fmla="*/ 19 w 37"/>
                <a:gd name="T83" fmla="*/ 49 h 56"/>
                <a:gd name="T84" fmla="*/ 23 w 37"/>
                <a:gd name="T85" fmla="*/ 48 h 56"/>
                <a:gd name="T86" fmla="*/ 26 w 37"/>
                <a:gd name="T87" fmla="*/ 46 h 56"/>
                <a:gd name="T88" fmla="*/ 27 w 37"/>
                <a:gd name="T89" fmla="*/ 43 h 56"/>
                <a:gd name="T90" fmla="*/ 28 w 37"/>
                <a:gd name="T91" fmla="*/ 3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" h="56">
                  <a:moveTo>
                    <a:pt x="37" y="38"/>
                  </a:moveTo>
                  <a:cubicBezTo>
                    <a:pt x="37" y="41"/>
                    <a:pt x="36" y="43"/>
                    <a:pt x="36" y="45"/>
                  </a:cubicBezTo>
                  <a:cubicBezTo>
                    <a:pt x="35" y="48"/>
                    <a:pt x="33" y="50"/>
                    <a:pt x="32" y="51"/>
                  </a:cubicBezTo>
                  <a:cubicBezTo>
                    <a:pt x="30" y="53"/>
                    <a:pt x="28" y="54"/>
                    <a:pt x="26" y="55"/>
                  </a:cubicBezTo>
                  <a:cubicBezTo>
                    <a:pt x="24" y="56"/>
                    <a:pt x="22" y="56"/>
                    <a:pt x="19" y="56"/>
                  </a:cubicBezTo>
                  <a:cubicBezTo>
                    <a:pt x="16" y="56"/>
                    <a:pt x="14" y="56"/>
                    <a:pt x="11" y="55"/>
                  </a:cubicBezTo>
                  <a:cubicBezTo>
                    <a:pt x="9" y="54"/>
                    <a:pt x="7" y="52"/>
                    <a:pt x="5" y="50"/>
                  </a:cubicBezTo>
                  <a:cubicBezTo>
                    <a:pt x="4" y="48"/>
                    <a:pt x="2" y="45"/>
                    <a:pt x="2" y="42"/>
                  </a:cubicBezTo>
                  <a:cubicBezTo>
                    <a:pt x="1" y="39"/>
                    <a:pt x="0" y="35"/>
                    <a:pt x="0" y="31"/>
                  </a:cubicBezTo>
                  <a:cubicBezTo>
                    <a:pt x="0" y="26"/>
                    <a:pt x="1" y="22"/>
                    <a:pt x="2" y="18"/>
                  </a:cubicBezTo>
                  <a:cubicBezTo>
                    <a:pt x="3" y="14"/>
                    <a:pt x="5" y="11"/>
                    <a:pt x="7" y="8"/>
                  </a:cubicBezTo>
                  <a:cubicBezTo>
                    <a:pt x="9" y="5"/>
                    <a:pt x="12" y="3"/>
                    <a:pt x="14" y="2"/>
                  </a:cubicBezTo>
                  <a:cubicBezTo>
                    <a:pt x="17" y="1"/>
                    <a:pt x="20" y="0"/>
                    <a:pt x="24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1"/>
                    <a:pt x="32" y="1"/>
                    <a:pt x="33" y="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8" y="7"/>
                    <a:pt x="26" y="7"/>
                    <a:pt x="24" y="7"/>
                  </a:cubicBezTo>
                  <a:cubicBezTo>
                    <a:pt x="22" y="7"/>
                    <a:pt x="20" y="7"/>
                    <a:pt x="18" y="8"/>
                  </a:cubicBezTo>
                  <a:cubicBezTo>
                    <a:pt x="16" y="9"/>
                    <a:pt x="15" y="10"/>
                    <a:pt x="14" y="12"/>
                  </a:cubicBezTo>
                  <a:cubicBezTo>
                    <a:pt x="12" y="14"/>
                    <a:pt x="11" y="16"/>
                    <a:pt x="10" y="18"/>
                  </a:cubicBezTo>
                  <a:cubicBezTo>
                    <a:pt x="10" y="21"/>
                    <a:pt x="9" y="24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1" y="25"/>
                    <a:pt x="12" y="24"/>
                    <a:pt x="14" y="23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4" y="21"/>
                    <a:pt x="26" y="21"/>
                    <a:pt x="28" y="22"/>
                  </a:cubicBezTo>
                  <a:cubicBezTo>
                    <a:pt x="30" y="23"/>
                    <a:pt x="31" y="24"/>
                    <a:pt x="33" y="25"/>
                  </a:cubicBezTo>
                  <a:cubicBezTo>
                    <a:pt x="34" y="27"/>
                    <a:pt x="35" y="29"/>
                    <a:pt x="36" y="31"/>
                  </a:cubicBezTo>
                  <a:cubicBezTo>
                    <a:pt x="37" y="33"/>
                    <a:pt x="37" y="35"/>
                    <a:pt x="37" y="38"/>
                  </a:cubicBezTo>
                  <a:moveTo>
                    <a:pt x="28" y="39"/>
                  </a:moveTo>
                  <a:cubicBezTo>
                    <a:pt x="28" y="37"/>
                    <a:pt x="28" y="36"/>
                    <a:pt x="27" y="34"/>
                  </a:cubicBezTo>
                  <a:cubicBezTo>
                    <a:pt x="27" y="33"/>
                    <a:pt x="27" y="32"/>
                    <a:pt x="26" y="31"/>
                  </a:cubicBezTo>
                  <a:cubicBezTo>
                    <a:pt x="25" y="30"/>
                    <a:pt x="24" y="29"/>
                    <a:pt x="23" y="29"/>
                  </a:cubicBezTo>
                  <a:cubicBezTo>
                    <a:pt x="22" y="28"/>
                    <a:pt x="20" y="28"/>
                    <a:pt x="19" y="28"/>
                  </a:cubicBezTo>
                  <a:cubicBezTo>
                    <a:pt x="17" y="28"/>
                    <a:pt x="16" y="28"/>
                    <a:pt x="15" y="29"/>
                  </a:cubicBezTo>
                  <a:cubicBezTo>
                    <a:pt x="14" y="29"/>
                    <a:pt x="13" y="30"/>
                    <a:pt x="12" y="31"/>
                  </a:cubicBezTo>
                  <a:cubicBezTo>
                    <a:pt x="11" y="32"/>
                    <a:pt x="11" y="33"/>
                    <a:pt x="10" y="34"/>
                  </a:cubicBezTo>
                  <a:cubicBezTo>
                    <a:pt x="10" y="35"/>
                    <a:pt x="10" y="36"/>
                    <a:pt x="10" y="38"/>
                  </a:cubicBezTo>
                  <a:cubicBezTo>
                    <a:pt x="10" y="39"/>
                    <a:pt x="10" y="40"/>
                    <a:pt x="10" y="42"/>
                  </a:cubicBezTo>
                  <a:cubicBezTo>
                    <a:pt x="11" y="43"/>
                    <a:pt x="11" y="44"/>
                    <a:pt x="12" y="45"/>
                  </a:cubicBezTo>
                  <a:cubicBezTo>
                    <a:pt x="13" y="46"/>
                    <a:pt x="14" y="47"/>
                    <a:pt x="15" y="48"/>
                  </a:cubicBezTo>
                  <a:cubicBezTo>
                    <a:pt x="16" y="49"/>
                    <a:pt x="17" y="49"/>
                    <a:pt x="19" y="49"/>
                  </a:cubicBezTo>
                  <a:cubicBezTo>
                    <a:pt x="20" y="49"/>
                    <a:pt x="22" y="49"/>
                    <a:pt x="23" y="48"/>
                  </a:cubicBezTo>
                  <a:cubicBezTo>
                    <a:pt x="24" y="48"/>
                    <a:pt x="25" y="47"/>
                    <a:pt x="26" y="46"/>
                  </a:cubicBezTo>
                  <a:cubicBezTo>
                    <a:pt x="26" y="45"/>
                    <a:pt x="27" y="44"/>
                    <a:pt x="27" y="43"/>
                  </a:cubicBezTo>
                  <a:cubicBezTo>
                    <a:pt x="28" y="41"/>
                    <a:pt x="28" y="40"/>
                    <a:pt x="28" y="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0" name="Rectangle 581"/>
            <p:cNvSpPr>
              <a:spLocks noChangeArrowheads="1"/>
            </p:cNvSpPr>
            <p:nvPr/>
          </p:nvSpPr>
          <p:spPr bwMode="auto">
            <a:xfrm>
              <a:off x="8018462" y="1763713"/>
              <a:ext cx="33337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1" name="Rectangle 582"/>
            <p:cNvSpPr>
              <a:spLocks noChangeArrowheads="1"/>
            </p:cNvSpPr>
            <p:nvPr/>
          </p:nvSpPr>
          <p:spPr bwMode="auto">
            <a:xfrm>
              <a:off x="8018462" y="1905000"/>
              <a:ext cx="33337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2" name="Rectangle 583"/>
            <p:cNvSpPr>
              <a:spLocks noChangeArrowheads="1"/>
            </p:cNvSpPr>
            <p:nvPr/>
          </p:nvSpPr>
          <p:spPr bwMode="auto">
            <a:xfrm>
              <a:off x="8018462" y="1831975"/>
              <a:ext cx="33337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3" name="Rectangle 584"/>
            <p:cNvSpPr>
              <a:spLocks noChangeArrowheads="1"/>
            </p:cNvSpPr>
            <p:nvPr/>
          </p:nvSpPr>
          <p:spPr bwMode="auto">
            <a:xfrm>
              <a:off x="8089900" y="1763713"/>
              <a:ext cx="33337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4" name="Rectangle 585"/>
            <p:cNvSpPr>
              <a:spLocks noChangeArrowheads="1"/>
            </p:cNvSpPr>
            <p:nvPr/>
          </p:nvSpPr>
          <p:spPr bwMode="auto">
            <a:xfrm>
              <a:off x="8089900" y="1831975"/>
              <a:ext cx="33337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5" name="Rectangle 586"/>
            <p:cNvSpPr>
              <a:spLocks noChangeArrowheads="1"/>
            </p:cNvSpPr>
            <p:nvPr/>
          </p:nvSpPr>
          <p:spPr bwMode="auto">
            <a:xfrm>
              <a:off x="7948612" y="1763713"/>
              <a:ext cx="34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6" name="Rectangle 587"/>
            <p:cNvSpPr>
              <a:spLocks noChangeArrowheads="1"/>
            </p:cNvSpPr>
            <p:nvPr/>
          </p:nvSpPr>
          <p:spPr bwMode="auto">
            <a:xfrm>
              <a:off x="7948612" y="1763713"/>
              <a:ext cx="34925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7" name="Rectangle 588"/>
            <p:cNvSpPr>
              <a:spLocks noChangeArrowheads="1"/>
            </p:cNvSpPr>
            <p:nvPr/>
          </p:nvSpPr>
          <p:spPr bwMode="auto">
            <a:xfrm>
              <a:off x="7948612" y="1905000"/>
              <a:ext cx="34925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8" name="Rectangle 589"/>
            <p:cNvSpPr>
              <a:spLocks noChangeArrowheads="1"/>
            </p:cNvSpPr>
            <p:nvPr/>
          </p:nvSpPr>
          <p:spPr bwMode="auto">
            <a:xfrm>
              <a:off x="7948612" y="1831975"/>
              <a:ext cx="34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9" name="Rectangle 590"/>
            <p:cNvSpPr>
              <a:spLocks noChangeArrowheads="1"/>
            </p:cNvSpPr>
            <p:nvPr/>
          </p:nvSpPr>
          <p:spPr bwMode="auto">
            <a:xfrm>
              <a:off x="7877175" y="1905000"/>
              <a:ext cx="38100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0" name="Rectangle 591"/>
            <p:cNvSpPr>
              <a:spLocks noChangeArrowheads="1"/>
            </p:cNvSpPr>
            <p:nvPr/>
          </p:nvSpPr>
          <p:spPr bwMode="auto">
            <a:xfrm>
              <a:off x="7877175" y="1831975"/>
              <a:ext cx="38100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1" name="Rectangle 592"/>
            <p:cNvSpPr>
              <a:spLocks noChangeArrowheads="1"/>
            </p:cNvSpPr>
            <p:nvPr/>
          </p:nvSpPr>
          <p:spPr bwMode="auto">
            <a:xfrm>
              <a:off x="7877175" y="1831975"/>
              <a:ext cx="38100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2" name="Freeform 593"/>
            <p:cNvSpPr>
              <a:spLocks noEditPoints="1"/>
            </p:cNvSpPr>
            <p:nvPr/>
          </p:nvSpPr>
          <p:spPr bwMode="auto">
            <a:xfrm>
              <a:off x="7634287" y="1555750"/>
              <a:ext cx="484187" cy="73025"/>
            </a:xfrm>
            <a:custGeom>
              <a:avLst/>
              <a:gdLst>
                <a:gd name="T0" fmla="*/ 169 w 169"/>
                <a:gd name="T1" fmla="*/ 0 h 26"/>
                <a:gd name="T2" fmla="*/ 169 w 169"/>
                <a:gd name="T3" fmla="*/ 0 h 26"/>
                <a:gd name="T4" fmla="*/ 169 w 169"/>
                <a:gd name="T5" fmla="*/ 0 h 26"/>
                <a:gd name="T6" fmla="*/ 169 w 169"/>
                <a:gd name="T7" fmla="*/ 0 h 26"/>
                <a:gd name="T8" fmla="*/ 26 w 169"/>
                <a:gd name="T9" fmla="*/ 0 h 26"/>
                <a:gd name="T10" fmla="*/ 0 w 169"/>
                <a:gd name="T11" fmla="*/ 26 h 26"/>
                <a:gd name="T12" fmla="*/ 0 w 169"/>
                <a:gd name="T13" fmla="*/ 26 h 26"/>
                <a:gd name="T14" fmla="*/ 26 w 169"/>
                <a:gd name="T15" fmla="*/ 0 h 26"/>
                <a:gd name="T16" fmla="*/ 169 w 169"/>
                <a:gd name="T17" fmla="*/ 0 h 26"/>
                <a:gd name="T18" fmla="*/ 169 w 169"/>
                <a:gd name="T19" fmla="*/ 0 h 26"/>
                <a:gd name="T20" fmla="*/ 169 w 169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6">
                  <a:moveTo>
                    <a:pt x="169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moveTo>
                    <a:pt x="16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3" name="Freeform 594"/>
            <p:cNvSpPr>
              <a:spLocks noEditPoints="1"/>
            </p:cNvSpPr>
            <p:nvPr/>
          </p:nvSpPr>
          <p:spPr bwMode="auto">
            <a:xfrm>
              <a:off x="7634287" y="1555750"/>
              <a:ext cx="531812" cy="531813"/>
            </a:xfrm>
            <a:custGeom>
              <a:avLst/>
              <a:gdLst>
                <a:gd name="T0" fmla="*/ 43 w 186"/>
                <a:gd name="T1" fmla="*/ 104 h 186"/>
                <a:gd name="T2" fmla="*/ 39 w 186"/>
                <a:gd name="T3" fmla="*/ 105 h 186"/>
                <a:gd name="T4" fmla="*/ 36 w 186"/>
                <a:gd name="T5" fmla="*/ 107 h 186"/>
                <a:gd name="T6" fmla="*/ 34 w 186"/>
                <a:gd name="T7" fmla="*/ 110 h 186"/>
                <a:gd name="T8" fmla="*/ 34 w 186"/>
                <a:gd name="T9" fmla="*/ 114 h 186"/>
                <a:gd name="T10" fmla="*/ 34 w 186"/>
                <a:gd name="T11" fmla="*/ 118 h 186"/>
                <a:gd name="T12" fmla="*/ 36 w 186"/>
                <a:gd name="T13" fmla="*/ 121 h 186"/>
                <a:gd name="T14" fmla="*/ 39 w 186"/>
                <a:gd name="T15" fmla="*/ 124 h 186"/>
                <a:gd name="T16" fmla="*/ 43 w 186"/>
                <a:gd name="T17" fmla="*/ 125 h 186"/>
                <a:gd name="T18" fmla="*/ 47 w 186"/>
                <a:gd name="T19" fmla="*/ 124 h 186"/>
                <a:gd name="T20" fmla="*/ 50 w 186"/>
                <a:gd name="T21" fmla="*/ 122 h 186"/>
                <a:gd name="T22" fmla="*/ 51 w 186"/>
                <a:gd name="T23" fmla="*/ 119 h 186"/>
                <a:gd name="T24" fmla="*/ 52 w 186"/>
                <a:gd name="T25" fmla="*/ 115 h 186"/>
                <a:gd name="T26" fmla="*/ 51 w 186"/>
                <a:gd name="T27" fmla="*/ 110 h 186"/>
                <a:gd name="T28" fmla="*/ 50 w 186"/>
                <a:gd name="T29" fmla="*/ 107 h 186"/>
                <a:gd name="T30" fmla="*/ 47 w 186"/>
                <a:gd name="T31" fmla="*/ 105 h 186"/>
                <a:gd name="T32" fmla="*/ 43 w 186"/>
                <a:gd name="T33" fmla="*/ 104 h 186"/>
                <a:gd name="T34" fmla="*/ 43 w 186"/>
                <a:gd name="T35" fmla="*/ 132 h 186"/>
                <a:gd name="T36" fmla="*/ 35 w 186"/>
                <a:gd name="T37" fmla="*/ 131 h 186"/>
                <a:gd name="T38" fmla="*/ 29 w 186"/>
                <a:gd name="T39" fmla="*/ 126 h 186"/>
                <a:gd name="T40" fmla="*/ 26 w 186"/>
                <a:gd name="T41" fmla="*/ 118 h 186"/>
                <a:gd name="T42" fmla="*/ 24 w 186"/>
                <a:gd name="T43" fmla="*/ 107 h 186"/>
                <a:gd name="T44" fmla="*/ 26 w 186"/>
                <a:gd name="T45" fmla="*/ 94 h 186"/>
                <a:gd name="T46" fmla="*/ 31 w 186"/>
                <a:gd name="T47" fmla="*/ 84 h 186"/>
                <a:gd name="T48" fmla="*/ 38 w 186"/>
                <a:gd name="T49" fmla="*/ 78 h 186"/>
                <a:gd name="T50" fmla="*/ 48 w 186"/>
                <a:gd name="T51" fmla="*/ 76 h 186"/>
                <a:gd name="T52" fmla="*/ 53 w 186"/>
                <a:gd name="T53" fmla="*/ 76 h 186"/>
                <a:gd name="T54" fmla="*/ 57 w 186"/>
                <a:gd name="T55" fmla="*/ 77 h 186"/>
                <a:gd name="T56" fmla="*/ 57 w 186"/>
                <a:gd name="T57" fmla="*/ 85 h 186"/>
                <a:gd name="T58" fmla="*/ 53 w 186"/>
                <a:gd name="T59" fmla="*/ 84 h 186"/>
                <a:gd name="T60" fmla="*/ 48 w 186"/>
                <a:gd name="T61" fmla="*/ 83 h 186"/>
                <a:gd name="T62" fmla="*/ 42 w 186"/>
                <a:gd name="T63" fmla="*/ 84 h 186"/>
                <a:gd name="T64" fmla="*/ 38 w 186"/>
                <a:gd name="T65" fmla="*/ 88 h 186"/>
                <a:gd name="T66" fmla="*/ 34 w 186"/>
                <a:gd name="T67" fmla="*/ 94 h 186"/>
                <a:gd name="T68" fmla="*/ 33 w 186"/>
                <a:gd name="T69" fmla="*/ 103 h 186"/>
                <a:gd name="T70" fmla="*/ 34 w 186"/>
                <a:gd name="T71" fmla="*/ 103 h 186"/>
                <a:gd name="T72" fmla="*/ 38 w 186"/>
                <a:gd name="T73" fmla="*/ 99 h 186"/>
                <a:gd name="T74" fmla="*/ 45 w 186"/>
                <a:gd name="T75" fmla="*/ 97 h 186"/>
                <a:gd name="T76" fmla="*/ 52 w 186"/>
                <a:gd name="T77" fmla="*/ 98 h 186"/>
                <a:gd name="T78" fmla="*/ 57 w 186"/>
                <a:gd name="T79" fmla="*/ 101 h 186"/>
                <a:gd name="T80" fmla="*/ 60 w 186"/>
                <a:gd name="T81" fmla="*/ 107 h 186"/>
                <a:gd name="T82" fmla="*/ 61 w 186"/>
                <a:gd name="T83" fmla="*/ 114 h 186"/>
                <a:gd name="T84" fmla="*/ 60 w 186"/>
                <a:gd name="T85" fmla="*/ 121 h 186"/>
                <a:gd name="T86" fmla="*/ 56 w 186"/>
                <a:gd name="T87" fmla="*/ 127 h 186"/>
                <a:gd name="T88" fmla="*/ 50 w 186"/>
                <a:gd name="T89" fmla="*/ 131 h 186"/>
                <a:gd name="T90" fmla="*/ 43 w 186"/>
                <a:gd name="T91" fmla="*/ 132 h 186"/>
                <a:gd name="T92" fmla="*/ 169 w 186"/>
                <a:gd name="T93" fmla="*/ 0 h 186"/>
                <a:gd name="T94" fmla="*/ 26 w 186"/>
                <a:gd name="T95" fmla="*/ 0 h 186"/>
                <a:gd name="T96" fmla="*/ 0 w 186"/>
                <a:gd name="T97" fmla="*/ 26 h 186"/>
                <a:gd name="T98" fmla="*/ 0 w 186"/>
                <a:gd name="T99" fmla="*/ 61 h 186"/>
                <a:gd name="T100" fmla="*/ 0 w 186"/>
                <a:gd name="T101" fmla="*/ 165 h 186"/>
                <a:gd name="T102" fmla="*/ 7 w 186"/>
                <a:gd name="T103" fmla="*/ 186 h 186"/>
                <a:gd name="T104" fmla="*/ 85 w 186"/>
                <a:gd name="T105" fmla="*/ 108 h 186"/>
                <a:gd name="T106" fmla="*/ 85 w 186"/>
                <a:gd name="T107" fmla="*/ 97 h 186"/>
                <a:gd name="T108" fmla="*/ 96 w 186"/>
                <a:gd name="T109" fmla="*/ 97 h 186"/>
                <a:gd name="T110" fmla="*/ 110 w 186"/>
                <a:gd name="T111" fmla="*/ 83 h 186"/>
                <a:gd name="T112" fmla="*/ 110 w 186"/>
                <a:gd name="T113" fmla="*/ 73 h 186"/>
                <a:gd name="T114" fmla="*/ 120 w 186"/>
                <a:gd name="T115" fmla="*/ 73 h 186"/>
                <a:gd name="T116" fmla="*/ 186 w 186"/>
                <a:gd name="T117" fmla="*/ 7 h 186"/>
                <a:gd name="T118" fmla="*/ 169 w 186"/>
                <a:gd name="T119" fmla="*/ 0 h 186"/>
                <a:gd name="T120" fmla="*/ 169 w 186"/>
                <a:gd name="T121" fmla="*/ 0 h 186"/>
                <a:gd name="T122" fmla="*/ 169 w 186"/>
                <a:gd name="T123" fmla="*/ 0 h 186"/>
                <a:gd name="T124" fmla="*/ 169 w 186"/>
                <a:gd name="T12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186">
                  <a:moveTo>
                    <a:pt x="43" y="104"/>
                  </a:moveTo>
                  <a:cubicBezTo>
                    <a:pt x="41" y="104"/>
                    <a:pt x="40" y="104"/>
                    <a:pt x="39" y="105"/>
                  </a:cubicBezTo>
                  <a:cubicBezTo>
                    <a:pt x="38" y="105"/>
                    <a:pt x="37" y="106"/>
                    <a:pt x="36" y="107"/>
                  </a:cubicBezTo>
                  <a:cubicBezTo>
                    <a:pt x="35" y="108"/>
                    <a:pt x="35" y="109"/>
                    <a:pt x="34" y="110"/>
                  </a:cubicBezTo>
                  <a:cubicBezTo>
                    <a:pt x="34" y="111"/>
                    <a:pt x="34" y="112"/>
                    <a:pt x="34" y="114"/>
                  </a:cubicBezTo>
                  <a:cubicBezTo>
                    <a:pt x="34" y="115"/>
                    <a:pt x="34" y="116"/>
                    <a:pt x="34" y="118"/>
                  </a:cubicBezTo>
                  <a:cubicBezTo>
                    <a:pt x="35" y="119"/>
                    <a:pt x="35" y="120"/>
                    <a:pt x="36" y="121"/>
                  </a:cubicBezTo>
                  <a:cubicBezTo>
                    <a:pt x="37" y="122"/>
                    <a:pt x="38" y="123"/>
                    <a:pt x="39" y="124"/>
                  </a:cubicBezTo>
                  <a:cubicBezTo>
                    <a:pt x="40" y="125"/>
                    <a:pt x="41" y="125"/>
                    <a:pt x="43" y="125"/>
                  </a:cubicBezTo>
                  <a:cubicBezTo>
                    <a:pt x="44" y="125"/>
                    <a:pt x="46" y="125"/>
                    <a:pt x="47" y="124"/>
                  </a:cubicBezTo>
                  <a:cubicBezTo>
                    <a:pt x="48" y="124"/>
                    <a:pt x="49" y="123"/>
                    <a:pt x="50" y="122"/>
                  </a:cubicBezTo>
                  <a:cubicBezTo>
                    <a:pt x="50" y="121"/>
                    <a:pt x="51" y="120"/>
                    <a:pt x="51" y="119"/>
                  </a:cubicBezTo>
                  <a:cubicBezTo>
                    <a:pt x="52" y="117"/>
                    <a:pt x="52" y="116"/>
                    <a:pt x="52" y="115"/>
                  </a:cubicBezTo>
                  <a:cubicBezTo>
                    <a:pt x="52" y="113"/>
                    <a:pt x="52" y="112"/>
                    <a:pt x="51" y="110"/>
                  </a:cubicBezTo>
                  <a:cubicBezTo>
                    <a:pt x="51" y="109"/>
                    <a:pt x="51" y="108"/>
                    <a:pt x="50" y="107"/>
                  </a:cubicBezTo>
                  <a:cubicBezTo>
                    <a:pt x="49" y="106"/>
                    <a:pt x="48" y="105"/>
                    <a:pt x="47" y="105"/>
                  </a:cubicBezTo>
                  <a:cubicBezTo>
                    <a:pt x="46" y="104"/>
                    <a:pt x="44" y="104"/>
                    <a:pt x="43" y="104"/>
                  </a:cubicBezTo>
                  <a:moveTo>
                    <a:pt x="43" y="132"/>
                  </a:moveTo>
                  <a:cubicBezTo>
                    <a:pt x="40" y="132"/>
                    <a:pt x="38" y="132"/>
                    <a:pt x="35" y="131"/>
                  </a:cubicBezTo>
                  <a:cubicBezTo>
                    <a:pt x="33" y="130"/>
                    <a:pt x="31" y="128"/>
                    <a:pt x="29" y="126"/>
                  </a:cubicBezTo>
                  <a:cubicBezTo>
                    <a:pt x="28" y="124"/>
                    <a:pt x="26" y="121"/>
                    <a:pt x="26" y="118"/>
                  </a:cubicBezTo>
                  <a:cubicBezTo>
                    <a:pt x="25" y="115"/>
                    <a:pt x="24" y="111"/>
                    <a:pt x="24" y="107"/>
                  </a:cubicBezTo>
                  <a:cubicBezTo>
                    <a:pt x="24" y="102"/>
                    <a:pt x="25" y="98"/>
                    <a:pt x="26" y="94"/>
                  </a:cubicBezTo>
                  <a:cubicBezTo>
                    <a:pt x="27" y="90"/>
                    <a:pt x="29" y="87"/>
                    <a:pt x="31" y="84"/>
                  </a:cubicBezTo>
                  <a:cubicBezTo>
                    <a:pt x="33" y="81"/>
                    <a:pt x="36" y="79"/>
                    <a:pt x="38" y="78"/>
                  </a:cubicBezTo>
                  <a:cubicBezTo>
                    <a:pt x="41" y="77"/>
                    <a:pt x="44" y="76"/>
                    <a:pt x="48" y="76"/>
                  </a:cubicBezTo>
                  <a:cubicBezTo>
                    <a:pt x="50" y="76"/>
                    <a:pt x="52" y="76"/>
                    <a:pt x="53" y="76"/>
                  </a:cubicBezTo>
                  <a:cubicBezTo>
                    <a:pt x="55" y="77"/>
                    <a:pt x="56" y="77"/>
                    <a:pt x="57" y="77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6" y="85"/>
                    <a:pt x="55" y="84"/>
                    <a:pt x="53" y="84"/>
                  </a:cubicBezTo>
                  <a:cubicBezTo>
                    <a:pt x="52" y="83"/>
                    <a:pt x="50" y="83"/>
                    <a:pt x="48" y="83"/>
                  </a:cubicBezTo>
                  <a:cubicBezTo>
                    <a:pt x="46" y="83"/>
                    <a:pt x="44" y="83"/>
                    <a:pt x="42" y="84"/>
                  </a:cubicBezTo>
                  <a:cubicBezTo>
                    <a:pt x="40" y="85"/>
                    <a:pt x="39" y="86"/>
                    <a:pt x="38" y="88"/>
                  </a:cubicBezTo>
                  <a:cubicBezTo>
                    <a:pt x="36" y="90"/>
                    <a:pt x="35" y="92"/>
                    <a:pt x="34" y="94"/>
                  </a:cubicBezTo>
                  <a:cubicBezTo>
                    <a:pt x="34" y="97"/>
                    <a:pt x="33" y="100"/>
                    <a:pt x="33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5" y="101"/>
                    <a:pt x="36" y="100"/>
                    <a:pt x="38" y="99"/>
                  </a:cubicBezTo>
                  <a:cubicBezTo>
                    <a:pt x="40" y="97"/>
                    <a:pt x="43" y="97"/>
                    <a:pt x="45" y="97"/>
                  </a:cubicBezTo>
                  <a:cubicBezTo>
                    <a:pt x="48" y="97"/>
                    <a:pt x="50" y="97"/>
                    <a:pt x="52" y="98"/>
                  </a:cubicBezTo>
                  <a:cubicBezTo>
                    <a:pt x="54" y="99"/>
                    <a:pt x="55" y="100"/>
                    <a:pt x="57" y="101"/>
                  </a:cubicBezTo>
                  <a:cubicBezTo>
                    <a:pt x="58" y="103"/>
                    <a:pt x="59" y="105"/>
                    <a:pt x="60" y="107"/>
                  </a:cubicBezTo>
                  <a:cubicBezTo>
                    <a:pt x="61" y="109"/>
                    <a:pt x="61" y="111"/>
                    <a:pt x="61" y="114"/>
                  </a:cubicBezTo>
                  <a:cubicBezTo>
                    <a:pt x="61" y="117"/>
                    <a:pt x="60" y="119"/>
                    <a:pt x="60" y="121"/>
                  </a:cubicBezTo>
                  <a:cubicBezTo>
                    <a:pt x="59" y="124"/>
                    <a:pt x="57" y="126"/>
                    <a:pt x="56" y="127"/>
                  </a:cubicBezTo>
                  <a:cubicBezTo>
                    <a:pt x="54" y="129"/>
                    <a:pt x="52" y="130"/>
                    <a:pt x="50" y="131"/>
                  </a:cubicBezTo>
                  <a:cubicBezTo>
                    <a:pt x="48" y="132"/>
                    <a:pt x="46" y="132"/>
                    <a:pt x="43" y="132"/>
                  </a:cubicBezTo>
                  <a:moveTo>
                    <a:pt x="16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4"/>
                    <a:pt x="3" y="181"/>
                    <a:pt x="7" y="186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86" y="7"/>
                    <a:pt x="186" y="7"/>
                    <a:pt x="186" y="7"/>
                  </a:cubicBezTo>
                  <a:cubicBezTo>
                    <a:pt x="182" y="2"/>
                    <a:pt x="176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4" name="Freeform 595"/>
            <p:cNvSpPr>
              <a:spLocks noEditPoints="1"/>
            </p:cNvSpPr>
            <p:nvPr/>
          </p:nvSpPr>
          <p:spPr bwMode="auto">
            <a:xfrm>
              <a:off x="7704137" y="1773238"/>
              <a:ext cx="104775" cy="160338"/>
            </a:xfrm>
            <a:custGeom>
              <a:avLst/>
              <a:gdLst>
                <a:gd name="T0" fmla="*/ 19 w 37"/>
                <a:gd name="T1" fmla="*/ 49 h 56"/>
                <a:gd name="T2" fmla="*/ 15 w 37"/>
                <a:gd name="T3" fmla="*/ 48 h 56"/>
                <a:gd name="T4" fmla="*/ 12 w 37"/>
                <a:gd name="T5" fmla="*/ 45 h 56"/>
                <a:gd name="T6" fmla="*/ 10 w 37"/>
                <a:gd name="T7" fmla="*/ 42 h 56"/>
                <a:gd name="T8" fmla="*/ 10 w 37"/>
                <a:gd name="T9" fmla="*/ 38 h 56"/>
                <a:gd name="T10" fmla="*/ 10 w 37"/>
                <a:gd name="T11" fmla="*/ 34 h 56"/>
                <a:gd name="T12" fmla="*/ 12 w 37"/>
                <a:gd name="T13" fmla="*/ 31 h 56"/>
                <a:gd name="T14" fmla="*/ 15 w 37"/>
                <a:gd name="T15" fmla="*/ 29 h 56"/>
                <a:gd name="T16" fmla="*/ 19 w 37"/>
                <a:gd name="T17" fmla="*/ 28 h 56"/>
                <a:gd name="T18" fmla="*/ 23 w 37"/>
                <a:gd name="T19" fmla="*/ 29 h 56"/>
                <a:gd name="T20" fmla="*/ 26 w 37"/>
                <a:gd name="T21" fmla="*/ 31 h 56"/>
                <a:gd name="T22" fmla="*/ 27 w 37"/>
                <a:gd name="T23" fmla="*/ 34 h 56"/>
                <a:gd name="T24" fmla="*/ 28 w 37"/>
                <a:gd name="T25" fmla="*/ 39 h 56"/>
                <a:gd name="T26" fmla="*/ 27 w 37"/>
                <a:gd name="T27" fmla="*/ 43 h 56"/>
                <a:gd name="T28" fmla="*/ 26 w 37"/>
                <a:gd name="T29" fmla="*/ 46 h 56"/>
                <a:gd name="T30" fmla="*/ 23 w 37"/>
                <a:gd name="T31" fmla="*/ 48 h 56"/>
                <a:gd name="T32" fmla="*/ 19 w 37"/>
                <a:gd name="T33" fmla="*/ 49 h 56"/>
                <a:gd name="T34" fmla="*/ 24 w 37"/>
                <a:gd name="T35" fmla="*/ 0 h 56"/>
                <a:gd name="T36" fmla="*/ 14 w 37"/>
                <a:gd name="T37" fmla="*/ 2 h 56"/>
                <a:gd name="T38" fmla="*/ 7 w 37"/>
                <a:gd name="T39" fmla="*/ 8 h 56"/>
                <a:gd name="T40" fmla="*/ 2 w 37"/>
                <a:gd name="T41" fmla="*/ 18 h 56"/>
                <a:gd name="T42" fmla="*/ 0 w 37"/>
                <a:gd name="T43" fmla="*/ 31 h 56"/>
                <a:gd name="T44" fmla="*/ 2 w 37"/>
                <a:gd name="T45" fmla="*/ 42 h 56"/>
                <a:gd name="T46" fmla="*/ 5 w 37"/>
                <a:gd name="T47" fmla="*/ 50 h 56"/>
                <a:gd name="T48" fmla="*/ 11 w 37"/>
                <a:gd name="T49" fmla="*/ 55 h 56"/>
                <a:gd name="T50" fmla="*/ 19 w 37"/>
                <a:gd name="T51" fmla="*/ 56 h 56"/>
                <a:gd name="T52" fmla="*/ 26 w 37"/>
                <a:gd name="T53" fmla="*/ 55 h 56"/>
                <a:gd name="T54" fmla="*/ 32 w 37"/>
                <a:gd name="T55" fmla="*/ 51 h 56"/>
                <a:gd name="T56" fmla="*/ 36 w 37"/>
                <a:gd name="T57" fmla="*/ 45 h 56"/>
                <a:gd name="T58" fmla="*/ 37 w 37"/>
                <a:gd name="T59" fmla="*/ 38 h 56"/>
                <a:gd name="T60" fmla="*/ 36 w 37"/>
                <a:gd name="T61" fmla="*/ 31 h 56"/>
                <a:gd name="T62" fmla="*/ 33 w 37"/>
                <a:gd name="T63" fmla="*/ 25 h 56"/>
                <a:gd name="T64" fmla="*/ 28 w 37"/>
                <a:gd name="T65" fmla="*/ 22 h 56"/>
                <a:gd name="T66" fmla="*/ 21 w 37"/>
                <a:gd name="T67" fmla="*/ 21 h 56"/>
                <a:gd name="T68" fmla="*/ 14 w 37"/>
                <a:gd name="T69" fmla="*/ 23 h 56"/>
                <a:gd name="T70" fmla="*/ 10 w 37"/>
                <a:gd name="T71" fmla="*/ 27 h 56"/>
                <a:gd name="T72" fmla="*/ 9 w 37"/>
                <a:gd name="T73" fmla="*/ 27 h 56"/>
                <a:gd name="T74" fmla="*/ 10 w 37"/>
                <a:gd name="T75" fmla="*/ 18 h 56"/>
                <a:gd name="T76" fmla="*/ 14 w 37"/>
                <a:gd name="T77" fmla="*/ 12 h 56"/>
                <a:gd name="T78" fmla="*/ 18 w 37"/>
                <a:gd name="T79" fmla="*/ 8 h 56"/>
                <a:gd name="T80" fmla="*/ 24 w 37"/>
                <a:gd name="T81" fmla="*/ 7 h 56"/>
                <a:gd name="T82" fmla="*/ 29 w 37"/>
                <a:gd name="T83" fmla="*/ 8 h 56"/>
                <a:gd name="T84" fmla="*/ 33 w 37"/>
                <a:gd name="T85" fmla="*/ 9 h 56"/>
                <a:gd name="T86" fmla="*/ 33 w 37"/>
                <a:gd name="T87" fmla="*/ 1 h 56"/>
                <a:gd name="T88" fmla="*/ 29 w 37"/>
                <a:gd name="T89" fmla="*/ 0 h 56"/>
                <a:gd name="T90" fmla="*/ 24 w 37"/>
                <a:gd name="T9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" h="56">
                  <a:moveTo>
                    <a:pt x="19" y="49"/>
                  </a:moveTo>
                  <a:cubicBezTo>
                    <a:pt x="17" y="49"/>
                    <a:pt x="16" y="49"/>
                    <a:pt x="15" y="48"/>
                  </a:cubicBezTo>
                  <a:cubicBezTo>
                    <a:pt x="14" y="47"/>
                    <a:pt x="13" y="46"/>
                    <a:pt x="12" y="45"/>
                  </a:cubicBezTo>
                  <a:cubicBezTo>
                    <a:pt x="11" y="44"/>
                    <a:pt x="11" y="43"/>
                    <a:pt x="10" y="42"/>
                  </a:cubicBezTo>
                  <a:cubicBezTo>
                    <a:pt x="10" y="40"/>
                    <a:pt x="10" y="39"/>
                    <a:pt x="10" y="38"/>
                  </a:cubicBezTo>
                  <a:cubicBezTo>
                    <a:pt x="10" y="36"/>
                    <a:pt x="10" y="35"/>
                    <a:pt x="10" y="34"/>
                  </a:cubicBezTo>
                  <a:cubicBezTo>
                    <a:pt x="11" y="33"/>
                    <a:pt x="11" y="32"/>
                    <a:pt x="12" y="31"/>
                  </a:cubicBezTo>
                  <a:cubicBezTo>
                    <a:pt x="13" y="30"/>
                    <a:pt x="14" y="29"/>
                    <a:pt x="15" y="29"/>
                  </a:cubicBezTo>
                  <a:cubicBezTo>
                    <a:pt x="16" y="28"/>
                    <a:pt x="17" y="28"/>
                    <a:pt x="19" y="28"/>
                  </a:cubicBezTo>
                  <a:cubicBezTo>
                    <a:pt x="20" y="28"/>
                    <a:pt x="22" y="28"/>
                    <a:pt x="23" y="29"/>
                  </a:cubicBezTo>
                  <a:cubicBezTo>
                    <a:pt x="24" y="29"/>
                    <a:pt x="25" y="30"/>
                    <a:pt x="26" y="31"/>
                  </a:cubicBezTo>
                  <a:cubicBezTo>
                    <a:pt x="27" y="32"/>
                    <a:pt x="27" y="33"/>
                    <a:pt x="27" y="34"/>
                  </a:cubicBezTo>
                  <a:cubicBezTo>
                    <a:pt x="28" y="36"/>
                    <a:pt x="28" y="37"/>
                    <a:pt x="28" y="39"/>
                  </a:cubicBezTo>
                  <a:cubicBezTo>
                    <a:pt x="28" y="40"/>
                    <a:pt x="28" y="41"/>
                    <a:pt x="27" y="43"/>
                  </a:cubicBezTo>
                  <a:cubicBezTo>
                    <a:pt x="27" y="44"/>
                    <a:pt x="26" y="45"/>
                    <a:pt x="26" y="46"/>
                  </a:cubicBezTo>
                  <a:cubicBezTo>
                    <a:pt x="25" y="47"/>
                    <a:pt x="24" y="48"/>
                    <a:pt x="23" y="48"/>
                  </a:cubicBezTo>
                  <a:cubicBezTo>
                    <a:pt x="22" y="49"/>
                    <a:pt x="20" y="49"/>
                    <a:pt x="19" y="49"/>
                  </a:cubicBezTo>
                  <a:moveTo>
                    <a:pt x="24" y="0"/>
                  </a:moveTo>
                  <a:cubicBezTo>
                    <a:pt x="20" y="0"/>
                    <a:pt x="17" y="1"/>
                    <a:pt x="14" y="2"/>
                  </a:cubicBezTo>
                  <a:cubicBezTo>
                    <a:pt x="12" y="3"/>
                    <a:pt x="9" y="5"/>
                    <a:pt x="7" y="8"/>
                  </a:cubicBezTo>
                  <a:cubicBezTo>
                    <a:pt x="5" y="11"/>
                    <a:pt x="3" y="14"/>
                    <a:pt x="2" y="18"/>
                  </a:cubicBezTo>
                  <a:cubicBezTo>
                    <a:pt x="1" y="22"/>
                    <a:pt x="0" y="26"/>
                    <a:pt x="0" y="31"/>
                  </a:cubicBezTo>
                  <a:cubicBezTo>
                    <a:pt x="0" y="35"/>
                    <a:pt x="1" y="39"/>
                    <a:pt x="2" y="42"/>
                  </a:cubicBezTo>
                  <a:cubicBezTo>
                    <a:pt x="2" y="45"/>
                    <a:pt x="4" y="48"/>
                    <a:pt x="5" y="50"/>
                  </a:cubicBezTo>
                  <a:cubicBezTo>
                    <a:pt x="7" y="52"/>
                    <a:pt x="9" y="54"/>
                    <a:pt x="11" y="55"/>
                  </a:cubicBezTo>
                  <a:cubicBezTo>
                    <a:pt x="14" y="56"/>
                    <a:pt x="16" y="56"/>
                    <a:pt x="19" y="56"/>
                  </a:cubicBezTo>
                  <a:cubicBezTo>
                    <a:pt x="22" y="56"/>
                    <a:pt x="24" y="56"/>
                    <a:pt x="26" y="55"/>
                  </a:cubicBezTo>
                  <a:cubicBezTo>
                    <a:pt x="28" y="54"/>
                    <a:pt x="30" y="53"/>
                    <a:pt x="32" y="51"/>
                  </a:cubicBezTo>
                  <a:cubicBezTo>
                    <a:pt x="33" y="50"/>
                    <a:pt x="35" y="48"/>
                    <a:pt x="36" y="45"/>
                  </a:cubicBezTo>
                  <a:cubicBezTo>
                    <a:pt x="36" y="43"/>
                    <a:pt x="37" y="41"/>
                    <a:pt x="37" y="38"/>
                  </a:cubicBezTo>
                  <a:cubicBezTo>
                    <a:pt x="37" y="35"/>
                    <a:pt x="37" y="33"/>
                    <a:pt x="36" y="31"/>
                  </a:cubicBezTo>
                  <a:cubicBezTo>
                    <a:pt x="35" y="29"/>
                    <a:pt x="34" y="27"/>
                    <a:pt x="33" y="25"/>
                  </a:cubicBezTo>
                  <a:cubicBezTo>
                    <a:pt x="31" y="24"/>
                    <a:pt x="30" y="23"/>
                    <a:pt x="28" y="22"/>
                  </a:cubicBezTo>
                  <a:cubicBezTo>
                    <a:pt x="26" y="21"/>
                    <a:pt x="24" y="21"/>
                    <a:pt x="21" y="21"/>
                  </a:cubicBezTo>
                  <a:cubicBezTo>
                    <a:pt x="19" y="21"/>
                    <a:pt x="16" y="21"/>
                    <a:pt x="14" y="23"/>
                  </a:cubicBezTo>
                  <a:cubicBezTo>
                    <a:pt x="12" y="24"/>
                    <a:pt x="11" y="25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4"/>
                    <a:pt x="10" y="21"/>
                    <a:pt x="10" y="18"/>
                  </a:cubicBezTo>
                  <a:cubicBezTo>
                    <a:pt x="11" y="16"/>
                    <a:pt x="12" y="14"/>
                    <a:pt x="14" y="12"/>
                  </a:cubicBezTo>
                  <a:cubicBezTo>
                    <a:pt x="15" y="10"/>
                    <a:pt x="16" y="9"/>
                    <a:pt x="18" y="8"/>
                  </a:cubicBezTo>
                  <a:cubicBezTo>
                    <a:pt x="20" y="7"/>
                    <a:pt x="22" y="7"/>
                    <a:pt x="24" y="7"/>
                  </a:cubicBezTo>
                  <a:cubicBezTo>
                    <a:pt x="26" y="7"/>
                    <a:pt x="28" y="7"/>
                    <a:pt x="29" y="8"/>
                  </a:cubicBezTo>
                  <a:cubicBezTo>
                    <a:pt x="31" y="8"/>
                    <a:pt x="32" y="9"/>
                    <a:pt x="33" y="9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1"/>
                    <a:pt x="31" y="1"/>
                    <a:pt x="29" y="0"/>
                  </a:cubicBezTo>
                  <a:cubicBezTo>
                    <a:pt x="28" y="0"/>
                    <a:pt x="26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5" name="Freeform 596"/>
            <p:cNvSpPr>
              <a:spLocks/>
            </p:cNvSpPr>
            <p:nvPr/>
          </p:nvSpPr>
          <p:spPr bwMode="auto">
            <a:xfrm>
              <a:off x="7948612" y="1763713"/>
              <a:ext cx="28575" cy="28575"/>
            </a:xfrm>
            <a:custGeom>
              <a:avLst/>
              <a:gdLst>
                <a:gd name="T0" fmla="*/ 18 w 18"/>
                <a:gd name="T1" fmla="*/ 0 h 18"/>
                <a:gd name="T2" fmla="*/ 0 w 18"/>
                <a:gd name="T3" fmla="*/ 0 h 18"/>
                <a:gd name="T4" fmla="*/ 0 w 18"/>
                <a:gd name="T5" fmla="*/ 18 h 18"/>
                <a:gd name="T6" fmla="*/ 18 w 18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8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6" name="Freeform 597"/>
            <p:cNvSpPr>
              <a:spLocks/>
            </p:cNvSpPr>
            <p:nvPr/>
          </p:nvSpPr>
          <p:spPr bwMode="auto">
            <a:xfrm>
              <a:off x="7948612" y="1763713"/>
              <a:ext cx="28575" cy="28575"/>
            </a:xfrm>
            <a:custGeom>
              <a:avLst/>
              <a:gdLst>
                <a:gd name="T0" fmla="*/ 18 w 18"/>
                <a:gd name="T1" fmla="*/ 0 h 18"/>
                <a:gd name="T2" fmla="*/ 0 w 18"/>
                <a:gd name="T3" fmla="*/ 0 h 18"/>
                <a:gd name="T4" fmla="*/ 0 w 18"/>
                <a:gd name="T5" fmla="*/ 18 h 18"/>
                <a:gd name="T6" fmla="*/ 18 w 18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8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7" name="Freeform 598"/>
            <p:cNvSpPr>
              <a:spLocks/>
            </p:cNvSpPr>
            <p:nvPr/>
          </p:nvSpPr>
          <p:spPr bwMode="auto">
            <a:xfrm>
              <a:off x="7877175" y="1831975"/>
              <a:ext cx="31750" cy="31750"/>
            </a:xfrm>
            <a:custGeom>
              <a:avLst/>
              <a:gdLst>
                <a:gd name="T0" fmla="*/ 20 w 20"/>
                <a:gd name="T1" fmla="*/ 0 h 20"/>
                <a:gd name="T2" fmla="*/ 0 w 20"/>
                <a:gd name="T3" fmla="*/ 0 h 20"/>
                <a:gd name="T4" fmla="*/ 0 w 20"/>
                <a:gd name="T5" fmla="*/ 20 h 20"/>
                <a:gd name="T6" fmla="*/ 2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8" name="Freeform 599"/>
            <p:cNvSpPr>
              <a:spLocks/>
            </p:cNvSpPr>
            <p:nvPr/>
          </p:nvSpPr>
          <p:spPr bwMode="auto">
            <a:xfrm>
              <a:off x="7877175" y="1831975"/>
              <a:ext cx="31750" cy="31750"/>
            </a:xfrm>
            <a:custGeom>
              <a:avLst/>
              <a:gdLst>
                <a:gd name="T0" fmla="*/ 20 w 20"/>
                <a:gd name="T1" fmla="*/ 0 h 20"/>
                <a:gd name="T2" fmla="*/ 0 w 20"/>
                <a:gd name="T3" fmla="*/ 0 h 20"/>
                <a:gd name="T4" fmla="*/ 0 w 20"/>
                <a:gd name="T5" fmla="*/ 20 h 20"/>
                <a:gd name="T6" fmla="*/ 2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94" name="グループ化 893"/>
          <p:cNvGrpSpPr/>
          <p:nvPr/>
        </p:nvGrpSpPr>
        <p:grpSpPr>
          <a:xfrm>
            <a:off x="8547100" y="1546225"/>
            <a:ext cx="576262" cy="573088"/>
            <a:chOff x="8547100" y="1546225"/>
            <a:chExt cx="576262" cy="573088"/>
          </a:xfrm>
        </p:grpSpPr>
        <p:sp>
          <p:nvSpPr>
            <p:cNvPr id="449" name="Oval 600"/>
            <p:cNvSpPr>
              <a:spLocks noChangeArrowheads="1"/>
            </p:cNvSpPr>
            <p:nvPr/>
          </p:nvSpPr>
          <p:spPr bwMode="auto">
            <a:xfrm>
              <a:off x="8551862" y="1546225"/>
              <a:ext cx="571500" cy="573088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0" name="Freeform 601"/>
            <p:cNvSpPr>
              <a:spLocks noEditPoints="1"/>
            </p:cNvSpPr>
            <p:nvPr/>
          </p:nvSpPr>
          <p:spPr bwMode="auto">
            <a:xfrm>
              <a:off x="8572500" y="1546225"/>
              <a:ext cx="465137" cy="488950"/>
            </a:xfrm>
            <a:custGeom>
              <a:avLst/>
              <a:gdLst>
                <a:gd name="T0" fmla="*/ 0 w 163"/>
                <a:gd name="T1" fmla="*/ 137 h 171"/>
                <a:gd name="T2" fmla="*/ 22 w 163"/>
                <a:gd name="T3" fmla="*/ 171 h 171"/>
                <a:gd name="T4" fmla="*/ 22 w 163"/>
                <a:gd name="T5" fmla="*/ 171 h 171"/>
                <a:gd name="T6" fmla="*/ 0 w 163"/>
                <a:gd name="T7" fmla="*/ 137 h 171"/>
                <a:gd name="T8" fmla="*/ 56 w 163"/>
                <a:gd name="T9" fmla="*/ 7 h 171"/>
                <a:gd name="T10" fmla="*/ 22 w 163"/>
                <a:gd name="T11" fmla="*/ 30 h 171"/>
                <a:gd name="T12" fmla="*/ 0 w 163"/>
                <a:gd name="T13" fmla="*/ 63 h 171"/>
                <a:gd name="T14" fmla="*/ 56 w 163"/>
                <a:gd name="T15" fmla="*/ 7 h 171"/>
                <a:gd name="T16" fmla="*/ 130 w 163"/>
                <a:gd name="T17" fmla="*/ 7 h 171"/>
                <a:gd name="T18" fmla="*/ 163 w 163"/>
                <a:gd name="T19" fmla="*/ 30 h 171"/>
                <a:gd name="T20" fmla="*/ 163 w 163"/>
                <a:gd name="T21" fmla="*/ 30 h 171"/>
                <a:gd name="T22" fmla="*/ 130 w 163"/>
                <a:gd name="T23" fmla="*/ 7 h 171"/>
                <a:gd name="T24" fmla="*/ 92 w 163"/>
                <a:gd name="T25" fmla="*/ 0 h 171"/>
                <a:gd name="T26" fmla="*/ 92 w 163"/>
                <a:gd name="T27" fmla="*/ 0 h 171"/>
                <a:gd name="T28" fmla="*/ 92 w 163"/>
                <a:gd name="T29" fmla="*/ 0 h 171"/>
                <a:gd name="T30" fmla="*/ 93 w 163"/>
                <a:gd name="T31" fmla="*/ 0 h 171"/>
                <a:gd name="T32" fmla="*/ 93 w 163"/>
                <a:gd name="T33" fmla="*/ 0 h 171"/>
                <a:gd name="T34" fmla="*/ 93 w 163"/>
                <a:gd name="T35" fmla="*/ 0 h 171"/>
                <a:gd name="T36" fmla="*/ 92 w 163"/>
                <a:gd name="T37" fmla="*/ 0 h 171"/>
                <a:gd name="T38" fmla="*/ 92 w 163"/>
                <a:gd name="T39" fmla="*/ 0 h 171"/>
                <a:gd name="T40" fmla="*/ 92 w 163"/>
                <a:gd name="T41" fmla="*/ 0 h 171"/>
                <a:gd name="T42" fmla="*/ 93 w 163"/>
                <a:gd name="T43" fmla="*/ 0 h 171"/>
                <a:gd name="T44" fmla="*/ 93 w 163"/>
                <a:gd name="T45" fmla="*/ 0 h 171"/>
                <a:gd name="T46" fmla="*/ 93 w 163"/>
                <a:gd name="T47" fmla="*/ 0 h 171"/>
                <a:gd name="T48" fmla="*/ 93 w 163"/>
                <a:gd name="T49" fmla="*/ 0 h 171"/>
                <a:gd name="T50" fmla="*/ 93 w 163"/>
                <a:gd name="T51" fmla="*/ 0 h 171"/>
                <a:gd name="T52" fmla="*/ 93 w 163"/>
                <a:gd name="T53" fmla="*/ 0 h 171"/>
                <a:gd name="T54" fmla="*/ 93 w 163"/>
                <a:gd name="T55" fmla="*/ 0 h 171"/>
                <a:gd name="T56" fmla="*/ 93 w 163"/>
                <a:gd name="T57" fmla="*/ 0 h 171"/>
                <a:gd name="T58" fmla="*/ 93 w 163"/>
                <a:gd name="T59" fmla="*/ 0 h 171"/>
                <a:gd name="T60" fmla="*/ 93 w 163"/>
                <a:gd name="T61" fmla="*/ 0 h 171"/>
                <a:gd name="T62" fmla="*/ 93 w 163"/>
                <a:gd name="T63" fmla="*/ 0 h 171"/>
                <a:gd name="T64" fmla="*/ 93 w 163"/>
                <a:gd name="T65" fmla="*/ 0 h 171"/>
                <a:gd name="T66" fmla="*/ 93 w 163"/>
                <a:gd name="T67" fmla="*/ 0 h 171"/>
                <a:gd name="T68" fmla="*/ 93 w 163"/>
                <a:gd name="T69" fmla="*/ 0 h 171"/>
                <a:gd name="T70" fmla="*/ 93 w 163"/>
                <a:gd name="T71" fmla="*/ 0 h 171"/>
                <a:gd name="T72" fmla="*/ 93 w 163"/>
                <a:gd name="T7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3" h="171">
                  <a:moveTo>
                    <a:pt x="0" y="137"/>
                  </a:moveTo>
                  <a:cubicBezTo>
                    <a:pt x="5" y="150"/>
                    <a:pt x="12" y="161"/>
                    <a:pt x="22" y="171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13" y="161"/>
                    <a:pt x="5" y="150"/>
                    <a:pt x="0" y="137"/>
                  </a:cubicBezTo>
                  <a:moveTo>
                    <a:pt x="56" y="7"/>
                  </a:moveTo>
                  <a:cubicBezTo>
                    <a:pt x="44" y="12"/>
                    <a:pt x="32" y="20"/>
                    <a:pt x="22" y="30"/>
                  </a:cubicBezTo>
                  <a:cubicBezTo>
                    <a:pt x="12" y="40"/>
                    <a:pt x="5" y="51"/>
                    <a:pt x="0" y="63"/>
                  </a:cubicBezTo>
                  <a:cubicBezTo>
                    <a:pt x="10" y="38"/>
                    <a:pt x="31" y="18"/>
                    <a:pt x="56" y="7"/>
                  </a:cubicBezTo>
                  <a:moveTo>
                    <a:pt x="130" y="7"/>
                  </a:moveTo>
                  <a:cubicBezTo>
                    <a:pt x="142" y="12"/>
                    <a:pt x="154" y="2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53" y="20"/>
                    <a:pt x="142" y="12"/>
                    <a:pt x="130" y="7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moveTo>
                    <a:pt x="93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moveTo>
                    <a:pt x="93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moveTo>
                    <a:pt x="93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moveTo>
                    <a:pt x="93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moveTo>
                    <a:pt x="93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moveTo>
                    <a:pt x="93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1" name="Freeform 602"/>
            <p:cNvSpPr>
              <a:spLocks/>
            </p:cNvSpPr>
            <p:nvPr/>
          </p:nvSpPr>
          <p:spPr bwMode="auto">
            <a:xfrm>
              <a:off x="8547100" y="1546225"/>
              <a:ext cx="490537" cy="488950"/>
            </a:xfrm>
            <a:custGeom>
              <a:avLst/>
              <a:gdLst>
                <a:gd name="T0" fmla="*/ 102 w 172"/>
                <a:gd name="T1" fmla="*/ 0 h 171"/>
                <a:gd name="T2" fmla="*/ 102 w 172"/>
                <a:gd name="T3" fmla="*/ 0 h 171"/>
                <a:gd name="T4" fmla="*/ 102 w 172"/>
                <a:gd name="T5" fmla="*/ 0 h 171"/>
                <a:gd name="T6" fmla="*/ 102 w 172"/>
                <a:gd name="T7" fmla="*/ 0 h 171"/>
                <a:gd name="T8" fmla="*/ 102 w 172"/>
                <a:gd name="T9" fmla="*/ 0 h 171"/>
                <a:gd name="T10" fmla="*/ 101 w 172"/>
                <a:gd name="T11" fmla="*/ 0 h 171"/>
                <a:gd name="T12" fmla="*/ 101 w 172"/>
                <a:gd name="T13" fmla="*/ 0 h 171"/>
                <a:gd name="T14" fmla="*/ 101 w 172"/>
                <a:gd name="T15" fmla="*/ 0 h 171"/>
                <a:gd name="T16" fmla="*/ 101 w 172"/>
                <a:gd name="T17" fmla="*/ 0 h 171"/>
                <a:gd name="T18" fmla="*/ 65 w 172"/>
                <a:gd name="T19" fmla="*/ 7 h 171"/>
                <a:gd name="T20" fmla="*/ 9 w 172"/>
                <a:gd name="T21" fmla="*/ 63 h 171"/>
                <a:gd name="T22" fmla="*/ 9 w 172"/>
                <a:gd name="T23" fmla="*/ 137 h 171"/>
                <a:gd name="T24" fmla="*/ 31 w 172"/>
                <a:gd name="T25" fmla="*/ 171 h 171"/>
                <a:gd name="T26" fmla="*/ 172 w 172"/>
                <a:gd name="T27" fmla="*/ 30 h 171"/>
                <a:gd name="T28" fmla="*/ 139 w 172"/>
                <a:gd name="T29" fmla="*/ 7 h 171"/>
                <a:gd name="T30" fmla="*/ 102 w 172"/>
                <a:gd name="T31" fmla="*/ 0 h 171"/>
                <a:gd name="T32" fmla="*/ 102 w 172"/>
                <a:gd name="T33" fmla="*/ 0 h 171"/>
                <a:gd name="T34" fmla="*/ 102 w 172"/>
                <a:gd name="T35" fmla="*/ 0 h 171"/>
                <a:gd name="T36" fmla="*/ 102 w 172"/>
                <a:gd name="T37" fmla="*/ 0 h 171"/>
                <a:gd name="T38" fmla="*/ 102 w 172"/>
                <a:gd name="T39" fmla="*/ 0 h 171"/>
                <a:gd name="T40" fmla="*/ 102 w 172"/>
                <a:gd name="T41" fmla="*/ 0 h 171"/>
                <a:gd name="T42" fmla="*/ 102 w 172"/>
                <a:gd name="T43" fmla="*/ 0 h 171"/>
                <a:gd name="T44" fmla="*/ 102 w 172"/>
                <a:gd name="T4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2" h="171">
                  <a:moveTo>
                    <a:pt x="102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9" y="1"/>
                    <a:pt x="77" y="3"/>
                    <a:pt x="65" y="7"/>
                  </a:cubicBezTo>
                  <a:cubicBezTo>
                    <a:pt x="40" y="18"/>
                    <a:pt x="19" y="38"/>
                    <a:pt x="9" y="63"/>
                  </a:cubicBezTo>
                  <a:cubicBezTo>
                    <a:pt x="0" y="87"/>
                    <a:pt x="0" y="114"/>
                    <a:pt x="9" y="137"/>
                  </a:cubicBezTo>
                  <a:cubicBezTo>
                    <a:pt x="14" y="150"/>
                    <a:pt x="22" y="161"/>
                    <a:pt x="31" y="17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3" y="20"/>
                    <a:pt x="151" y="12"/>
                    <a:pt x="139" y="7"/>
                  </a:cubicBezTo>
                  <a:cubicBezTo>
                    <a:pt x="127" y="3"/>
                    <a:pt x="115" y="1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2" name="Freeform 603"/>
            <p:cNvSpPr>
              <a:spLocks noEditPoints="1"/>
            </p:cNvSpPr>
            <p:nvPr/>
          </p:nvSpPr>
          <p:spPr bwMode="auto">
            <a:xfrm>
              <a:off x="8623300" y="1770063"/>
              <a:ext cx="109537" cy="165100"/>
            </a:xfrm>
            <a:custGeom>
              <a:avLst/>
              <a:gdLst>
                <a:gd name="T0" fmla="*/ 38 w 38"/>
                <a:gd name="T1" fmla="*/ 39 h 58"/>
                <a:gd name="T2" fmla="*/ 36 w 38"/>
                <a:gd name="T3" fmla="*/ 47 h 58"/>
                <a:gd name="T4" fmla="*/ 32 w 38"/>
                <a:gd name="T5" fmla="*/ 53 h 58"/>
                <a:gd name="T6" fmla="*/ 26 w 38"/>
                <a:gd name="T7" fmla="*/ 57 h 58"/>
                <a:gd name="T8" fmla="*/ 19 w 38"/>
                <a:gd name="T9" fmla="*/ 58 h 58"/>
                <a:gd name="T10" fmla="*/ 11 w 38"/>
                <a:gd name="T11" fmla="*/ 57 h 58"/>
                <a:gd name="T12" fmla="*/ 5 w 38"/>
                <a:gd name="T13" fmla="*/ 52 h 58"/>
                <a:gd name="T14" fmla="*/ 1 w 38"/>
                <a:gd name="T15" fmla="*/ 44 h 58"/>
                <a:gd name="T16" fmla="*/ 0 w 38"/>
                <a:gd name="T17" fmla="*/ 32 h 58"/>
                <a:gd name="T18" fmla="*/ 2 w 38"/>
                <a:gd name="T19" fmla="*/ 19 h 58"/>
                <a:gd name="T20" fmla="*/ 7 w 38"/>
                <a:gd name="T21" fmla="*/ 9 h 58"/>
                <a:gd name="T22" fmla="*/ 15 w 38"/>
                <a:gd name="T23" fmla="*/ 2 h 58"/>
                <a:gd name="T24" fmla="*/ 24 w 38"/>
                <a:gd name="T25" fmla="*/ 0 h 58"/>
                <a:gd name="T26" fmla="*/ 30 w 38"/>
                <a:gd name="T27" fmla="*/ 1 h 58"/>
                <a:gd name="T28" fmla="*/ 34 w 38"/>
                <a:gd name="T29" fmla="*/ 2 h 58"/>
                <a:gd name="T30" fmla="*/ 34 w 38"/>
                <a:gd name="T31" fmla="*/ 10 h 58"/>
                <a:gd name="T32" fmla="*/ 30 w 38"/>
                <a:gd name="T33" fmla="*/ 8 h 58"/>
                <a:gd name="T34" fmla="*/ 24 w 38"/>
                <a:gd name="T35" fmla="*/ 8 h 58"/>
                <a:gd name="T36" fmla="*/ 18 w 38"/>
                <a:gd name="T37" fmla="*/ 9 h 58"/>
                <a:gd name="T38" fmla="*/ 14 w 38"/>
                <a:gd name="T39" fmla="*/ 13 h 58"/>
                <a:gd name="T40" fmla="*/ 10 w 38"/>
                <a:gd name="T41" fmla="*/ 19 h 58"/>
                <a:gd name="T42" fmla="*/ 9 w 38"/>
                <a:gd name="T43" fmla="*/ 28 h 58"/>
                <a:gd name="T44" fmla="*/ 9 w 38"/>
                <a:gd name="T45" fmla="*/ 28 h 58"/>
                <a:gd name="T46" fmla="*/ 14 w 38"/>
                <a:gd name="T47" fmla="*/ 24 h 58"/>
                <a:gd name="T48" fmla="*/ 22 w 38"/>
                <a:gd name="T49" fmla="*/ 22 h 58"/>
                <a:gd name="T50" fmla="*/ 28 w 38"/>
                <a:gd name="T51" fmla="*/ 23 h 58"/>
                <a:gd name="T52" fmla="*/ 33 w 38"/>
                <a:gd name="T53" fmla="*/ 27 h 58"/>
                <a:gd name="T54" fmla="*/ 36 w 38"/>
                <a:gd name="T55" fmla="*/ 32 h 58"/>
                <a:gd name="T56" fmla="*/ 38 w 38"/>
                <a:gd name="T57" fmla="*/ 39 h 58"/>
                <a:gd name="T58" fmla="*/ 28 w 38"/>
                <a:gd name="T59" fmla="*/ 40 h 58"/>
                <a:gd name="T60" fmla="*/ 28 w 38"/>
                <a:gd name="T61" fmla="*/ 36 h 58"/>
                <a:gd name="T62" fmla="*/ 26 w 38"/>
                <a:gd name="T63" fmla="*/ 32 h 58"/>
                <a:gd name="T64" fmla="*/ 23 w 38"/>
                <a:gd name="T65" fmla="*/ 30 h 58"/>
                <a:gd name="T66" fmla="*/ 19 w 38"/>
                <a:gd name="T67" fmla="*/ 29 h 58"/>
                <a:gd name="T68" fmla="*/ 15 w 38"/>
                <a:gd name="T69" fmla="*/ 30 h 58"/>
                <a:gd name="T70" fmla="*/ 12 w 38"/>
                <a:gd name="T71" fmla="*/ 32 h 58"/>
                <a:gd name="T72" fmla="*/ 10 w 38"/>
                <a:gd name="T73" fmla="*/ 35 h 58"/>
                <a:gd name="T74" fmla="*/ 10 w 38"/>
                <a:gd name="T75" fmla="*/ 39 h 58"/>
                <a:gd name="T76" fmla="*/ 10 w 38"/>
                <a:gd name="T77" fmla="*/ 43 h 58"/>
                <a:gd name="T78" fmla="*/ 12 w 38"/>
                <a:gd name="T79" fmla="*/ 47 h 58"/>
                <a:gd name="T80" fmla="*/ 15 w 38"/>
                <a:gd name="T81" fmla="*/ 50 h 58"/>
                <a:gd name="T82" fmla="*/ 19 w 38"/>
                <a:gd name="T83" fmla="*/ 51 h 58"/>
                <a:gd name="T84" fmla="*/ 23 w 38"/>
                <a:gd name="T85" fmla="*/ 50 h 58"/>
                <a:gd name="T86" fmla="*/ 26 w 38"/>
                <a:gd name="T87" fmla="*/ 48 h 58"/>
                <a:gd name="T88" fmla="*/ 28 w 38"/>
                <a:gd name="T89" fmla="*/ 44 h 58"/>
                <a:gd name="T90" fmla="*/ 28 w 38"/>
                <a:gd name="T91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" h="58">
                  <a:moveTo>
                    <a:pt x="38" y="39"/>
                  </a:moveTo>
                  <a:cubicBezTo>
                    <a:pt x="38" y="42"/>
                    <a:pt x="37" y="45"/>
                    <a:pt x="36" y="47"/>
                  </a:cubicBezTo>
                  <a:cubicBezTo>
                    <a:pt x="35" y="49"/>
                    <a:pt x="34" y="51"/>
                    <a:pt x="32" y="53"/>
                  </a:cubicBezTo>
                  <a:cubicBezTo>
                    <a:pt x="31" y="55"/>
                    <a:pt x="29" y="56"/>
                    <a:pt x="26" y="57"/>
                  </a:cubicBezTo>
                  <a:cubicBezTo>
                    <a:pt x="24" y="58"/>
                    <a:pt x="22" y="58"/>
                    <a:pt x="19" y="58"/>
                  </a:cubicBezTo>
                  <a:cubicBezTo>
                    <a:pt x="16" y="58"/>
                    <a:pt x="14" y="58"/>
                    <a:pt x="11" y="57"/>
                  </a:cubicBezTo>
                  <a:cubicBezTo>
                    <a:pt x="9" y="55"/>
                    <a:pt x="7" y="54"/>
                    <a:pt x="5" y="52"/>
                  </a:cubicBezTo>
                  <a:cubicBezTo>
                    <a:pt x="4" y="50"/>
                    <a:pt x="2" y="47"/>
                    <a:pt x="1" y="44"/>
                  </a:cubicBezTo>
                  <a:cubicBezTo>
                    <a:pt x="0" y="40"/>
                    <a:pt x="0" y="37"/>
                    <a:pt x="0" y="32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3" y="15"/>
                    <a:pt x="5" y="11"/>
                    <a:pt x="7" y="9"/>
                  </a:cubicBezTo>
                  <a:cubicBezTo>
                    <a:pt x="9" y="6"/>
                    <a:pt x="12" y="4"/>
                    <a:pt x="15" y="2"/>
                  </a:cubicBezTo>
                  <a:cubicBezTo>
                    <a:pt x="17" y="1"/>
                    <a:pt x="21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1" y="1"/>
                    <a:pt x="33" y="1"/>
                    <a:pt x="34" y="2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9"/>
                    <a:pt x="31" y="9"/>
                    <a:pt x="30" y="8"/>
                  </a:cubicBezTo>
                  <a:cubicBezTo>
                    <a:pt x="28" y="8"/>
                    <a:pt x="26" y="8"/>
                    <a:pt x="24" y="8"/>
                  </a:cubicBezTo>
                  <a:cubicBezTo>
                    <a:pt x="22" y="8"/>
                    <a:pt x="20" y="8"/>
                    <a:pt x="18" y="9"/>
                  </a:cubicBezTo>
                  <a:cubicBezTo>
                    <a:pt x="17" y="10"/>
                    <a:pt x="15" y="11"/>
                    <a:pt x="14" y="13"/>
                  </a:cubicBezTo>
                  <a:cubicBezTo>
                    <a:pt x="12" y="15"/>
                    <a:pt x="11" y="17"/>
                    <a:pt x="10" y="19"/>
                  </a:cubicBezTo>
                  <a:cubicBezTo>
                    <a:pt x="10" y="22"/>
                    <a:pt x="9" y="25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2" y="25"/>
                    <a:pt x="14" y="24"/>
                  </a:cubicBezTo>
                  <a:cubicBezTo>
                    <a:pt x="16" y="22"/>
                    <a:pt x="19" y="22"/>
                    <a:pt x="22" y="22"/>
                  </a:cubicBezTo>
                  <a:cubicBezTo>
                    <a:pt x="24" y="22"/>
                    <a:pt x="26" y="22"/>
                    <a:pt x="28" y="23"/>
                  </a:cubicBezTo>
                  <a:cubicBezTo>
                    <a:pt x="30" y="24"/>
                    <a:pt x="32" y="25"/>
                    <a:pt x="33" y="27"/>
                  </a:cubicBezTo>
                  <a:cubicBezTo>
                    <a:pt x="35" y="28"/>
                    <a:pt x="36" y="30"/>
                    <a:pt x="36" y="32"/>
                  </a:cubicBezTo>
                  <a:cubicBezTo>
                    <a:pt x="37" y="34"/>
                    <a:pt x="38" y="37"/>
                    <a:pt x="38" y="39"/>
                  </a:cubicBezTo>
                  <a:close/>
                  <a:moveTo>
                    <a:pt x="28" y="40"/>
                  </a:moveTo>
                  <a:cubicBezTo>
                    <a:pt x="28" y="38"/>
                    <a:pt x="28" y="37"/>
                    <a:pt x="28" y="36"/>
                  </a:cubicBezTo>
                  <a:cubicBezTo>
                    <a:pt x="27" y="34"/>
                    <a:pt x="27" y="33"/>
                    <a:pt x="26" y="32"/>
                  </a:cubicBezTo>
                  <a:cubicBezTo>
                    <a:pt x="25" y="31"/>
                    <a:pt x="24" y="30"/>
                    <a:pt x="23" y="30"/>
                  </a:cubicBezTo>
                  <a:cubicBezTo>
                    <a:pt x="22" y="29"/>
                    <a:pt x="21" y="29"/>
                    <a:pt x="19" y="29"/>
                  </a:cubicBezTo>
                  <a:cubicBezTo>
                    <a:pt x="18" y="29"/>
                    <a:pt x="16" y="29"/>
                    <a:pt x="15" y="30"/>
                  </a:cubicBezTo>
                  <a:cubicBezTo>
                    <a:pt x="14" y="31"/>
                    <a:pt x="13" y="31"/>
                    <a:pt x="12" y="32"/>
                  </a:cubicBezTo>
                  <a:cubicBezTo>
                    <a:pt x="11" y="33"/>
                    <a:pt x="11" y="34"/>
                    <a:pt x="10" y="35"/>
                  </a:cubicBezTo>
                  <a:cubicBezTo>
                    <a:pt x="10" y="37"/>
                    <a:pt x="10" y="38"/>
                    <a:pt x="10" y="39"/>
                  </a:cubicBezTo>
                  <a:cubicBezTo>
                    <a:pt x="10" y="40"/>
                    <a:pt x="10" y="42"/>
                    <a:pt x="10" y="43"/>
                  </a:cubicBezTo>
                  <a:cubicBezTo>
                    <a:pt x="11" y="44"/>
                    <a:pt x="11" y="46"/>
                    <a:pt x="12" y="47"/>
                  </a:cubicBezTo>
                  <a:cubicBezTo>
                    <a:pt x="13" y="48"/>
                    <a:pt x="14" y="49"/>
                    <a:pt x="15" y="50"/>
                  </a:cubicBezTo>
                  <a:cubicBezTo>
                    <a:pt x="16" y="50"/>
                    <a:pt x="18" y="51"/>
                    <a:pt x="19" y="51"/>
                  </a:cubicBezTo>
                  <a:cubicBezTo>
                    <a:pt x="21" y="51"/>
                    <a:pt x="22" y="51"/>
                    <a:pt x="23" y="50"/>
                  </a:cubicBezTo>
                  <a:cubicBezTo>
                    <a:pt x="24" y="49"/>
                    <a:pt x="25" y="49"/>
                    <a:pt x="26" y="48"/>
                  </a:cubicBezTo>
                  <a:cubicBezTo>
                    <a:pt x="27" y="47"/>
                    <a:pt x="27" y="46"/>
                    <a:pt x="28" y="44"/>
                  </a:cubicBezTo>
                  <a:cubicBezTo>
                    <a:pt x="28" y="43"/>
                    <a:pt x="28" y="42"/>
                    <a:pt x="2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3" name="Freeform 604"/>
            <p:cNvSpPr>
              <a:spLocks/>
            </p:cNvSpPr>
            <p:nvPr/>
          </p:nvSpPr>
          <p:spPr bwMode="auto">
            <a:xfrm>
              <a:off x="8801100" y="1716088"/>
              <a:ext cx="260350" cy="225425"/>
            </a:xfrm>
            <a:custGeom>
              <a:avLst/>
              <a:gdLst>
                <a:gd name="T0" fmla="*/ 4 w 91"/>
                <a:gd name="T1" fmla="*/ 42 h 79"/>
                <a:gd name="T2" fmla="*/ 1 w 91"/>
                <a:gd name="T3" fmla="*/ 39 h 79"/>
                <a:gd name="T4" fmla="*/ 1 w 91"/>
                <a:gd name="T5" fmla="*/ 36 h 79"/>
                <a:gd name="T6" fmla="*/ 10 w 91"/>
                <a:gd name="T7" fmla="*/ 28 h 79"/>
                <a:gd name="T8" fmla="*/ 11 w 91"/>
                <a:gd name="T9" fmla="*/ 28 h 79"/>
                <a:gd name="T10" fmla="*/ 13 w 91"/>
                <a:gd name="T11" fmla="*/ 28 h 79"/>
                <a:gd name="T12" fmla="*/ 37 w 91"/>
                <a:gd name="T13" fmla="*/ 54 h 79"/>
                <a:gd name="T14" fmla="*/ 78 w 91"/>
                <a:gd name="T15" fmla="*/ 1 h 79"/>
                <a:gd name="T16" fmla="*/ 80 w 91"/>
                <a:gd name="T17" fmla="*/ 0 h 79"/>
                <a:gd name="T18" fmla="*/ 81 w 91"/>
                <a:gd name="T19" fmla="*/ 1 h 79"/>
                <a:gd name="T20" fmla="*/ 91 w 91"/>
                <a:gd name="T21" fmla="*/ 8 h 79"/>
                <a:gd name="T22" fmla="*/ 91 w 91"/>
                <a:gd name="T23" fmla="*/ 9 h 79"/>
                <a:gd name="T24" fmla="*/ 91 w 91"/>
                <a:gd name="T25" fmla="*/ 11 h 79"/>
                <a:gd name="T26" fmla="*/ 38 w 91"/>
                <a:gd name="T27" fmla="*/ 79 h 79"/>
                <a:gd name="T28" fmla="*/ 4 w 91"/>
                <a:gd name="T29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79">
                  <a:moveTo>
                    <a:pt x="4" y="42"/>
                  </a:move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1" y="28"/>
                    <a:pt x="11" y="28"/>
                  </a:cubicBezTo>
                  <a:cubicBezTo>
                    <a:pt x="12" y="28"/>
                    <a:pt x="13" y="28"/>
                    <a:pt x="13" y="28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cubicBezTo>
                    <a:pt x="80" y="0"/>
                    <a:pt x="81" y="0"/>
                    <a:pt x="81" y="1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9"/>
                    <a:pt x="91" y="9"/>
                  </a:cubicBezTo>
                  <a:cubicBezTo>
                    <a:pt x="91" y="10"/>
                    <a:pt x="91" y="11"/>
                    <a:pt x="91" y="11"/>
                  </a:cubicBezTo>
                  <a:cubicBezTo>
                    <a:pt x="38" y="79"/>
                    <a:pt x="38" y="79"/>
                    <a:pt x="38" y="79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96" name="グループ化 895"/>
          <p:cNvGrpSpPr/>
          <p:nvPr/>
        </p:nvGrpSpPr>
        <p:grpSpPr>
          <a:xfrm>
            <a:off x="153988" y="2833688"/>
            <a:ext cx="565150" cy="566738"/>
            <a:chOff x="153988" y="2833688"/>
            <a:chExt cx="565150" cy="566738"/>
          </a:xfrm>
        </p:grpSpPr>
        <p:sp>
          <p:nvSpPr>
            <p:cNvPr id="454" name="Freeform 605"/>
            <p:cNvSpPr>
              <a:spLocks/>
            </p:cNvSpPr>
            <p:nvPr/>
          </p:nvSpPr>
          <p:spPr bwMode="auto">
            <a:xfrm>
              <a:off x="153988" y="2833688"/>
              <a:ext cx="565150" cy="566738"/>
            </a:xfrm>
            <a:custGeom>
              <a:avLst/>
              <a:gdLst>
                <a:gd name="T0" fmla="*/ 172 w 198"/>
                <a:gd name="T1" fmla="*/ 0 h 198"/>
                <a:gd name="T2" fmla="*/ 26 w 198"/>
                <a:gd name="T3" fmla="*/ 0 h 198"/>
                <a:gd name="T4" fmla="*/ 0 w 198"/>
                <a:gd name="T5" fmla="*/ 26 h 198"/>
                <a:gd name="T6" fmla="*/ 0 w 198"/>
                <a:gd name="T7" fmla="*/ 62 h 198"/>
                <a:gd name="T8" fmla="*/ 0 w 198"/>
                <a:gd name="T9" fmla="*/ 168 h 198"/>
                <a:gd name="T10" fmla="*/ 26 w 198"/>
                <a:gd name="T11" fmla="*/ 198 h 198"/>
                <a:gd name="T12" fmla="*/ 172 w 198"/>
                <a:gd name="T13" fmla="*/ 198 h 198"/>
                <a:gd name="T14" fmla="*/ 198 w 198"/>
                <a:gd name="T15" fmla="*/ 172 h 198"/>
                <a:gd name="T16" fmla="*/ 198 w 198"/>
                <a:gd name="T17" fmla="*/ 62 h 198"/>
                <a:gd name="T18" fmla="*/ 198 w 198"/>
                <a:gd name="T19" fmla="*/ 26 h 198"/>
                <a:gd name="T20" fmla="*/ 172 w 198"/>
                <a:gd name="T2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198">
                  <a:moveTo>
                    <a:pt x="17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6"/>
                    <a:pt x="12" y="198"/>
                    <a:pt x="26" y="198"/>
                  </a:cubicBezTo>
                  <a:cubicBezTo>
                    <a:pt x="172" y="198"/>
                    <a:pt x="172" y="198"/>
                    <a:pt x="172" y="198"/>
                  </a:cubicBezTo>
                  <a:cubicBezTo>
                    <a:pt x="186" y="198"/>
                    <a:pt x="198" y="186"/>
                    <a:pt x="198" y="172"/>
                  </a:cubicBezTo>
                  <a:cubicBezTo>
                    <a:pt x="198" y="62"/>
                    <a:pt x="198" y="62"/>
                    <a:pt x="198" y="62"/>
                  </a:cubicBezTo>
                  <a:cubicBezTo>
                    <a:pt x="198" y="26"/>
                    <a:pt x="198" y="26"/>
                    <a:pt x="198" y="26"/>
                  </a:cubicBezTo>
                  <a:cubicBezTo>
                    <a:pt x="198" y="12"/>
                    <a:pt x="186" y="0"/>
                    <a:pt x="172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5" name="Freeform 606"/>
            <p:cNvSpPr>
              <a:spLocks noEditPoints="1"/>
            </p:cNvSpPr>
            <p:nvPr/>
          </p:nvSpPr>
          <p:spPr bwMode="auto">
            <a:xfrm>
              <a:off x="225425" y="3054350"/>
              <a:ext cx="104775" cy="166688"/>
            </a:xfrm>
            <a:custGeom>
              <a:avLst/>
              <a:gdLst>
                <a:gd name="T0" fmla="*/ 37 w 37"/>
                <a:gd name="T1" fmla="*/ 39 h 58"/>
                <a:gd name="T2" fmla="*/ 36 w 37"/>
                <a:gd name="T3" fmla="*/ 47 h 58"/>
                <a:gd name="T4" fmla="*/ 32 w 37"/>
                <a:gd name="T5" fmla="*/ 52 h 58"/>
                <a:gd name="T6" fmla="*/ 26 w 37"/>
                <a:gd name="T7" fmla="*/ 56 h 58"/>
                <a:gd name="T8" fmla="*/ 19 w 37"/>
                <a:gd name="T9" fmla="*/ 58 h 58"/>
                <a:gd name="T10" fmla="*/ 11 w 37"/>
                <a:gd name="T11" fmla="*/ 56 h 58"/>
                <a:gd name="T12" fmla="*/ 5 w 37"/>
                <a:gd name="T13" fmla="*/ 51 h 58"/>
                <a:gd name="T14" fmla="*/ 1 w 37"/>
                <a:gd name="T15" fmla="*/ 43 h 58"/>
                <a:gd name="T16" fmla="*/ 0 w 37"/>
                <a:gd name="T17" fmla="*/ 32 h 58"/>
                <a:gd name="T18" fmla="*/ 2 w 37"/>
                <a:gd name="T19" fmla="*/ 19 h 58"/>
                <a:gd name="T20" fmla="*/ 7 w 37"/>
                <a:gd name="T21" fmla="*/ 9 h 58"/>
                <a:gd name="T22" fmla="*/ 14 w 37"/>
                <a:gd name="T23" fmla="*/ 2 h 58"/>
                <a:gd name="T24" fmla="*/ 24 w 37"/>
                <a:gd name="T25" fmla="*/ 0 h 58"/>
                <a:gd name="T26" fmla="*/ 29 w 37"/>
                <a:gd name="T27" fmla="*/ 1 h 58"/>
                <a:gd name="T28" fmla="*/ 33 w 37"/>
                <a:gd name="T29" fmla="*/ 2 h 58"/>
                <a:gd name="T30" fmla="*/ 33 w 37"/>
                <a:gd name="T31" fmla="*/ 10 h 58"/>
                <a:gd name="T32" fmla="*/ 29 w 37"/>
                <a:gd name="T33" fmla="*/ 8 h 58"/>
                <a:gd name="T34" fmla="*/ 24 w 37"/>
                <a:gd name="T35" fmla="*/ 8 h 58"/>
                <a:gd name="T36" fmla="*/ 18 w 37"/>
                <a:gd name="T37" fmla="*/ 9 h 58"/>
                <a:gd name="T38" fmla="*/ 13 w 37"/>
                <a:gd name="T39" fmla="*/ 13 h 58"/>
                <a:gd name="T40" fmla="*/ 10 w 37"/>
                <a:gd name="T41" fmla="*/ 19 h 58"/>
                <a:gd name="T42" fmla="*/ 9 w 37"/>
                <a:gd name="T43" fmla="*/ 28 h 58"/>
                <a:gd name="T44" fmla="*/ 9 w 37"/>
                <a:gd name="T45" fmla="*/ 28 h 58"/>
                <a:gd name="T46" fmla="*/ 14 w 37"/>
                <a:gd name="T47" fmla="*/ 23 h 58"/>
                <a:gd name="T48" fmla="*/ 21 w 37"/>
                <a:gd name="T49" fmla="*/ 22 h 58"/>
                <a:gd name="T50" fmla="*/ 28 w 37"/>
                <a:gd name="T51" fmla="*/ 23 h 58"/>
                <a:gd name="T52" fmla="*/ 33 w 37"/>
                <a:gd name="T53" fmla="*/ 26 h 58"/>
                <a:gd name="T54" fmla="*/ 36 w 37"/>
                <a:gd name="T55" fmla="*/ 32 h 58"/>
                <a:gd name="T56" fmla="*/ 37 w 37"/>
                <a:gd name="T57" fmla="*/ 39 h 58"/>
                <a:gd name="T58" fmla="*/ 28 w 37"/>
                <a:gd name="T59" fmla="*/ 40 h 58"/>
                <a:gd name="T60" fmla="*/ 27 w 37"/>
                <a:gd name="T61" fmla="*/ 35 h 58"/>
                <a:gd name="T62" fmla="*/ 26 w 37"/>
                <a:gd name="T63" fmla="*/ 32 h 58"/>
                <a:gd name="T64" fmla="*/ 23 w 37"/>
                <a:gd name="T65" fmla="*/ 30 h 58"/>
                <a:gd name="T66" fmla="*/ 19 w 37"/>
                <a:gd name="T67" fmla="*/ 29 h 58"/>
                <a:gd name="T68" fmla="*/ 15 w 37"/>
                <a:gd name="T69" fmla="*/ 30 h 58"/>
                <a:gd name="T70" fmla="*/ 12 w 37"/>
                <a:gd name="T71" fmla="*/ 32 h 58"/>
                <a:gd name="T72" fmla="*/ 10 w 37"/>
                <a:gd name="T73" fmla="*/ 35 h 58"/>
                <a:gd name="T74" fmla="*/ 9 w 37"/>
                <a:gd name="T75" fmla="*/ 39 h 58"/>
                <a:gd name="T76" fmla="*/ 10 w 37"/>
                <a:gd name="T77" fmla="*/ 43 h 58"/>
                <a:gd name="T78" fmla="*/ 12 w 37"/>
                <a:gd name="T79" fmla="*/ 46 h 58"/>
                <a:gd name="T80" fmla="*/ 15 w 37"/>
                <a:gd name="T81" fmla="*/ 49 h 58"/>
                <a:gd name="T82" fmla="*/ 19 w 37"/>
                <a:gd name="T83" fmla="*/ 50 h 58"/>
                <a:gd name="T84" fmla="*/ 23 w 37"/>
                <a:gd name="T85" fmla="*/ 50 h 58"/>
                <a:gd name="T86" fmla="*/ 26 w 37"/>
                <a:gd name="T87" fmla="*/ 47 h 58"/>
                <a:gd name="T88" fmla="*/ 27 w 37"/>
                <a:gd name="T89" fmla="*/ 44 h 58"/>
                <a:gd name="T90" fmla="*/ 28 w 37"/>
                <a:gd name="T91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" h="58">
                  <a:moveTo>
                    <a:pt x="37" y="39"/>
                  </a:moveTo>
                  <a:cubicBezTo>
                    <a:pt x="37" y="42"/>
                    <a:pt x="37" y="44"/>
                    <a:pt x="36" y="47"/>
                  </a:cubicBezTo>
                  <a:cubicBezTo>
                    <a:pt x="35" y="49"/>
                    <a:pt x="33" y="51"/>
                    <a:pt x="32" y="52"/>
                  </a:cubicBezTo>
                  <a:cubicBezTo>
                    <a:pt x="30" y="54"/>
                    <a:pt x="28" y="55"/>
                    <a:pt x="26" y="56"/>
                  </a:cubicBezTo>
                  <a:cubicBezTo>
                    <a:pt x="24" y="57"/>
                    <a:pt x="21" y="58"/>
                    <a:pt x="19" y="58"/>
                  </a:cubicBezTo>
                  <a:cubicBezTo>
                    <a:pt x="16" y="58"/>
                    <a:pt x="13" y="57"/>
                    <a:pt x="11" y="56"/>
                  </a:cubicBezTo>
                  <a:cubicBezTo>
                    <a:pt x="9" y="55"/>
                    <a:pt x="7" y="53"/>
                    <a:pt x="5" y="51"/>
                  </a:cubicBezTo>
                  <a:cubicBezTo>
                    <a:pt x="3" y="49"/>
                    <a:pt x="2" y="46"/>
                    <a:pt x="1" y="43"/>
                  </a:cubicBezTo>
                  <a:cubicBezTo>
                    <a:pt x="0" y="40"/>
                    <a:pt x="0" y="36"/>
                    <a:pt x="0" y="32"/>
                  </a:cubicBezTo>
                  <a:cubicBezTo>
                    <a:pt x="0" y="27"/>
                    <a:pt x="0" y="22"/>
                    <a:pt x="2" y="19"/>
                  </a:cubicBezTo>
                  <a:cubicBezTo>
                    <a:pt x="3" y="15"/>
                    <a:pt x="4" y="11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7" y="1"/>
                    <a:pt x="20" y="0"/>
                    <a:pt x="24" y="0"/>
                  </a:cubicBezTo>
                  <a:cubicBezTo>
                    <a:pt x="26" y="0"/>
                    <a:pt x="28" y="1"/>
                    <a:pt x="29" y="1"/>
                  </a:cubicBezTo>
                  <a:cubicBezTo>
                    <a:pt x="31" y="1"/>
                    <a:pt x="32" y="1"/>
                    <a:pt x="33" y="2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1" y="9"/>
                    <a:pt x="29" y="8"/>
                  </a:cubicBezTo>
                  <a:cubicBezTo>
                    <a:pt x="28" y="8"/>
                    <a:pt x="26" y="8"/>
                    <a:pt x="24" y="8"/>
                  </a:cubicBezTo>
                  <a:cubicBezTo>
                    <a:pt x="22" y="8"/>
                    <a:pt x="20" y="8"/>
                    <a:pt x="18" y="9"/>
                  </a:cubicBezTo>
                  <a:cubicBezTo>
                    <a:pt x="16" y="10"/>
                    <a:pt x="15" y="11"/>
                    <a:pt x="13" y="13"/>
                  </a:cubicBezTo>
                  <a:cubicBezTo>
                    <a:pt x="12" y="14"/>
                    <a:pt x="11" y="17"/>
                    <a:pt x="10" y="19"/>
                  </a:cubicBezTo>
                  <a:cubicBezTo>
                    <a:pt x="9" y="22"/>
                    <a:pt x="9" y="24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6"/>
                    <a:pt x="12" y="24"/>
                    <a:pt x="14" y="23"/>
                  </a:cubicBezTo>
                  <a:cubicBezTo>
                    <a:pt x="16" y="22"/>
                    <a:pt x="18" y="22"/>
                    <a:pt x="21" y="22"/>
                  </a:cubicBezTo>
                  <a:cubicBezTo>
                    <a:pt x="24" y="22"/>
                    <a:pt x="26" y="22"/>
                    <a:pt x="28" y="23"/>
                  </a:cubicBezTo>
                  <a:cubicBezTo>
                    <a:pt x="30" y="24"/>
                    <a:pt x="31" y="25"/>
                    <a:pt x="33" y="26"/>
                  </a:cubicBezTo>
                  <a:cubicBezTo>
                    <a:pt x="34" y="28"/>
                    <a:pt x="35" y="30"/>
                    <a:pt x="36" y="32"/>
                  </a:cubicBezTo>
                  <a:cubicBezTo>
                    <a:pt x="37" y="34"/>
                    <a:pt x="37" y="36"/>
                    <a:pt x="37" y="39"/>
                  </a:cubicBezTo>
                  <a:moveTo>
                    <a:pt x="28" y="40"/>
                  </a:moveTo>
                  <a:cubicBezTo>
                    <a:pt x="28" y="38"/>
                    <a:pt x="28" y="37"/>
                    <a:pt x="27" y="35"/>
                  </a:cubicBezTo>
                  <a:cubicBezTo>
                    <a:pt x="27" y="34"/>
                    <a:pt x="26" y="33"/>
                    <a:pt x="26" y="32"/>
                  </a:cubicBezTo>
                  <a:cubicBezTo>
                    <a:pt x="25" y="31"/>
                    <a:pt x="24" y="30"/>
                    <a:pt x="23" y="30"/>
                  </a:cubicBezTo>
                  <a:cubicBezTo>
                    <a:pt x="22" y="29"/>
                    <a:pt x="20" y="29"/>
                    <a:pt x="19" y="29"/>
                  </a:cubicBezTo>
                  <a:cubicBezTo>
                    <a:pt x="17" y="29"/>
                    <a:pt x="16" y="29"/>
                    <a:pt x="15" y="30"/>
                  </a:cubicBezTo>
                  <a:cubicBezTo>
                    <a:pt x="14" y="30"/>
                    <a:pt x="13" y="31"/>
                    <a:pt x="12" y="32"/>
                  </a:cubicBezTo>
                  <a:cubicBezTo>
                    <a:pt x="11" y="33"/>
                    <a:pt x="10" y="34"/>
                    <a:pt x="10" y="35"/>
                  </a:cubicBezTo>
                  <a:cubicBezTo>
                    <a:pt x="10" y="36"/>
                    <a:pt x="9" y="37"/>
                    <a:pt x="9" y="39"/>
                  </a:cubicBezTo>
                  <a:cubicBezTo>
                    <a:pt x="9" y="40"/>
                    <a:pt x="10" y="41"/>
                    <a:pt x="10" y="43"/>
                  </a:cubicBezTo>
                  <a:cubicBezTo>
                    <a:pt x="10" y="44"/>
                    <a:pt x="11" y="45"/>
                    <a:pt x="12" y="46"/>
                  </a:cubicBezTo>
                  <a:cubicBezTo>
                    <a:pt x="12" y="48"/>
                    <a:pt x="13" y="49"/>
                    <a:pt x="15" y="49"/>
                  </a:cubicBezTo>
                  <a:cubicBezTo>
                    <a:pt x="16" y="50"/>
                    <a:pt x="17" y="50"/>
                    <a:pt x="19" y="50"/>
                  </a:cubicBezTo>
                  <a:cubicBezTo>
                    <a:pt x="20" y="50"/>
                    <a:pt x="22" y="50"/>
                    <a:pt x="23" y="50"/>
                  </a:cubicBezTo>
                  <a:cubicBezTo>
                    <a:pt x="24" y="49"/>
                    <a:pt x="25" y="48"/>
                    <a:pt x="26" y="47"/>
                  </a:cubicBezTo>
                  <a:cubicBezTo>
                    <a:pt x="26" y="46"/>
                    <a:pt x="27" y="45"/>
                    <a:pt x="27" y="44"/>
                  </a:cubicBezTo>
                  <a:cubicBezTo>
                    <a:pt x="28" y="43"/>
                    <a:pt x="28" y="41"/>
                    <a:pt x="28" y="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" name="Freeform 608"/>
            <p:cNvSpPr>
              <a:spLocks/>
            </p:cNvSpPr>
            <p:nvPr/>
          </p:nvSpPr>
          <p:spPr bwMode="auto">
            <a:xfrm>
              <a:off x="401638" y="3000375"/>
              <a:ext cx="257175" cy="222250"/>
            </a:xfrm>
            <a:custGeom>
              <a:avLst/>
              <a:gdLst>
                <a:gd name="T0" fmla="*/ 3 w 90"/>
                <a:gd name="T1" fmla="*/ 42 h 78"/>
                <a:gd name="T2" fmla="*/ 0 w 90"/>
                <a:gd name="T3" fmla="*/ 39 h 78"/>
                <a:gd name="T4" fmla="*/ 1 w 90"/>
                <a:gd name="T5" fmla="*/ 36 h 78"/>
                <a:gd name="T6" fmla="*/ 9 w 90"/>
                <a:gd name="T7" fmla="*/ 28 h 78"/>
                <a:gd name="T8" fmla="*/ 11 w 90"/>
                <a:gd name="T9" fmla="*/ 27 h 78"/>
                <a:gd name="T10" fmla="*/ 12 w 90"/>
                <a:gd name="T11" fmla="*/ 28 h 78"/>
                <a:gd name="T12" fmla="*/ 36 w 90"/>
                <a:gd name="T13" fmla="*/ 54 h 78"/>
                <a:gd name="T14" fmla="*/ 77 w 90"/>
                <a:gd name="T15" fmla="*/ 1 h 78"/>
                <a:gd name="T16" fmla="*/ 78 w 90"/>
                <a:gd name="T17" fmla="*/ 0 h 78"/>
                <a:gd name="T18" fmla="*/ 80 w 90"/>
                <a:gd name="T19" fmla="*/ 1 h 78"/>
                <a:gd name="T20" fmla="*/ 89 w 90"/>
                <a:gd name="T21" fmla="*/ 8 h 78"/>
                <a:gd name="T22" fmla="*/ 90 w 90"/>
                <a:gd name="T23" fmla="*/ 10 h 78"/>
                <a:gd name="T24" fmla="*/ 89 w 90"/>
                <a:gd name="T25" fmla="*/ 11 h 78"/>
                <a:gd name="T26" fmla="*/ 37 w 90"/>
                <a:gd name="T27" fmla="*/ 78 h 78"/>
                <a:gd name="T28" fmla="*/ 3 w 90"/>
                <a:gd name="T29" fmla="*/ 4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78">
                  <a:moveTo>
                    <a:pt x="3" y="42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0" y="27"/>
                    <a:pt x="11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8" y="0"/>
                    <a:pt x="78" y="0"/>
                  </a:cubicBezTo>
                  <a:cubicBezTo>
                    <a:pt x="79" y="0"/>
                    <a:pt x="79" y="1"/>
                    <a:pt x="80" y="1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0" y="9"/>
                    <a:pt x="90" y="10"/>
                  </a:cubicBezTo>
                  <a:cubicBezTo>
                    <a:pt x="90" y="10"/>
                    <a:pt x="90" y="11"/>
                    <a:pt x="89" y="11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" y="42"/>
                    <a:pt x="3" y="42"/>
                    <a:pt x="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" name="Freeform 609"/>
            <p:cNvSpPr>
              <a:spLocks noEditPoints="1"/>
            </p:cNvSpPr>
            <p:nvPr/>
          </p:nvSpPr>
          <p:spPr bwMode="auto">
            <a:xfrm>
              <a:off x="153988" y="2833688"/>
              <a:ext cx="490538" cy="481013"/>
            </a:xfrm>
            <a:custGeom>
              <a:avLst/>
              <a:gdLst>
                <a:gd name="T0" fmla="*/ 0 w 172"/>
                <a:gd name="T1" fmla="*/ 168 h 168"/>
                <a:gd name="T2" fmla="*/ 0 w 172"/>
                <a:gd name="T3" fmla="*/ 168 h 168"/>
                <a:gd name="T4" fmla="*/ 0 w 172"/>
                <a:gd name="T5" fmla="*/ 168 h 168"/>
                <a:gd name="T6" fmla="*/ 0 w 172"/>
                <a:gd name="T7" fmla="*/ 168 h 168"/>
                <a:gd name="T8" fmla="*/ 0 w 172"/>
                <a:gd name="T9" fmla="*/ 168 h 168"/>
                <a:gd name="T10" fmla="*/ 0 w 172"/>
                <a:gd name="T11" fmla="*/ 168 h 168"/>
                <a:gd name="T12" fmla="*/ 172 w 172"/>
                <a:gd name="T13" fmla="*/ 0 h 168"/>
                <a:gd name="T14" fmla="*/ 172 w 172"/>
                <a:gd name="T15" fmla="*/ 0 h 168"/>
                <a:gd name="T16" fmla="*/ 172 w 172"/>
                <a:gd name="T17" fmla="*/ 0 h 168"/>
                <a:gd name="T18" fmla="*/ 172 w 172"/>
                <a:gd name="T19" fmla="*/ 0 h 168"/>
                <a:gd name="T20" fmla="*/ 26 w 172"/>
                <a:gd name="T21" fmla="*/ 0 h 168"/>
                <a:gd name="T22" fmla="*/ 0 w 172"/>
                <a:gd name="T23" fmla="*/ 26 h 168"/>
                <a:gd name="T24" fmla="*/ 0 w 172"/>
                <a:gd name="T25" fmla="*/ 26 h 168"/>
                <a:gd name="T26" fmla="*/ 26 w 172"/>
                <a:gd name="T27" fmla="*/ 0 h 168"/>
                <a:gd name="T28" fmla="*/ 172 w 172"/>
                <a:gd name="T29" fmla="*/ 0 h 168"/>
                <a:gd name="T30" fmla="*/ 172 w 172"/>
                <a:gd name="T31" fmla="*/ 0 h 168"/>
                <a:gd name="T32" fmla="*/ 172 w 172"/>
                <a:gd name="T3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68">
                  <a:moveTo>
                    <a:pt x="0" y="168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moveTo>
                    <a:pt x="0" y="168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moveTo>
                    <a:pt x="172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moveTo>
                    <a:pt x="17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Freeform 610"/>
            <p:cNvSpPr>
              <a:spLocks noEditPoints="1"/>
            </p:cNvSpPr>
            <p:nvPr/>
          </p:nvSpPr>
          <p:spPr bwMode="auto">
            <a:xfrm>
              <a:off x="153988" y="2833688"/>
              <a:ext cx="539750" cy="541338"/>
            </a:xfrm>
            <a:custGeom>
              <a:avLst/>
              <a:gdLst>
                <a:gd name="T0" fmla="*/ 40 w 189"/>
                <a:gd name="T1" fmla="*/ 107 h 189"/>
                <a:gd name="T2" fmla="*/ 35 w 189"/>
                <a:gd name="T3" fmla="*/ 112 h 189"/>
                <a:gd name="T4" fmla="*/ 35 w 189"/>
                <a:gd name="T5" fmla="*/ 120 h 189"/>
                <a:gd name="T6" fmla="*/ 40 w 189"/>
                <a:gd name="T7" fmla="*/ 126 h 189"/>
                <a:gd name="T8" fmla="*/ 48 w 189"/>
                <a:gd name="T9" fmla="*/ 127 h 189"/>
                <a:gd name="T10" fmla="*/ 52 w 189"/>
                <a:gd name="T11" fmla="*/ 121 h 189"/>
                <a:gd name="T12" fmla="*/ 52 w 189"/>
                <a:gd name="T13" fmla="*/ 112 h 189"/>
                <a:gd name="T14" fmla="*/ 48 w 189"/>
                <a:gd name="T15" fmla="*/ 107 h 189"/>
                <a:gd name="T16" fmla="*/ 44 w 189"/>
                <a:gd name="T17" fmla="*/ 135 h 189"/>
                <a:gd name="T18" fmla="*/ 30 w 189"/>
                <a:gd name="T19" fmla="*/ 128 h 189"/>
                <a:gd name="T20" fmla="*/ 25 w 189"/>
                <a:gd name="T21" fmla="*/ 109 h 189"/>
                <a:gd name="T22" fmla="*/ 32 w 189"/>
                <a:gd name="T23" fmla="*/ 86 h 189"/>
                <a:gd name="T24" fmla="*/ 49 w 189"/>
                <a:gd name="T25" fmla="*/ 77 h 189"/>
                <a:gd name="T26" fmla="*/ 58 w 189"/>
                <a:gd name="T27" fmla="*/ 79 h 189"/>
                <a:gd name="T28" fmla="*/ 54 w 189"/>
                <a:gd name="T29" fmla="*/ 85 h 189"/>
                <a:gd name="T30" fmla="*/ 43 w 189"/>
                <a:gd name="T31" fmla="*/ 86 h 189"/>
                <a:gd name="T32" fmla="*/ 35 w 189"/>
                <a:gd name="T33" fmla="*/ 96 h 189"/>
                <a:gd name="T34" fmla="*/ 34 w 189"/>
                <a:gd name="T35" fmla="*/ 105 h 189"/>
                <a:gd name="T36" fmla="*/ 46 w 189"/>
                <a:gd name="T37" fmla="*/ 99 h 189"/>
                <a:gd name="T38" fmla="*/ 58 w 189"/>
                <a:gd name="T39" fmla="*/ 103 h 189"/>
                <a:gd name="T40" fmla="*/ 62 w 189"/>
                <a:gd name="T41" fmla="*/ 116 h 189"/>
                <a:gd name="T42" fmla="*/ 57 w 189"/>
                <a:gd name="T43" fmla="*/ 129 h 189"/>
                <a:gd name="T44" fmla="*/ 44 w 189"/>
                <a:gd name="T45" fmla="*/ 135 h 189"/>
                <a:gd name="T46" fmla="*/ 26 w 189"/>
                <a:gd name="T47" fmla="*/ 0 h 189"/>
                <a:gd name="T48" fmla="*/ 0 w 189"/>
                <a:gd name="T49" fmla="*/ 62 h 189"/>
                <a:gd name="T50" fmla="*/ 0 w 189"/>
                <a:gd name="T51" fmla="*/ 168 h 189"/>
                <a:gd name="T52" fmla="*/ 0 w 189"/>
                <a:gd name="T53" fmla="*/ 168 h 189"/>
                <a:gd name="T54" fmla="*/ 7 w 189"/>
                <a:gd name="T55" fmla="*/ 189 h 189"/>
                <a:gd name="T56" fmla="*/ 90 w 189"/>
                <a:gd name="T57" fmla="*/ 100 h 189"/>
                <a:gd name="T58" fmla="*/ 88 w 189"/>
                <a:gd name="T59" fmla="*/ 94 h 189"/>
                <a:gd name="T60" fmla="*/ 98 w 189"/>
                <a:gd name="T61" fmla="*/ 85 h 189"/>
                <a:gd name="T62" fmla="*/ 104 w 189"/>
                <a:gd name="T63" fmla="*/ 92 h 189"/>
                <a:gd name="T64" fmla="*/ 172 w 189"/>
                <a:gd name="T65" fmla="*/ 0 h 189"/>
                <a:gd name="T66" fmla="*/ 172 w 189"/>
                <a:gd name="T6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189">
                  <a:moveTo>
                    <a:pt x="44" y="106"/>
                  </a:moveTo>
                  <a:cubicBezTo>
                    <a:pt x="42" y="106"/>
                    <a:pt x="41" y="106"/>
                    <a:pt x="40" y="107"/>
                  </a:cubicBezTo>
                  <a:cubicBezTo>
                    <a:pt x="39" y="107"/>
                    <a:pt x="38" y="108"/>
                    <a:pt x="37" y="109"/>
                  </a:cubicBezTo>
                  <a:cubicBezTo>
                    <a:pt x="36" y="110"/>
                    <a:pt x="35" y="111"/>
                    <a:pt x="35" y="112"/>
                  </a:cubicBezTo>
                  <a:cubicBezTo>
                    <a:pt x="35" y="113"/>
                    <a:pt x="34" y="114"/>
                    <a:pt x="34" y="116"/>
                  </a:cubicBezTo>
                  <a:cubicBezTo>
                    <a:pt x="34" y="117"/>
                    <a:pt x="35" y="118"/>
                    <a:pt x="35" y="120"/>
                  </a:cubicBezTo>
                  <a:cubicBezTo>
                    <a:pt x="35" y="121"/>
                    <a:pt x="36" y="122"/>
                    <a:pt x="37" y="123"/>
                  </a:cubicBezTo>
                  <a:cubicBezTo>
                    <a:pt x="37" y="125"/>
                    <a:pt x="38" y="126"/>
                    <a:pt x="40" y="126"/>
                  </a:cubicBezTo>
                  <a:cubicBezTo>
                    <a:pt x="41" y="127"/>
                    <a:pt x="42" y="127"/>
                    <a:pt x="44" y="127"/>
                  </a:cubicBezTo>
                  <a:cubicBezTo>
                    <a:pt x="45" y="127"/>
                    <a:pt x="47" y="127"/>
                    <a:pt x="48" y="127"/>
                  </a:cubicBezTo>
                  <a:cubicBezTo>
                    <a:pt x="49" y="126"/>
                    <a:pt x="50" y="125"/>
                    <a:pt x="51" y="124"/>
                  </a:cubicBezTo>
                  <a:cubicBezTo>
                    <a:pt x="51" y="123"/>
                    <a:pt x="52" y="122"/>
                    <a:pt x="52" y="121"/>
                  </a:cubicBezTo>
                  <a:cubicBezTo>
                    <a:pt x="53" y="120"/>
                    <a:pt x="53" y="118"/>
                    <a:pt x="53" y="117"/>
                  </a:cubicBezTo>
                  <a:cubicBezTo>
                    <a:pt x="53" y="115"/>
                    <a:pt x="53" y="114"/>
                    <a:pt x="52" y="112"/>
                  </a:cubicBezTo>
                  <a:cubicBezTo>
                    <a:pt x="52" y="111"/>
                    <a:pt x="51" y="110"/>
                    <a:pt x="51" y="109"/>
                  </a:cubicBezTo>
                  <a:cubicBezTo>
                    <a:pt x="50" y="108"/>
                    <a:pt x="49" y="107"/>
                    <a:pt x="48" y="107"/>
                  </a:cubicBezTo>
                  <a:cubicBezTo>
                    <a:pt x="47" y="106"/>
                    <a:pt x="45" y="106"/>
                    <a:pt x="44" y="106"/>
                  </a:cubicBezTo>
                  <a:moveTo>
                    <a:pt x="44" y="135"/>
                  </a:moveTo>
                  <a:cubicBezTo>
                    <a:pt x="41" y="135"/>
                    <a:pt x="38" y="134"/>
                    <a:pt x="36" y="133"/>
                  </a:cubicBezTo>
                  <a:cubicBezTo>
                    <a:pt x="34" y="132"/>
                    <a:pt x="32" y="130"/>
                    <a:pt x="30" y="128"/>
                  </a:cubicBezTo>
                  <a:cubicBezTo>
                    <a:pt x="28" y="126"/>
                    <a:pt x="27" y="123"/>
                    <a:pt x="26" y="120"/>
                  </a:cubicBezTo>
                  <a:cubicBezTo>
                    <a:pt x="25" y="117"/>
                    <a:pt x="25" y="113"/>
                    <a:pt x="25" y="109"/>
                  </a:cubicBezTo>
                  <a:cubicBezTo>
                    <a:pt x="25" y="104"/>
                    <a:pt x="25" y="99"/>
                    <a:pt x="27" y="96"/>
                  </a:cubicBezTo>
                  <a:cubicBezTo>
                    <a:pt x="28" y="92"/>
                    <a:pt x="29" y="88"/>
                    <a:pt x="32" y="86"/>
                  </a:cubicBezTo>
                  <a:cubicBezTo>
                    <a:pt x="34" y="83"/>
                    <a:pt x="36" y="81"/>
                    <a:pt x="39" y="79"/>
                  </a:cubicBezTo>
                  <a:cubicBezTo>
                    <a:pt x="42" y="78"/>
                    <a:pt x="45" y="77"/>
                    <a:pt x="49" y="77"/>
                  </a:cubicBezTo>
                  <a:cubicBezTo>
                    <a:pt x="51" y="77"/>
                    <a:pt x="53" y="78"/>
                    <a:pt x="54" y="78"/>
                  </a:cubicBezTo>
                  <a:cubicBezTo>
                    <a:pt x="56" y="78"/>
                    <a:pt x="57" y="78"/>
                    <a:pt x="58" y="7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6"/>
                    <a:pt x="56" y="86"/>
                    <a:pt x="54" y="85"/>
                  </a:cubicBezTo>
                  <a:cubicBezTo>
                    <a:pt x="53" y="85"/>
                    <a:pt x="51" y="85"/>
                    <a:pt x="49" y="85"/>
                  </a:cubicBezTo>
                  <a:cubicBezTo>
                    <a:pt x="47" y="85"/>
                    <a:pt x="45" y="85"/>
                    <a:pt x="43" y="86"/>
                  </a:cubicBezTo>
                  <a:cubicBezTo>
                    <a:pt x="41" y="87"/>
                    <a:pt x="40" y="88"/>
                    <a:pt x="38" y="90"/>
                  </a:cubicBezTo>
                  <a:cubicBezTo>
                    <a:pt x="37" y="91"/>
                    <a:pt x="36" y="94"/>
                    <a:pt x="35" y="96"/>
                  </a:cubicBezTo>
                  <a:cubicBezTo>
                    <a:pt x="34" y="99"/>
                    <a:pt x="34" y="101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5" y="103"/>
                    <a:pt x="37" y="101"/>
                    <a:pt x="39" y="100"/>
                  </a:cubicBezTo>
                  <a:cubicBezTo>
                    <a:pt x="41" y="99"/>
                    <a:pt x="43" y="99"/>
                    <a:pt x="46" y="99"/>
                  </a:cubicBezTo>
                  <a:cubicBezTo>
                    <a:pt x="49" y="99"/>
                    <a:pt x="51" y="99"/>
                    <a:pt x="53" y="100"/>
                  </a:cubicBezTo>
                  <a:cubicBezTo>
                    <a:pt x="55" y="101"/>
                    <a:pt x="56" y="102"/>
                    <a:pt x="58" y="103"/>
                  </a:cubicBezTo>
                  <a:cubicBezTo>
                    <a:pt x="59" y="105"/>
                    <a:pt x="60" y="107"/>
                    <a:pt x="61" y="109"/>
                  </a:cubicBezTo>
                  <a:cubicBezTo>
                    <a:pt x="62" y="111"/>
                    <a:pt x="62" y="113"/>
                    <a:pt x="62" y="116"/>
                  </a:cubicBezTo>
                  <a:cubicBezTo>
                    <a:pt x="62" y="119"/>
                    <a:pt x="62" y="121"/>
                    <a:pt x="61" y="124"/>
                  </a:cubicBezTo>
                  <a:cubicBezTo>
                    <a:pt x="60" y="126"/>
                    <a:pt x="58" y="128"/>
                    <a:pt x="57" y="129"/>
                  </a:cubicBezTo>
                  <a:cubicBezTo>
                    <a:pt x="55" y="131"/>
                    <a:pt x="53" y="132"/>
                    <a:pt x="51" y="133"/>
                  </a:cubicBezTo>
                  <a:cubicBezTo>
                    <a:pt x="49" y="134"/>
                    <a:pt x="46" y="135"/>
                    <a:pt x="44" y="135"/>
                  </a:cubicBezTo>
                  <a:moveTo>
                    <a:pt x="17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7"/>
                    <a:pt x="3" y="184"/>
                    <a:pt x="7" y="189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7" y="96"/>
                    <a:pt x="87" y="95"/>
                    <a:pt x="88" y="94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7" y="86"/>
                    <a:pt x="97" y="85"/>
                    <a:pt x="98" y="85"/>
                  </a:cubicBezTo>
                  <a:cubicBezTo>
                    <a:pt x="98" y="85"/>
                    <a:pt x="99" y="86"/>
                    <a:pt x="99" y="86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5" y="3"/>
                    <a:pt x="178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" name="Freeform 611"/>
            <p:cNvSpPr>
              <a:spLocks noEditPoints="1"/>
            </p:cNvSpPr>
            <p:nvPr/>
          </p:nvSpPr>
          <p:spPr bwMode="auto">
            <a:xfrm>
              <a:off x="225426" y="3054350"/>
              <a:ext cx="104775" cy="166688"/>
            </a:xfrm>
            <a:custGeom>
              <a:avLst/>
              <a:gdLst>
                <a:gd name="T0" fmla="*/ 19 w 37"/>
                <a:gd name="T1" fmla="*/ 50 h 58"/>
                <a:gd name="T2" fmla="*/ 15 w 37"/>
                <a:gd name="T3" fmla="*/ 49 h 58"/>
                <a:gd name="T4" fmla="*/ 12 w 37"/>
                <a:gd name="T5" fmla="*/ 46 h 58"/>
                <a:gd name="T6" fmla="*/ 10 w 37"/>
                <a:gd name="T7" fmla="*/ 43 h 58"/>
                <a:gd name="T8" fmla="*/ 9 w 37"/>
                <a:gd name="T9" fmla="*/ 39 h 58"/>
                <a:gd name="T10" fmla="*/ 10 w 37"/>
                <a:gd name="T11" fmla="*/ 35 h 58"/>
                <a:gd name="T12" fmla="*/ 12 w 37"/>
                <a:gd name="T13" fmla="*/ 32 h 58"/>
                <a:gd name="T14" fmla="*/ 15 w 37"/>
                <a:gd name="T15" fmla="*/ 30 h 58"/>
                <a:gd name="T16" fmla="*/ 19 w 37"/>
                <a:gd name="T17" fmla="*/ 29 h 58"/>
                <a:gd name="T18" fmla="*/ 23 w 37"/>
                <a:gd name="T19" fmla="*/ 30 h 58"/>
                <a:gd name="T20" fmla="*/ 26 w 37"/>
                <a:gd name="T21" fmla="*/ 32 h 58"/>
                <a:gd name="T22" fmla="*/ 27 w 37"/>
                <a:gd name="T23" fmla="*/ 35 h 58"/>
                <a:gd name="T24" fmla="*/ 28 w 37"/>
                <a:gd name="T25" fmla="*/ 40 h 58"/>
                <a:gd name="T26" fmla="*/ 27 w 37"/>
                <a:gd name="T27" fmla="*/ 44 h 58"/>
                <a:gd name="T28" fmla="*/ 26 w 37"/>
                <a:gd name="T29" fmla="*/ 47 h 58"/>
                <a:gd name="T30" fmla="*/ 23 w 37"/>
                <a:gd name="T31" fmla="*/ 50 h 58"/>
                <a:gd name="T32" fmla="*/ 19 w 37"/>
                <a:gd name="T33" fmla="*/ 50 h 58"/>
                <a:gd name="T34" fmla="*/ 24 w 37"/>
                <a:gd name="T35" fmla="*/ 0 h 58"/>
                <a:gd name="T36" fmla="*/ 14 w 37"/>
                <a:gd name="T37" fmla="*/ 2 h 58"/>
                <a:gd name="T38" fmla="*/ 7 w 37"/>
                <a:gd name="T39" fmla="*/ 9 h 58"/>
                <a:gd name="T40" fmla="*/ 2 w 37"/>
                <a:gd name="T41" fmla="*/ 19 h 58"/>
                <a:gd name="T42" fmla="*/ 0 w 37"/>
                <a:gd name="T43" fmla="*/ 32 h 58"/>
                <a:gd name="T44" fmla="*/ 1 w 37"/>
                <a:gd name="T45" fmla="*/ 43 h 58"/>
                <a:gd name="T46" fmla="*/ 5 w 37"/>
                <a:gd name="T47" fmla="*/ 51 h 58"/>
                <a:gd name="T48" fmla="*/ 11 w 37"/>
                <a:gd name="T49" fmla="*/ 56 h 58"/>
                <a:gd name="T50" fmla="*/ 19 w 37"/>
                <a:gd name="T51" fmla="*/ 58 h 58"/>
                <a:gd name="T52" fmla="*/ 26 w 37"/>
                <a:gd name="T53" fmla="*/ 56 h 58"/>
                <a:gd name="T54" fmla="*/ 32 w 37"/>
                <a:gd name="T55" fmla="*/ 52 h 58"/>
                <a:gd name="T56" fmla="*/ 36 w 37"/>
                <a:gd name="T57" fmla="*/ 47 h 58"/>
                <a:gd name="T58" fmla="*/ 37 w 37"/>
                <a:gd name="T59" fmla="*/ 39 h 58"/>
                <a:gd name="T60" fmla="*/ 36 w 37"/>
                <a:gd name="T61" fmla="*/ 32 h 58"/>
                <a:gd name="T62" fmla="*/ 33 w 37"/>
                <a:gd name="T63" fmla="*/ 26 h 58"/>
                <a:gd name="T64" fmla="*/ 28 w 37"/>
                <a:gd name="T65" fmla="*/ 23 h 58"/>
                <a:gd name="T66" fmla="*/ 21 w 37"/>
                <a:gd name="T67" fmla="*/ 22 h 58"/>
                <a:gd name="T68" fmla="*/ 14 w 37"/>
                <a:gd name="T69" fmla="*/ 23 h 58"/>
                <a:gd name="T70" fmla="*/ 9 w 37"/>
                <a:gd name="T71" fmla="*/ 28 h 58"/>
                <a:gd name="T72" fmla="*/ 9 w 37"/>
                <a:gd name="T73" fmla="*/ 28 h 58"/>
                <a:gd name="T74" fmla="*/ 10 w 37"/>
                <a:gd name="T75" fmla="*/ 19 h 58"/>
                <a:gd name="T76" fmla="*/ 13 w 37"/>
                <a:gd name="T77" fmla="*/ 13 h 58"/>
                <a:gd name="T78" fmla="*/ 18 w 37"/>
                <a:gd name="T79" fmla="*/ 9 h 58"/>
                <a:gd name="T80" fmla="*/ 24 w 37"/>
                <a:gd name="T81" fmla="*/ 8 h 58"/>
                <a:gd name="T82" fmla="*/ 29 w 37"/>
                <a:gd name="T83" fmla="*/ 8 h 58"/>
                <a:gd name="T84" fmla="*/ 33 w 37"/>
                <a:gd name="T85" fmla="*/ 10 h 58"/>
                <a:gd name="T86" fmla="*/ 33 w 37"/>
                <a:gd name="T87" fmla="*/ 2 h 58"/>
                <a:gd name="T88" fmla="*/ 29 w 37"/>
                <a:gd name="T89" fmla="*/ 1 h 58"/>
                <a:gd name="T90" fmla="*/ 24 w 37"/>
                <a:gd name="T9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" h="58">
                  <a:moveTo>
                    <a:pt x="19" y="50"/>
                  </a:moveTo>
                  <a:cubicBezTo>
                    <a:pt x="17" y="50"/>
                    <a:pt x="16" y="50"/>
                    <a:pt x="15" y="49"/>
                  </a:cubicBezTo>
                  <a:cubicBezTo>
                    <a:pt x="13" y="49"/>
                    <a:pt x="12" y="48"/>
                    <a:pt x="12" y="46"/>
                  </a:cubicBezTo>
                  <a:cubicBezTo>
                    <a:pt x="11" y="45"/>
                    <a:pt x="10" y="44"/>
                    <a:pt x="10" y="43"/>
                  </a:cubicBezTo>
                  <a:cubicBezTo>
                    <a:pt x="10" y="41"/>
                    <a:pt x="9" y="40"/>
                    <a:pt x="9" y="39"/>
                  </a:cubicBezTo>
                  <a:cubicBezTo>
                    <a:pt x="9" y="37"/>
                    <a:pt x="10" y="36"/>
                    <a:pt x="10" y="35"/>
                  </a:cubicBezTo>
                  <a:cubicBezTo>
                    <a:pt x="10" y="34"/>
                    <a:pt x="11" y="33"/>
                    <a:pt x="12" y="32"/>
                  </a:cubicBezTo>
                  <a:cubicBezTo>
                    <a:pt x="13" y="31"/>
                    <a:pt x="14" y="30"/>
                    <a:pt x="15" y="30"/>
                  </a:cubicBezTo>
                  <a:cubicBezTo>
                    <a:pt x="16" y="29"/>
                    <a:pt x="17" y="29"/>
                    <a:pt x="19" y="29"/>
                  </a:cubicBezTo>
                  <a:cubicBezTo>
                    <a:pt x="20" y="29"/>
                    <a:pt x="22" y="29"/>
                    <a:pt x="23" y="30"/>
                  </a:cubicBezTo>
                  <a:cubicBezTo>
                    <a:pt x="24" y="30"/>
                    <a:pt x="25" y="31"/>
                    <a:pt x="26" y="32"/>
                  </a:cubicBezTo>
                  <a:cubicBezTo>
                    <a:pt x="26" y="33"/>
                    <a:pt x="27" y="34"/>
                    <a:pt x="27" y="35"/>
                  </a:cubicBezTo>
                  <a:cubicBezTo>
                    <a:pt x="28" y="37"/>
                    <a:pt x="28" y="38"/>
                    <a:pt x="28" y="40"/>
                  </a:cubicBezTo>
                  <a:cubicBezTo>
                    <a:pt x="28" y="41"/>
                    <a:pt x="28" y="43"/>
                    <a:pt x="27" y="44"/>
                  </a:cubicBezTo>
                  <a:cubicBezTo>
                    <a:pt x="27" y="45"/>
                    <a:pt x="26" y="46"/>
                    <a:pt x="26" y="47"/>
                  </a:cubicBezTo>
                  <a:cubicBezTo>
                    <a:pt x="25" y="48"/>
                    <a:pt x="24" y="49"/>
                    <a:pt x="23" y="50"/>
                  </a:cubicBezTo>
                  <a:cubicBezTo>
                    <a:pt x="22" y="50"/>
                    <a:pt x="20" y="50"/>
                    <a:pt x="19" y="50"/>
                  </a:cubicBezTo>
                  <a:moveTo>
                    <a:pt x="24" y="0"/>
                  </a:moveTo>
                  <a:cubicBezTo>
                    <a:pt x="20" y="0"/>
                    <a:pt x="17" y="1"/>
                    <a:pt x="14" y="2"/>
                  </a:cubicBezTo>
                  <a:cubicBezTo>
                    <a:pt x="11" y="4"/>
                    <a:pt x="9" y="6"/>
                    <a:pt x="7" y="9"/>
                  </a:cubicBezTo>
                  <a:cubicBezTo>
                    <a:pt x="4" y="11"/>
                    <a:pt x="3" y="15"/>
                    <a:pt x="2" y="19"/>
                  </a:cubicBezTo>
                  <a:cubicBezTo>
                    <a:pt x="0" y="22"/>
                    <a:pt x="0" y="27"/>
                    <a:pt x="0" y="32"/>
                  </a:cubicBezTo>
                  <a:cubicBezTo>
                    <a:pt x="0" y="36"/>
                    <a:pt x="0" y="40"/>
                    <a:pt x="1" y="43"/>
                  </a:cubicBezTo>
                  <a:cubicBezTo>
                    <a:pt x="2" y="46"/>
                    <a:pt x="3" y="49"/>
                    <a:pt x="5" y="51"/>
                  </a:cubicBezTo>
                  <a:cubicBezTo>
                    <a:pt x="7" y="53"/>
                    <a:pt x="9" y="55"/>
                    <a:pt x="11" y="56"/>
                  </a:cubicBezTo>
                  <a:cubicBezTo>
                    <a:pt x="13" y="57"/>
                    <a:pt x="16" y="58"/>
                    <a:pt x="19" y="58"/>
                  </a:cubicBezTo>
                  <a:cubicBezTo>
                    <a:pt x="21" y="58"/>
                    <a:pt x="24" y="57"/>
                    <a:pt x="26" y="56"/>
                  </a:cubicBezTo>
                  <a:cubicBezTo>
                    <a:pt x="28" y="55"/>
                    <a:pt x="30" y="54"/>
                    <a:pt x="32" y="52"/>
                  </a:cubicBezTo>
                  <a:cubicBezTo>
                    <a:pt x="33" y="51"/>
                    <a:pt x="35" y="49"/>
                    <a:pt x="36" y="47"/>
                  </a:cubicBezTo>
                  <a:cubicBezTo>
                    <a:pt x="37" y="44"/>
                    <a:pt x="37" y="42"/>
                    <a:pt x="37" y="39"/>
                  </a:cubicBezTo>
                  <a:cubicBezTo>
                    <a:pt x="37" y="36"/>
                    <a:pt x="37" y="34"/>
                    <a:pt x="36" y="32"/>
                  </a:cubicBezTo>
                  <a:cubicBezTo>
                    <a:pt x="35" y="30"/>
                    <a:pt x="34" y="28"/>
                    <a:pt x="33" y="26"/>
                  </a:cubicBezTo>
                  <a:cubicBezTo>
                    <a:pt x="31" y="25"/>
                    <a:pt x="30" y="24"/>
                    <a:pt x="28" y="23"/>
                  </a:cubicBezTo>
                  <a:cubicBezTo>
                    <a:pt x="26" y="22"/>
                    <a:pt x="24" y="22"/>
                    <a:pt x="21" y="22"/>
                  </a:cubicBezTo>
                  <a:cubicBezTo>
                    <a:pt x="18" y="22"/>
                    <a:pt x="16" y="22"/>
                    <a:pt x="14" y="23"/>
                  </a:cubicBezTo>
                  <a:cubicBezTo>
                    <a:pt x="12" y="24"/>
                    <a:pt x="10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9" y="22"/>
                    <a:pt x="10" y="19"/>
                  </a:cubicBezTo>
                  <a:cubicBezTo>
                    <a:pt x="11" y="17"/>
                    <a:pt x="12" y="14"/>
                    <a:pt x="13" y="13"/>
                  </a:cubicBezTo>
                  <a:cubicBezTo>
                    <a:pt x="15" y="11"/>
                    <a:pt x="16" y="10"/>
                    <a:pt x="18" y="9"/>
                  </a:cubicBezTo>
                  <a:cubicBezTo>
                    <a:pt x="20" y="8"/>
                    <a:pt x="22" y="8"/>
                    <a:pt x="24" y="8"/>
                  </a:cubicBezTo>
                  <a:cubicBezTo>
                    <a:pt x="26" y="8"/>
                    <a:pt x="28" y="8"/>
                    <a:pt x="29" y="8"/>
                  </a:cubicBezTo>
                  <a:cubicBezTo>
                    <a:pt x="31" y="9"/>
                    <a:pt x="32" y="9"/>
                    <a:pt x="33" y="1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1" y="1"/>
                    <a:pt x="29" y="1"/>
                  </a:cubicBezTo>
                  <a:cubicBezTo>
                    <a:pt x="28" y="1"/>
                    <a:pt x="26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" name="Freeform 612"/>
            <p:cNvSpPr>
              <a:spLocks/>
            </p:cNvSpPr>
            <p:nvPr/>
          </p:nvSpPr>
          <p:spPr bwMode="auto">
            <a:xfrm>
              <a:off x="401638" y="3078163"/>
              <a:ext cx="49213" cy="50800"/>
            </a:xfrm>
            <a:custGeom>
              <a:avLst/>
              <a:gdLst>
                <a:gd name="T0" fmla="*/ 11 w 17"/>
                <a:gd name="T1" fmla="*/ 0 h 18"/>
                <a:gd name="T2" fmla="*/ 9 w 17"/>
                <a:gd name="T3" fmla="*/ 1 h 18"/>
                <a:gd name="T4" fmla="*/ 1 w 17"/>
                <a:gd name="T5" fmla="*/ 9 h 18"/>
                <a:gd name="T6" fmla="*/ 0 w 17"/>
                <a:gd name="T7" fmla="*/ 12 h 18"/>
                <a:gd name="T8" fmla="*/ 3 w 17"/>
                <a:gd name="T9" fmla="*/ 15 h 18"/>
                <a:gd name="T10" fmla="*/ 6 w 17"/>
                <a:gd name="T11" fmla="*/ 18 h 18"/>
                <a:gd name="T12" fmla="*/ 17 w 17"/>
                <a:gd name="T13" fmla="*/ 7 h 18"/>
                <a:gd name="T14" fmla="*/ 12 w 17"/>
                <a:gd name="T15" fmla="*/ 1 h 18"/>
                <a:gd name="T16" fmla="*/ 11 w 1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8">
                  <a:moveTo>
                    <a:pt x="11" y="0"/>
                  </a:moveTo>
                  <a:cubicBezTo>
                    <a:pt x="10" y="0"/>
                    <a:pt x="10" y="1"/>
                    <a:pt x="9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97" name="グループ化 896"/>
          <p:cNvGrpSpPr/>
          <p:nvPr/>
        </p:nvGrpSpPr>
        <p:grpSpPr>
          <a:xfrm>
            <a:off x="1085851" y="2822575"/>
            <a:ext cx="573087" cy="569913"/>
            <a:chOff x="1085851" y="2822575"/>
            <a:chExt cx="573087" cy="569913"/>
          </a:xfrm>
        </p:grpSpPr>
        <p:sp>
          <p:nvSpPr>
            <p:cNvPr id="61" name="Oval 613"/>
            <p:cNvSpPr>
              <a:spLocks noChangeArrowheads="1"/>
            </p:cNvSpPr>
            <p:nvPr/>
          </p:nvSpPr>
          <p:spPr bwMode="auto">
            <a:xfrm>
              <a:off x="1093788" y="2822575"/>
              <a:ext cx="565150" cy="569913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" name="Freeform 614"/>
            <p:cNvSpPr>
              <a:spLocks noEditPoints="1"/>
            </p:cNvSpPr>
            <p:nvPr/>
          </p:nvSpPr>
          <p:spPr bwMode="auto">
            <a:xfrm>
              <a:off x="1114426" y="2822575"/>
              <a:ext cx="461963" cy="485775"/>
            </a:xfrm>
            <a:custGeom>
              <a:avLst/>
              <a:gdLst>
                <a:gd name="T0" fmla="*/ 0 w 162"/>
                <a:gd name="T1" fmla="*/ 136 h 170"/>
                <a:gd name="T2" fmla="*/ 22 w 162"/>
                <a:gd name="T3" fmla="*/ 170 h 170"/>
                <a:gd name="T4" fmla="*/ 22 w 162"/>
                <a:gd name="T5" fmla="*/ 170 h 170"/>
                <a:gd name="T6" fmla="*/ 0 w 162"/>
                <a:gd name="T7" fmla="*/ 136 h 170"/>
                <a:gd name="T8" fmla="*/ 55 w 162"/>
                <a:gd name="T9" fmla="*/ 7 h 170"/>
                <a:gd name="T10" fmla="*/ 22 w 162"/>
                <a:gd name="T11" fmla="*/ 29 h 170"/>
                <a:gd name="T12" fmla="*/ 0 w 162"/>
                <a:gd name="T13" fmla="*/ 62 h 170"/>
                <a:gd name="T14" fmla="*/ 55 w 162"/>
                <a:gd name="T15" fmla="*/ 7 h 170"/>
                <a:gd name="T16" fmla="*/ 129 w 162"/>
                <a:gd name="T17" fmla="*/ 7 h 170"/>
                <a:gd name="T18" fmla="*/ 162 w 162"/>
                <a:gd name="T19" fmla="*/ 29 h 170"/>
                <a:gd name="T20" fmla="*/ 162 w 162"/>
                <a:gd name="T21" fmla="*/ 29 h 170"/>
                <a:gd name="T22" fmla="*/ 129 w 162"/>
                <a:gd name="T23" fmla="*/ 7 h 170"/>
                <a:gd name="T24" fmla="*/ 92 w 162"/>
                <a:gd name="T25" fmla="*/ 0 h 170"/>
                <a:gd name="T26" fmla="*/ 92 w 162"/>
                <a:gd name="T27" fmla="*/ 0 h 170"/>
                <a:gd name="T28" fmla="*/ 92 w 162"/>
                <a:gd name="T29" fmla="*/ 0 h 170"/>
                <a:gd name="T30" fmla="*/ 92 w 162"/>
                <a:gd name="T31" fmla="*/ 0 h 170"/>
                <a:gd name="T32" fmla="*/ 92 w 162"/>
                <a:gd name="T33" fmla="*/ 0 h 170"/>
                <a:gd name="T34" fmla="*/ 92 w 162"/>
                <a:gd name="T35" fmla="*/ 0 h 170"/>
                <a:gd name="T36" fmla="*/ 92 w 162"/>
                <a:gd name="T37" fmla="*/ 0 h 170"/>
                <a:gd name="T38" fmla="*/ 92 w 162"/>
                <a:gd name="T39" fmla="*/ 0 h 170"/>
                <a:gd name="T40" fmla="*/ 92 w 162"/>
                <a:gd name="T41" fmla="*/ 0 h 170"/>
                <a:gd name="T42" fmla="*/ 92 w 162"/>
                <a:gd name="T43" fmla="*/ 0 h 170"/>
                <a:gd name="T44" fmla="*/ 92 w 162"/>
                <a:gd name="T45" fmla="*/ 0 h 170"/>
                <a:gd name="T46" fmla="*/ 92 w 162"/>
                <a:gd name="T47" fmla="*/ 0 h 170"/>
                <a:gd name="T48" fmla="*/ 92 w 162"/>
                <a:gd name="T49" fmla="*/ 0 h 170"/>
                <a:gd name="T50" fmla="*/ 92 w 162"/>
                <a:gd name="T51" fmla="*/ 0 h 170"/>
                <a:gd name="T52" fmla="*/ 92 w 162"/>
                <a:gd name="T53" fmla="*/ 0 h 170"/>
                <a:gd name="T54" fmla="*/ 92 w 162"/>
                <a:gd name="T55" fmla="*/ 0 h 170"/>
                <a:gd name="T56" fmla="*/ 92 w 162"/>
                <a:gd name="T5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170">
                  <a:moveTo>
                    <a:pt x="0" y="136"/>
                  </a:moveTo>
                  <a:cubicBezTo>
                    <a:pt x="5" y="148"/>
                    <a:pt x="12" y="160"/>
                    <a:pt x="22" y="170"/>
                  </a:cubicBezTo>
                  <a:cubicBezTo>
                    <a:pt x="22" y="170"/>
                    <a:pt x="22" y="170"/>
                    <a:pt x="22" y="170"/>
                  </a:cubicBezTo>
                  <a:cubicBezTo>
                    <a:pt x="12" y="160"/>
                    <a:pt x="5" y="149"/>
                    <a:pt x="0" y="136"/>
                  </a:cubicBezTo>
                  <a:moveTo>
                    <a:pt x="55" y="7"/>
                  </a:moveTo>
                  <a:cubicBezTo>
                    <a:pt x="43" y="12"/>
                    <a:pt x="32" y="19"/>
                    <a:pt x="22" y="29"/>
                  </a:cubicBezTo>
                  <a:cubicBezTo>
                    <a:pt x="12" y="39"/>
                    <a:pt x="5" y="50"/>
                    <a:pt x="0" y="62"/>
                  </a:cubicBezTo>
                  <a:cubicBezTo>
                    <a:pt x="10" y="37"/>
                    <a:pt x="30" y="17"/>
                    <a:pt x="55" y="7"/>
                  </a:cubicBezTo>
                  <a:moveTo>
                    <a:pt x="129" y="7"/>
                  </a:moveTo>
                  <a:cubicBezTo>
                    <a:pt x="141" y="12"/>
                    <a:pt x="153" y="20"/>
                    <a:pt x="162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52" y="19"/>
                    <a:pt x="141" y="12"/>
                    <a:pt x="129" y="7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" name="Freeform 615"/>
            <p:cNvSpPr>
              <a:spLocks/>
            </p:cNvSpPr>
            <p:nvPr/>
          </p:nvSpPr>
          <p:spPr bwMode="auto">
            <a:xfrm>
              <a:off x="1085851" y="2822575"/>
              <a:ext cx="490538" cy="485775"/>
            </a:xfrm>
            <a:custGeom>
              <a:avLst/>
              <a:gdLst>
                <a:gd name="T0" fmla="*/ 102 w 172"/>
                <a:gd name="T1" fmla="*/ 0 h 170"/>
                <a:gd name="T2" fmla="*/ 102 w 172"/>
                <a:gd name="T3" fmla="*/ 0 h 170"/>
                <a:gd name="T4" fmla="*/ 102 w 172"/>
                <a:gd name="T5" fmla="*/ 0 h 170"/>
                <a:gd name="T6" fmla="*/ 102 w 172"/>
                <a:gd name="T7" fmla="*/ 0 h 170"/>
                <a:gd name="T8" fmla="*/ 102 w 172"/>
                <a:gd name="T9" fmla="*/ 0 h 170"/>
                <a:gd name="T10" fmla="*/ 102 w 172"/>
                <a:gd name="T11" fmla="*/ 0 h 170"/>
                <a:gd name="T12" fmla="*/ 65 w 172"/>
                <a:gd name="T13" fmla="*/ 7 h 170"/>
                <a:gd name="T14" fmla="*/ 10 w 172"/>
                <a:gd name="T15" fmla="*/ 62 h 170"/>
                <a:gd name="T16" fmla="*/ 10 w 172"/>
                <a:gd name="T17" fmla="*/ 136 h 170"/>
                <a:gd name="T18" fmla="*/ 32 w 172"/>
                <a:gd name="T19" fmla="*/ 170 h 170"/>
                <a:gd name="T20" fmla="*/ 172 w 172"/>
                <a:gd name="T21" fmla="*/ 29 h 170"/>
                <a:gd name="T22" fmla="*/ 139 w 172"/>
                <a:gd name="T23" fmla="*/ 7 h 170"/>
                <a:gd name="T24" fmla="*/ 102 w 172"/>
                <a:gd name="T25" fmla="*/ 0 h 170"/>
                <a:gd name="T26" fmla="*/ 102 w 172"/>
                <a:gd name="T27" fmla="*/ 0 h 170"/>
                <a:gd name="T28" fmla="*/ 102 w 172"/>
                <a:gd name="T29" fmla="*/ 0 h 170"/>
                <a:gd name="T30" fmla="*/ 102 w 172"/>
                <a:gd name="T31" fmla="*/ 0 h 170"/>
                <a:gd name="T32" fmla="*/ 102 w 172"/>
                <a:gd name="T33" fmla="*/ 0 h 170"/>
                <a:gd name="T34" fmla="*/ 102 w 172"/>
                <a:gd name="T3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170">
                  <a:moveTo>
                    <a:pt x="102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89" y="0"/>
                    <a:pt x="77" y="2"/>
                    <a:pt x="65" y="7"/>
                  </a:cubicBezTo>
                  <a:cubicBezTo>
                    <a:pt x="40" y="17"/>
                    <a:pt x="20" y="37"/>
                    <a:pt x="10" y="62"/>
                  </a:cubicBezTo>
                  <a:cubicBezTo>
                    <a:pt x="0" y="86"/>
                    <a:pt x="0" y="113"/>
                    <a:pt x="10" y="136"/>
                  </a:cubicBezTo>
                  <a:cubicBezTo>
                    <a:pt x="15" y="149"/>
                    <a:pt x="22" y="160"/>
                    <a:pt x="32" y="170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63" y="20"/>
                    <a:pt x="151" y="12"/>
                    <a:pt x="139" y="7"/>
                  </a:cubicBezTo>
                  <a:cubicBezTo>
                    <a:pt x="127" y="2"/>
                    <a:pt x="115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" name="Freeform 616"/>
            <p:cNvSpPr>
              <a:spLocks/>
            </p:cNvSpPr>
            <p:nvPr/>
          </p:nvSpPr>
          <p:spPr bwMode="auto">
            <a:xfrm>
              <a:off x="1214438" y="2982913"/>
              <a:ext cx="319088" cy="317500"/>
            </a:xfrm>
            <a:custGeom>
              <a:avLst/>
              <a:gdLst>
                <a:gd name="T0" fmla="*/ 97 w 112"/>
                <a:gd name="T1" fmla="*/ 0 h 111"/>
                <a:gd name="T2" fmla="*/ 15 w 112"/>
                <a:gd name="T3" fmla="*/ 0 h 111"/>
                <a:gd name="T4" fmla="*/ 0 w 112"/>
                <a:gd name="T5" fmla="*/ 13 h 111"/>
                <a:gd name="T6" fmla="*/ 0 w 112"/>
                <a:gd name="T7" fmla="*/ 69 h 111"/>
                <a:gd name="T8" fmla="*/ 15 w 112"/>
                <a:gd name="T9" fmla="*/ 85 h 111"/>
                <a:gd name="T10" fmla="*/ 45 w 112"/>
                <a:gd name="T11" fmla="*/ 85 h 111"/>
                <a:gd name="T12" fmla="*/ 69 w 112"/>
                <a:gd name="T13" fmla="*/ 111 h 111"/>
                <a:gd name="T14" fmla="*/ 69 w 112"/>
                <a:gd name="T15" fmla="*/ 85 h 111"/>
                <a:gd name="T16" fmla="*/ 97 w 112"/>
                <a:gd name="T17" fmla="*/ 85 h 111"/>
                <a:gd name="T18" fmla="*/ 112 w 112"/>
                <a:gd name="T19" fmla="*/ 70 h 111"/>
                <a:gd name="T20" fmla="*/ 112 w 112"/>
                <a:gd name="T21" fmla="*/ 14 h 111"/>
                <a:gd name="T22" fmla="*/ 97 w 112"/>
                <a:gd name="T2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11">
                  <a:moveTo>
                    <a:pt x="9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4"/>
                    <a:pt x="0" y="1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7"/>
                    <a:pt x="6" y="85"/>
                    <a:pt x="1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105" y="85"/>
                    <a:pt x="112" y="78"/>
                    <a:pt x="112" y="70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2" y="5"/>
                    <a:pt x="106" y="0"/>
                    <a:pt x="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99" name="グループ化 898"/>
          <p:cNvGrpSpPr/>
          <p:nvPr/>
        </p:nvGrpSpPr>
        <p:grpSpPr>
          <a:xfrm>
            <a:off x="2016126" y="2822575"/>
            <a:ext cx="574675" cy="574675"/>
            <a:chOff x="2016126" y="2822575"/>
            <a:chExt cx="574675" cy="574675"/>
          </a:xfrm>
        </p:grpSpPr>
        <p:sp>
          <p:nvSpPr>
            <p:cNvPr id="65" name="Freeform 617"/>
            <p:cNvSpPr>
              <a:spLocks/>
            </p:cNvSpPr>
            <p:nvPr/>
          </p:nvSpPr>
          <p:spPr bwMode="auto">
            <a:xfrm>
              <a:off x="2016126" y="2822575"/>
              <a:ext cx="574675" cy="574675"/>
            </a:xfrm>
            <a:custGeom>
              <a:avLst/>
              <a:gdLst>
                <a:gd name="T0" fmla="*/ 174 w 201"/>
                <a:gd name="T1" fmla="*/ 0 h 201"/>
                <a:gd name="T2" fmla="*/ 26 w 201"/>
                <a:gd name="T3" fmla="*/ 0 h 201"/>
                <a:gd name="T4" fmla="*/ 0 w 201"/>
                <a:gd name="T5" fmla="*/ 27 h 201"/>
                <a:gd name="T6" fmla="*/ 0 w 201"/>
                <a:gd name="T7" fmla="*/ 63 h 201"/>
                <a:gd name="T8" fmla="*/ 0 w 201"/>
                <a:gd name="T9" fmla="*/ 170 h 201"/>
                <a:gd name="T10" fmla="*/ 26 w 201"/>
                <a:gd name="T11" fmla="*/ 201 h 201"/>
                <a:gd name="T12" fmla="*/ 174 w 201"/>
                <a:gd name="T13" fmla="*/ 201 h 201"/>
                <a:gd name="T14" fmla="*/ 201 w 201"/>
                <a:gd name="T15" fmla="*/ 174 h 201"/>
                <a:gd name="T16" fmla="*/ 201 w 201"/>
                <a:gd name="T17" fmla="*/ 63 h 201"/>
                <a:gd name="T18" fmla="*/ 201 w 201"/>
                <a:gd name="T19" fmla="*/ 63 h 201"/>
                <a:gd name="T20" fmla="*/ 201 w 201"/>
                <a:gd name="T21" fmla="*/ 27 h 201"/>
                <a:gd name="T22" fmla="*/ 174 w 201"/>
                <a:gd name="T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" h="201">
                  <a:moveTo>
                    <a:pt x="174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89"/>
                    <a:pt x="12" y="201"/>
                    <a:pt x="26" y="201"/>
                  </a:cubicBezTo>
                  <a:cubicBezTo>
                    <a:pt x="174" y="201"/>
                    <a:pt x="174" y="201"/>
                    <a:pt x="174" y="201"/>
                  </a:cubicBezTo>
                  <a:cubicBezTo>
                    <a:pt x="189" y="201"/>
                    <a:pt x="201" y="189"/>
                    <a:pt x="201" y="174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1" y="12"/>
                    <a:pt x="189" y="0"/>
                    <a:pt x="174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" name="Freeform 618"/>
            <p:cNvSpPr>
              <a:spLocks noEditPoints="1"/>
            </p:cNvSpPr>
            <p:nvPr/>
          </p:nvSpPr>
          <p:spPr bwMode="auto">
            <a:xfrm>
              <a:off x="2016126" y="2822575"/>
              <a:ext cx="498475" cy="485775"/>
            </a:xfrm>
            <a:custGeom>
              <a:avLst/>
              <a:gdLst>
                <a:gd name="T0" fmla="*/ 0 w 174"/>
                <a:gd name="T1" fmla="*/ 170 h 170"/>
                <a:gd name="T2" fmla="*/ 0 w 174"/>
                <a:gd name="T3" fmla="*/ 170 h 170"/>
                <a:gd name="T4" fmla="*/ 0 w 174"/>
                <a:gd name="T5" fmla="*/ 170 h 170"/>
                <a:gd name="T6" fmla="*/ 0 w 174"/>
                <a:gd name="T7" fmla="*/ 170 h 170"/>
                <a:gd name="T8" fmla="*/ 0 w 174"/>
                <a:gd name="T9" fmla="*/ 170 h 170"/>
                <a:gd name="T10" fmla="*/ 0 w 174"/>
                <a:gd name="T11" fmla="*/ 170 h 170"/>
                <a:gd name="T12" fmla="*/ 174 w 174"/>
                <a:gd name="T13" fmla="*/ 0 h 170"/>
                <a:gd name="T14" fmla="*/ 174 w 174"/>
                <a:gd name="T15" fmla="*/ 0 h 170"/>
                <a:gd name="T16" fmla="*/ 174 w 174"/>
                <a:gd name="T17" fmla="*/ 0 h 170"/>
                <a:gd name="T18" fmla="*/ 174 w 174"/>
                <a:gd name="T19" fmla="*/ 0 h 170"/>
                <a:gd name="T20" fmla="*/ 26 w 174"/>
                <a:gd name="T21" fmla="*/ 0 h 170"/>
                <a:gd name="T22" fmla="*/ 0 w 174"/>
                <a:gd name="T23" fmla="*/ 27 h 170"/>
                <a:gd name="T24" fmla="*/ 0 w 174"/>
                <a:gd name="T25" fmla="*/ 27 h 170"/>
                <a:gd name="T26" fmla="*/ 26 w 174"/>
                <a:gd name="T27" fmla="*/ 0 h 170"/>
                <a:gd name="T28" fmla="*/ 174 w 174"/>
                <a:gd name="T29" fmla="*/ 0 h 170"/>
                <a:gd name="T30" fmla="*/ 174 w 174"/>
                <a:gd name="T31" fmla="*/ 0 h 170"/>
                <a:gd name="T32" fmla="*/ 174 w 174"/>
                <a:gd name="T3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4" h="170">
                  <a:moveTo>
                    <a:pt x="0" y="17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moveTo>
                    <a:pt x="0" y="17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moveTo>
                    <a:pt x="174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  <a:moveTo>
                    <a:pt x="174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" name="Freeform 619"/>
            <p:cNvSpPr>
              <a:spLocks/>
            </p:cNvSpPr>
            <p:nvPr/>
          </p:nvSpPr>
          <p:spPr bwMode="auto">
            <a:xfrm>
              <a:off x="2016126" y="2822575"/>
              <a:ext cx="549275" cy="549275"/>
            </a:xfrm>
            <a:custGeom>
              <a:avLst/>
              <a:gdLst>
                <a:gd name="T0" fmla="*/ 174 w 192"/>
                <a:gd name="T1" fmla="*/ 0 h 192"/>
                <a:gd name="T2" fmla="*/ 26 w 192"/>
                <a:gd name="T3" fmla="*/ 0 h 192"/>
                <a:gd name="T4" fmla="*/ 0 w 192"/>
                <a:gd name="T5" fmla="*/ 27 h 192"/>
                <a:gd name="T6" fmla="*/ 0 w 192"/>
                <a:gd name="T7" fmla="*/ 63 h 192"/>
                <a:gd name="T8" fmla="*/ 0 w 192"/>
                <a:gd name="T9" fmla="*/ 170 h 192"/>
                <a:gd name="T10" fmla="*/ 0 w 192"/>
                <a:gd name="T11" fmla="*/ 170 h 192"/>
                <a:gd name="T12" fmla="*/ 0 w 192"/>
                <a:gd name="T13" fmla="*/ 170 h 192"/>
                <a:gd name="T14" fmla="*/ 0 w 192"/>
                <a:gd name="T15" fmla="*/ 170 h 192"/>
                <a:gd name="T16" fmla="*/ 0 w 192"/>
                <a:gd name="T17" fmla="*/ 170 h 192"/>
                <a:gd name="T18" fmla="*/ 7 w 192"/>
                <a:gd name="T19" fmla="*/ 192 h 192"/>
                <a:gd name="T20" fmla="*/ 192 w 192"/>
                <a:gd name="T21" fmla="*/ 7 h 192"/>
                <a:gd name="T22" fmla="*/ 174 w 192"/>
                <a:gd name="T23" fmla="*/ 0 h 192"/>
                <a:gd name="T24" fmla="*/ 174 w 192"/>
                <a:gd name="T25" fmla="*/ 0 h 192"/>
                <a:gd name="T26" fmla="*/ 174 w 192"/>
                <a:gd name="T27" fmla="*/ 0 h 192"/>
                <a:gd name="T28" fmla="*/ 174 w 192"/>
                <a:gd name="T2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2">
                  <a:moveTo>
                    <a:pt x="174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9"/>
                    <a:pt x="2" y="187"/>
                    <a:pt x="7" y="192"/>
                  </a:cubicBezTo>
                  <a:cubicBezTo>
                    <a:pt x="192" y="7"/>
                    <a:pt x="192" y="7"/>
                    <a:pt x="192" y="7"/>
                  </a:cubicBezTo>
                  <a:cubicBezTo>
                    <a:pt x="187" y="3"/>
                    <a:pt x="181" y="0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" name="Freeform 620"/>
            <p:cNvSpPr>
              <a:spLocks/>
            </p:cNvSpPr>
            <p:nvPr/>
          </p:nvSpPr>
          <p:spPr bwMode="auto">
            <a:xfrm>
              <a:off x="2143126" y="2982913"/>
              <a:ext cx="322263" cy="323850"/>
            </a:xfrm>
            <a:custGeom>
              <a:avLst/>
              <a:gdLst>
                <a:gd name="T0" fmla="*/ 98 w 113"/>
                <a:gd name="T1" fmla="*/ 0 h 113"/>
                <a:gd name="T2" fmla="*/ 14 w 113"/>
                <a:gd name="T3" fmla="*/ 0 h 113"/>
                <a:gd name="T4" fmla="*/ 0 w 113"/>
                <a:gd name="T5" fmla="*/ 13 h 113"/>
                <a:gd name="T6" fmla="*/ 0 w 113"/>
                <a:gd name="T7" fmla="*/ 71 h 113"/>
                <a:gd name="T8" fmla="*/ 14 w 113"/>
                <a:gd name="T9" fmla="*/ 86 h 113"/>
                <a:gd name="T10" fmla="*/ 44 w 113"/>
                <a:gd name="T11" fmla="*/ 87 h 113"/>
                <a:gd name="T12" fmla="*/ 69 w 113"/>
                <a:gd name="T13" fmla="*/ 113 h 113"/>
                <a:gd name="T14" fmla="*/ 69 w 113"/>
                <a:gd name="T15" fmla="*/ 87 h 113"/>
                <a:gd name="T16" fmla="*/ 98 w 113"/>
                <a:gd name="T17" fmla="*/ 87 h 113"/>
                <a:gd name="T18" fmla="*/ 113 w 113"/>
                <a:gd name="T19" fmla="*/ 72 h 113"/>
                <a:gd name="T20" fmla="*/ 113 w 113"/>
                <a:gd name="T21" fmla="*/ 14 h 113"/>
                <a:gd name="T22" fmla="*/ 98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98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9"/>
                    <a:pt x="6" y="86"/>
                    <a:pt x="14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6" y="87"/>
                    <a:pt x="113" y="80"/>
                    <a:pt x="113" y="72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6"/>
                    <a:pt x="106" y="0"/>
                    <a:pt x="9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01" name="グループ化 900"/>
          <p:cNvGrpSpPr/>
          <p:nvPr/>
        </p:nvGrpSpPr>
        <p:grpSpPr>
          <a:xfrm>
            <a:off x="2943226" y="2822575"/>
            <a:ext cx="582612" cy="577850"/>
            <a:chOff x="2943226" y="2822575"/>
            <a:chExt cx="582612" cy="577850"/>
          </a:xfrm>
        </p:grpSpPr>
        <p:sp>
          <p:nvSpPr>
            <p:cNvPr id="69" name="Oval 621"/>
            <p:cNvSpPr>
              <a:spLocks noChangeArrowheads="1"/>
            </p:cNvSpPr>
            <p:nvPr/>
          </p:nvSpPr>
          <p:spPr bwMode="auto">
            <a:xfrm>
              <a:off x="2947988" y="2822575"/>
              <a:ext cx="577850" cy="577850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0" name="Freeform 622"/>
            <p:cNvSpPr>
              <a:spLocks noEditPoints="1"/>
            </p:cNvSpPr>
            <p:nvPr/>
          </p:nvSpPr>
          <p:spPr bwMode="auto">
            <a:xfrm>
              <a:off x="2968626" y="2843213"/>
              <a:ext cx="471488" cy="471488"/>
            </a:xfrm>
            <a:custGeom>
              <a:avLst/>
              <a:gdLst>
                <a:gd name="T0" fmla="*/ 0 w 165"/>
                <a:gd name="T1" fmla="*/ 132 h 165"/>
                <a:gd name="T2" fmla="*/ 23 w 165"/>
                <a:gd name="T3" fmla="*/ 165 h 165"/>
                <a:gd name="T4" fmla="*/ 23 w 165"/>
                <a:gd name="T5" fmla="*/ 165 h 165"/>
                <a:gd name="T6" fmla="*/ 0 w 165"/>
                <a:gd name="T7" fmla="*/ 132 h 165"/>
                <a:gd name="T8" fmla="*/ 56 w 165"/>
                <a:gd name="T9" fmla="*/ 0 h 165"/>
                <a:gd name="T10" fmla="*/ 23 w 165"/>
                <a:gd name="T11" fmla="*/ 23 h 165"/>
                <a:gd name="T12" fmla="*/ 0 w 165"/>
                <a:gd name="T13" fmla="*/ 57 h 165"/>
                <a:gd name="T14" fmla="*/ 56 w 165"/>
                <a:gd name="T15" fmla="*/ 0 h 165"/>
                <a:gd name="T16" fmla="*/ 131 w 165"/>
                <a:gd name="T17" fmla="*/ 0 h 165"/>
                <a:gd name="T18" fmla="*/ 165 w 165"/>
                <a:gd name="T19" fmla="*/ 23 h 165"/>
                <a:gd name="T20" fmla="*/ 165 w 165"/>
                <a:gd name="T21" fmla="*/ 23 h 165"/>
                <a:gd name="T22" fmla="*/ 131 w 165"/>
                <a:gd name="T2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65">
                  <a:moveTo>
                    <a:pt x="0" y="132"/>
                  </a:moveTo>
                  <a:cubicBezTo>
                    <a:pt x="5" y="144"/>
                    <a:pt x="13" y="155"/>
                    <a:pt x="23" y="165"/>
                  </a:cubicBezTo>
                  <a:cubicBezTo>
                    <a:pt x="23" y="165"/>
                    <a:pt x="23" y="165"/>
                    <a:pt x="23" y="165"/>
                  </a:cubicBezTo>
                  <a:cubicBezTo>
                    <a:pt x="13" y="156"/>
                    <a:pt x="5" y="144"/>
                    <a:pt x="0" y="132"/>
                  </a:cubicBezTo>
                  <a:moveTo>
                    <a:pt x="56" y="0"/>
                  </a:moveTo>
                  <a:cubicBezTo>
                    <a:pt x="44" y="5"/>
                    <a:pt x="33" y="13"/>
                    <a:pt x="23" y="23"/>
                  </a:cubicBezTo>
                  <a:cubicBezTo>
                    <a:pt x="13" y="33"/>
                    <a:pt x="5" y="44"/>
                    <a:pt x="0" y="57"/>
                  </a:cubicBezTo>
                  <a:cubicBezTo>
                    <a:pt x="10" y="31"/>
                    <a:pt x="31" y="10"/>
                    <a:pt x="56" y="0"/>
                  </a:cubicBezTo>
                  <a:moveTo>
                    <a:pt x="131" y="0"/>
                  </a:moveTo>
                  <a:cubicBezTo>
                    <a:pt x="144" y="5"/>
                    <a:pt x="156" y="13"/>
                    <a:pt x="165" y="23"/>
                  </a:cubicBezTo>
                  <a:cubicBezTo>
                    <a:pt x="165" y="23"/>
                    <a:pt x="165" y="23"/>
                    <a:pt x="165" y="23"/>
                  </a:cubicBezTo>
                  <a:cubicBezTo>
                    <a:pt x="155" y="13"/>
                    <a:pt x="144" y="5"/>
                    <a:pt x="13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1" name="Freeform 623"/>
            <p:cNvSpPr>
              <a:spLocks/>
            </p:cNvSpPr>
            <p:nvPr/>
          </p:nvSpPr>
          <p:spPr bwMode="auto">
            <a:xfrm>
              <a:off x="2943226" y="2822575"/>
              <a:ext cx="496888" cy="492125"/>
            </a:xfrm>
            <a:custGeom>
              <a:avLst/>
              <a:gdLst>
                <a:gd name="T0" fmla="*/ 103 w 174"/>
                <a:gd name="T1" fmla="*/ 0 h 172"/>
                <a:gd name="T2" fmla="*/ 65 w 174"/>
                <a:gd name="T3" fmla="*/ 7 h 172"/>
                <a:gd name="T4" fmla="*/ 9 w 174"/>
                <a:gd name="T5" fmla="*/ 64 h 172"/>
                <a:gd name="T6" fmla="*/ 9 w 174"/>
                <a:gd name="T7" fmla="*/ 139 h 172"/>
                <a:gd name="T8" fmla="*/ 32 w 174"/>
                <a:gd name="T9" fmla="*/ 172 h 172"/>
                <a:gd name="T10" fmla="*/ 174 w 174"/>
                <a:gd name="T11" fmla="*/ 30 h 172"/>
                <a:gd name="T12" fmla="*/ 140 w 174"/>
                <a:gd name="T13" fmla="*/ 7 h 172"/>
                <a:gd name="T14" fmla="*/ 103 w 174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72">
                  <a:moveTo>
                    <a:pt x="103" y="0"/>
                  </a:moveTo>
                  <a:cubicBezTo>
                    <a:pt x="90" y="0"/>
                    <a:pt x="77" y="2"/>
                    <a:pt x="65" y="7"/>
                  </a:cubicBezTo>
                  <a:cubicBezTo>
                    <a:pt x="40" y="17"/>
                    <a:pt x="19" y="38"/>
                    <a:pt x="9" y="64"/>
                  </a:cubicBezTo>
                  <a:cubicBezTo>
                    <a:pt x="0" y="88"/>
                    <a:pt x="0" y="115"/>
                    <a:pt x="9" y="139"/>
                  </a:cubicBezTo>
                  <a:cubicBezTo>
                    <a:pt x="14" y="151"/>
                    <a:pt x="22" y="163"/>
                    <a:pt x="32" y="172"/>
                  </a:cubicBezTo>
                  <a:cubicBezTo>
                    <a:pt x="174" y="30"/>
                    <a:pt x="174" y="30"/>
                    <a:pt x="174" y="30"/>
                  </a:cubicBezTo>
                  <a:cubicBezTo>
                    <a:pt x="165" y="20"/>
                    <a:pt x="153" y="12"/>
                    <a:pt x="140" y="7"/>
                  </a:cubicBezTo>
                  <a:cubicBezTo>
                    <a:pt x="128" y="2"/>
                    <a:pt x="116" y="0"/>
                    <a:pt x="103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" name="Rectangle 624"/>
            <p:cNvSpPr>
              <a:spLocks noChangeArrowheads="1"/>
            </p:cNvSpPr>
            <p:nvPr/>
          </p:nvSpPr>
          <p:spPr bwMode="auto">
            <a:xfrm>
              <a:off x="3382963" y="3040063"/>
              <a:ext cx="33338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" name="Rectangle 625"/>
            <p:cNvSpPr>
              <a:spLocks noChangeArrowheads="1"/>
            </p:cNvSpPr>
            <p:nvPr/>
          </p:nvSpPr>
          <p:spPr bwMode="auto">
            <a:xfrm>
              <a:off x="3382963" y="3182938"/>
              <a:ext cx="33338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" name="Rectangle 626"/>
            <p:cNvSpPr>
              <a:spLocks noChangeArrowheads="1"/>
            </p:cNvSpPr>
            <p:nvPr/>
          </p:nvSpPr>
          <p:spPr bwMode="auto">
            <a:xfrm>
              <a:off x="3382963" y="3111500"/>
              <a:ext cx="33338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" name="Rectangle 627"/>
            <p:cNvSpPr>
              <a:spLocks noChangeArrowheads="1"/>
            </p:cNvSpPr>
            <p:nvPr/>
          </p:nvSpPr>
          <p:spPr bwMode="auto">
            <a:xfrm>
              <a:off x="3454401" y="3040063"/>
              <a:ext cx="33338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" name="Rectangle 628"/>
            <p:cNvSpPr>
              <a:spLocks noChangeArrowheads="1"/>
            </p:cNvSpPr>
            <p:nvPr/>
          </p:nvSpPr>
          <p:spPr bwMode="auto">
            <a:xfrm>
              <a:off x="3454401" y="3111500"/>
              <a:ext cx="33338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Rectangle 629"/>
            <p:cNvSpPr>
              <a:spLocks noChangeArrowheads="1"/>
            </p:cNvSpPr>
            <p:nvPr/>
          </p:nvSpPr>
          <p:spPr bwMode="auto">
            <a:xfrm>
              <a:off x="3308351" y="3040063"/>
              <a:ext cx="36513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8" name="Rectangle 630"/>
            <p:cNvSpPr>
              <a:spLocks noChangeArrowheads="1"/>
            </p:cNvSpPr>
            <p:nvPr/>
          </p:nvSpPr>
          <p:spPr bwMode="auto">
            <a:xfrm>
              <a:off x="3308351" y="3182938"/>
              <a:ext cx="36513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9" name="Rectangle 631"/>
            <p:cNvSpPr>
              <a:spLocks noChangeArrowheads="1"/>
            </p:cNvSpPr>
            <p:nvPr/>
          </p:nvSpPr>
          <p:spPr bwMode="auto">
            <a:xfrm>
              <a:off x="3308351" y="3111500"/>
              <a:ext cx="36513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" name="Rectangle 632"/>
            <p:cNvSpPr>
              <a:spLocks noChangeArrowheads="1"/>
            </p:cNvSpPr>
            <p:nvPr/>
          </p:nvSpPr>
          <p:spPr bwMode="auto">
            <a:xfrm>
              <a:off x="3236913" y="3182938"/>
              <a:ext cx="36513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" name="Rectangle 633"/>
            <p:cNvSpPr>
              <a:spLocks noChangeArrowheads="1"/>
            </p:cNvSpPr>
            <p:nvPr/>
          </p:nvSpPr>
          <p:spPr bwMode="auto">
            <a:xfrm>
              <a:off x="3236913" y="3111500"/>
              <a:ext cx="36513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2" name="Freeform 634"/>
            <p:cNvSpPr>
              <a:spLocks/>
            </p:cNvSpPr>
            <p:nvPr/>
          </p:nvSpPr>
          <p:spPr bwMode="auto">
            <a:xfrm>
              <a:off x="2986088" y="3048000"/>
              <a:ext cx="58738" cy="163513"/>
            </a:xfrm>
            <a:custGeom>
              <a:avLst/>
              <a:gdLst>
                <a:gd name="T0" fmla="*/ 21 w 21"/>
                <a:gd name="T1" fmla="*/ 0 h 57"/>
                <a:gd name="T2" fmla="*/ 21 w 21"/>
                <a:gd name="T3" fmla="*/ 57 h 57"/>
                <a:gd name="T4" fmla="*/ 12 w 21"/>
                <a:gd name="T5" fmla="*/ 57 h 57"/>
                <a:gd name="T6" fmla="*/ 12 w 21"/>
                <a:gd name="T7" fmla="*/ 11 h 57"/>
                <a:gd name="T8" fmla="*/ 7 w 21"/>
                <a:gd name="T9" fmla="*/ 14 h 57"/>
                <a:gd name="T10" fmla="*/ 0 w 21"/>
                <a:gd name="T11" fmla="*/ 16 h 57"/>
                <a:gd name="T12" fmla="*/ 0 w 21"/>
                <a:gd name="T13" fmla="*/ 8 h 57"/>
                <a:gd name="T14" fmla="*/ 4 w 21"/>
                <a:gd name="T15" fmla="*/ 7 h 57"/>
                <a:gd name="T16" fmla="*/ 9 w 21"/>
                <a:gd name="T17" fmla="*/ 5 h 57"/>
                <a:gd name="T18" fmla="*/ 13 w 21"/>
                <a:gd name="T19" fmla="*/ 2 h 57"/>
                <a:gd name="T20" fmla="*/ 17 w 21"/>
                <a:gd name="T21" fmla="*/ 0 h 57"/>
                <a:gd name="T22" fmla="*/ 21 w 21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21" y="57"/>
                    <a:pt x="21" y="57"/>
                    <a:pt x="21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2"/>
                    <a:pt x="9" y="13"/>
                    <a:pt x="7" y="14"/>
                  </a:cubicBezTo>
                  <a:cubicBezTo>
                    <a:pt x="5" y="15"/>
                    <a:pt x="3" y="15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7"/>
                    <a:pt x="4" y="7"/>
                  </a:cubicBezTo>
                  <a:cubicBezTo>
                    <a:pt x="6" y="6"/>
                    <a:pt x="7" y="5"/>
                    <a:pt x="9" y="5"/>
                  </a:cubicBezTo>
                  <a:cubicBezTo>
                    <a:pt x="10" y="4"/>
                    <a:pt x="11" y="3"/>
                    <a:pt x="13" y="2"/>
                  </a:cubicBezTo>
                  <a:cubicBezTo>
                    <a:pt x="14" y="2"/>
                    <a:pt x="16" y="1"/>
                    <a:pt x="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3" name="Freeform 635"/>
            <p:cNvSpPr>
              <a:spLocks/>
            </p:cNvSpPr>
            <p:nvPr/>
          </p:nvSpPr>
          <p:spPr bwMode="auto">
            <a:xfrm>
              <a:off x="3097213" y="3048000"/>
              <a:ext cx="103188" cy="163513"/>
            </a:xfrm>
            <a:custGeom>
              <a:avLst/>
              <a:gdLst>
                <a:gd name="T0" fmla="*/ 36 w 36"/>
                <a:gd name="T1" fmla="*/ 57 h 57"/>
                <a:gd name="T2" fmla="*/ 0 w 36"/>
                <a:gd name="T3" fmla="*/ 57 h 57"/>
                <a:gd name="T4" fmla="*/ 0 w 36"/>
                <a:gd name="T5" fmla="*/ 53 h 57"/>
                <a:gd name="T6" fmla="*/ 1 w 36"/>
                <a:gd name="T7" fmla="*/ 48 h 57"/>
                <a:gd name="T8" fmla="*/ 3 w 36"/>
                <a:gd name="T9" fmla="*/ 44 h 57"/>
                <a:gd name="T10" fmla="*/ 6 w 36"/>
                <a:gd name="T11" fmla="*/ 40 h 57"/>
                <a:gd name="T12" fmla="*/ 9 w 36"/>
                <a:gd name="T13" fmla="*/ 36 h 57"/>
                <a:gd name="T14" fmla="*/ 13 w 36"/>
                <a:gd name="T15" fmla="*/ 33 h 57"/>
                <a:gd name="T16" fmla="*/ 17 w 36"/>
                <a:gd name="T17" fmla="*/ 30 h 57"/>
                <a:gd name="T18" fmla="*/ 21 w 36"/>
                <a:gd name="T19" fmla="*/ 27 h 57"/>
                <a:gd name="T20" fmla="*/ 23 w 36"/>
                <a:gd name="T21" fmla="*/ 23 h 57"/>
                <a:gd name="T22" fmla="*/ 25 w 36"/>
                <a:gd name="T23" fmla="*/ 20 h 57"/>
                <a:gd name="T24" fmla="*/ 26 w 36"/>
                <a:gd name="T25" fmla="*/ 16 h 57"/>
                <a:gd name="T26" fmla="*/ 25 w 36"/>
                <a:gd name="T27" fmla="*/ 12 h 57"/>
                <a:gd name="T28" fmla="*/ 23 w 36"/>
                <a:gd name="T29" fmla="*/ 10 h 57"/>
                <a:gd name="T30" fmla="*/ 20 w 36"/>
                <a:gd name="T31" fmla="*/ 8 h 57"/>
                <a:gd name="T32" fmla="*/ 16 w 36"/>
                <a:gd name="T33" fmla="*/ 7 h 57"/>
                <a:gd name="T34" fmla="*/ 9 w 36"/>
                <a:gd name="T35" fmla="*/ 9 h 57"/>
                <a:gd name="T36" fmla="*/ 2 w 36"/>
                <a:gd name="T37" fmla="*/ 14 h 57"/>
                <a:gd name="T38" fmla="*/ 2 w 36"/>
                <a:gd name="T39" fmla="*/ 5 h 57"/>
                <a:gd name="T40" fmla="*/ 6 w 36"/>
                <a:gd name="T41" fmla="*/ 3 h 57"/>
                <a:gd name="T42" fmla="*/ 9 w 36"/>
                <a:gd name="T43" fmla="*/ 1 h 57"/>
                <a:gd name="T44" fmla="*/ 13 w 36"/>
                <a:gd name="T45" fmla="*/ 0 h 57"/>
                <a:gd name="T46" fmla="*/ 18 w 36"/>
                <a:gd name="T47" fmla="*/ 0 h 57"/>
                <a:gd name="T48" fmla="*/ 25 w 36"/>
                <a:gd name="T49" fmla="*/ 1 h 57"/>
                <a:gd name="T50" fmla="*/ 30 w 36"/>
                <a:gd name="T51" fmla="*/ 4 h 57"/>
                <a:gd name="T52" fmla="*/ 34 w 36"/>
                <a:gd name="T53" fmla="*/ 9 h 57"/>
                <a:gd name="T54" fmla="*/ 35 w 36"/>
                <a:gd name="T55" fmla="*/ 15 h 57"/>
                <a:gd name="T56" fmla="*/ 34 w 36"/>
                <a:gd name="T57" fmla="*/ 22 h 57"/>
                <a:gd name="T58" fmla="*/ 32 w 36"/>
                <a:gd name="T59" fmla="*/ 27 h 57"/>
                <a:gd name="T60" fmla="*/ 28 w 36"/>
                <a:gd name="T61" fmla="*/ 31 h 57"/>
                <a:gd name="T62" fmla="*/ 23 w 36"/>
                <a:gd name="T63" fmla="*/ 36 h 57"/>
                <a:gd name="T64" fmla="*/ 18 w 36"/>
                <a:gd name="T65" fmla="*/ 39 h 57"/>
                <a:gd name="T66" fmla="*/ 14 w 36"/>
                <a:gd name="T67" fmla="*/ 43 h 57"/>
                <a:gd name="T68" fmla="*/ 11 w 36"/>
                <a:gd name="T69" fmla="*/ 46 h 57"/>
                <a:gd name="T70" fmla="*/ 10 w 36"/>
                <a:gd name="T71" fmla="*/ 49 h 57"/>
                <a:gd name="T72" fmla="*/ 10 w 36"/>
                <a:gd name="T73" fmla="*/ 49 h 57"/>
                <a:gd name="T74" fmla="*/ 36 w 36"/>
                <a:gd name="T75" fmla="*/ 49 h 57"/>
                <a:gd name="T76" fmla="*/ 36 w 36"/>
                <a:gd name="T7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57">
                  <a:moveTo>
                    <a:pt x="36" y="5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1" y="46"/>
                    <a:pt x="2" y="45"/>
                    <a:pt x="3" y="44"/>
                  </a:cubicBezTo>
                  <a:cubicBezTo>
                    <a:pt x="4" y="42"/>
                    <a:pt x="5" y="41"/>
                    <a:pt x="6" y="40"/>
                  </a:cubicBezTo>
                  <a:cubicBezTo>
                    <a:pt x="7" y="38"/>
                    <a:pt x="8" y="37"/>
                    <a:pt x="9" y="36"/>
                  </a:cubicBezTo>
                  <a:cubicBezTo>
                    <a:pt x="11" y="35"/>
                    <a:pt x="12" y="34"/>
                    <a:pt x="13" y="33"/>
                  </a:cubicBezTo>
                  <a:cubicBezTo>
                    <a:pt x="15" y="32"/>
                    <a:pt x="16" y="31"/>
                    <a:pt x="17" y="30"/>
                  </a:cubicBezTo>
                  <a:cubicBezTo>
                    <a:pt x="19" y="29"/>
                    <a:pt x="20" y="27"/>
                    <a:pt x="21" y="27"/>
                  </a:cubicBezTo>
                  <a:cubicBezTo>
                    <a:pt x="22" y="26"/>
                    <a:pt x="23" y="24"/>
                    <a:pt x="23" y="23"/>
                  </a:cubicBezTo>
                  <a:cubicBezTo>
                    <a:pt x="24" y="22"/>
                    <a:pt x="25" y="21"/>
                    <a:pt x="25" y="20"/>
                  </a:cubicBezTo>
                  <a:cubicBezTo>
                    <a:pt x="25" y="19"/>
                    <a:pt x="26" y="18"/>
                    <a:pt x="26" y="16"/>
                  </a:cubicBezTo>
                  <a:cubicBezTo>
                    <a:pt x="26" y="15"/>
                    <a:pt x="25" y="14"/>
                    <a:pt x="25" y="12"/>
                  </a:cubicBezTo>
                  <a:cubicBezTo>
                    <a:pt x="24" y="11"/>
                    <a:pt x="24" y="10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8"/>
                    <a:pt x="18" y="7"/>
                    <a:pt x="16" y="7"/>
                  </a:cubicBezTo>
                  <a:cubicBezTo>
                    <a:pt x="14" y="7"/>
                    <a:pt x="12" y="8"/>
                    <a:pt x="9" y="9"/>
                  </a:cubicBezTo>
                  <a:cubicBezTo>
                    <a:pt x="7" y="10"/>
                    <a:pt x="4" y="12"/>
                    <a:pt x="2" y="1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2"/>
                    <a:pt x="8" y="2"/>
                    <a:pt x="9" y="1"/>
                  </a:cubicBezTo>
                  <a:cubicBezTo>
                    <a:pt x="11" y="1"/>
                    <a:pt x="12" y="0"/>
                    <a:pt x="13" y="0"/>
                  </a:cubicBezTo>
                  <a:cubicBezTo>
                    <a:pt x="15" y="0"/>
                    <a:pt x="16" y="0"/>
                    <a:pt x="18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7" y="1"/>
                    <a:pt x="29" y="2"/>
                    <a:pt x="30" y="4"/>
                  </a:cubicBezTo>
                  <a:cubicBezTo>
                    <a:pt x="32" y="5"/>
                    <a:pt x="33" y="7"/>
                    <a:pt x="34" y="9"/>
                  </a:cubicBezTo>
                  <a:cubicBezTo>
                    <a:pt x="34" y="11"/>
                    <a:pt x="35" y="13"/>
                    <a:pt x="35" y="15"/>
                  </a:cubicBezTo>
                  <a:cubicBezTo>
                    <a:pt x="35" y="18"/>
                    <a:pt x="35" y="20"/>
                    <a:pt x="34" y="22"/>
                  </a:cubicBezTo>
                  <a:cubicBezTo>
                    <a:pt x="33" y="23"/>
                    <a:pt x="33" y="25"/>
                    <a:pt x="32" y="27"/>
                  </a:cubicBezTo>
                  <a:cubicBezTo>
                    <a:pt x="31" y="28"/>
                    <a:pt x="29" y="30"/>
                    <a:pt x="28" y="31"/>
                  </a:cubicBezTo>
                  <a:cubicBezTo>
                    <a:pt x="26" y="33"/>
                    <a:pt x="25" y="34"/>
                    <a:pt x="23" y="36"/>
                  </a:cubicBezTo>
                  <a:cubicBezTo>
                    <a:pt x="21" y="37"/>
                    <a:pt x="20" y="38"/>
                    <a:pt x="18" y="39"/>
                  </a:cubicBezTo>
                  <a:cubicBezTo>
                    <a:pt x="17" y="40"/>
                    <a:pt x="15" y="41"/>
                    <a:pt x="14" y="43"/>
                  </a:cubicBezTo>
                  <a:cubicBezTo>
                    <a:pt x="13" y="44"/>
                    <a:pt x="12" y="45"/>
                    <a:pt x="11" y="46"/>
                  </a:cubicBezTo>
                  <a:cubicBezTo>
                    <a:pt x="11" y="47"/>
                    <a:pt x="10" y="48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57"/>
                    <a:pt x="36" y="57"/>
                    <a:pt x="3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03" name="グループ化 902"/>
          <p:cNvGrpSpPr/>
          <p:nvPr/>
        </p:nvGrpSpPr>
        <p:grpSpPr>
          <a:xfrm>
            <a:off x="3883026" y="2822575"/>
            <a:ext cx="577850" cy="577850"/>
            <a:chOff x="3883026" y="2822575"/>
            <a:chExt cx="577850" cy="577850"/>
          </a:xfrm>
        </p:grpSpPr>
        <p:sp>
          <p:nvSpPr>
            <p:cNvPr id="84" name="Freeform 636"/>
            <p:cNvSpPr>
              <a:spLocks/>
            </p:cNvSpPr>
            <p:nvPr/>
          </p:nvSpPr>
          <p:spPr bwMode="auto">
            <a:xfrm>
              <a:off x="3883026" y="2822575"/>
              <a:ext cx="577850" cy="577850"/>
            </a:xfrm>
            <a:custGeom>
              <a:avLst/>
              <a:gdLst>
                <a:gd name="T0" fmla="*/ 176 w 202"/>
                <a:gd name="T1" fmla="*/ 0 h 202"/>
                <a:gd name="T2" fmla="*/ 27 w 202"/>
                <a:gd name="T3" fmla="*/ 0 h 202"/>
                <a:gd name="T4" fmla="*/ 0 w 202"/>
                <a:gd name="T5" fmla="*/ 27 h 202"/>
                <a:gd name="T6" fmla="*/ 0 w 202"/>
                <a:gd name="T7" fmla="*/ 63 h 202"/>
                <a:gd name="T8" fmla="*/ 0 w 202"/>
                <a:gd name="T9" fmla="*/ 175 h 202"/>
                <a:gd name="T10" fmla="*/ 27 w 202"/>
                <a:gd name="T11" fmla="*/ 202 h 202"/>
                <a:gd name="T12" fmla="*/ 176 w 202"/>
                <a:gd name="T13" fmla="*/ 202 h 202"/>
                <a:gd name="T14" fmla="*/ 202 w 202"/>
                <a:gd name="T15" fmla="*/ 175 h 202"/>
                <a:gd name="T16" fmla="*/ 202 w 202"/>
                <a:gd name="T17" fmla="*/ 63 h 202"/>
                <a:gd name="T18" fmla="*/ 202 w 202"/>
                <a:gd name="T19" fmla="*/ 27 h 202"/>
                <a:gd name="T20" fmla="*/ 176 w 202"/>
                <a:gd name="T2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2" h="202">
                  <a:moveTo>
                    <a:pt x="176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3" y="0"/>
                    <a:pt x="0" y="12"/>
                    <a:pt x="0" y="2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90"/>
                    <a:pt x="13" y="202"/>
                    <a:pt x="27" y="202"/>
                  </a:cubicBezTo>
                  <a:cubicBezTo>
                    <a:pt x="176" y="202"/>
                    <a:pt x="176" y="202"/>
                    <a:pt x="176" y="202"/>
                  </a:cubicBezTo>
                  <a:cubicBezTo>
                    <a:pt x="190" y="202"/>
                    <a:pt x="202" y="190"/>
                    <a:pt x="202" y="175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12"/>
                    <a:pt x="190" y="0"/>
                    <a:pt x="176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5" name="Rectangle 637"/>
            <p:cNvSpPr>
              <a:spLocks noChangeArrowheads="1"/>
            </p:cNvSpPr>
            <p:nvPr/>
          </p:nvSpPr>
          <p:spPr bwMode="auto">
            <a:xfrm>
              <a:off x="4318001" y="3040063"/>
              <a:ext cx="33338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6" name="Rectangle 638"/>
            <p:cNvSpPr>
              <a:spLocks noChangeArrowheads="1"/>
            </p:cNvSpPr>
            <p:nvPr/>
          </p:nvSpPr>
          <p:spPr bwMode="auto">
            <a:xfrm>
              <a:off x="4318001" y="3182938"/>
              <a:ext cx="33338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7" name="Rectangle 639"/>
            <p:cNvSpPr>
              <a:spLocks noChangeArrowheads="1"/>
            </p:cNvSpPr>
            <p:nvPr/>
          </p:nvSpPr>
          <p:spPr bwMode="auto">
            <a:xfrm>
              <a:off x="4318001" y="3111500"/>
              <a:ext cx="33338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8" name="Rectangle 640"/>
            <p:cNvSpPr>
              <a:spLocks noChangeArrowheads="1"/>
            </p:cNvSpPr>
            <p:nvPr/>
          </p:nvSpPr>
          <p:spPr bwMode="auto">
            <a:xfrm>
              <a:off x="4389438" y="3040063"/>
              <a:ext cx="36513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9" name="Rectangle 641"/>
            <p:cNvSpPr>
              <a:spLocks noChangeArrowheads="1"/>
            </p:cNvSpPr>
            <p:nvPr/>
          </p:nvSpPr>
          <p:spPr bwMode="auto">
            <a:xfrm>
              <a:off x="4389438" y="3111500"/>
              <a:ext cx="36513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0" name="Rectangle 642"/>
            <p:cNvSpPr>
              <a:spLocks noChangeArrowheads="1"/>
            </p:cNvSpPr>
            <p:nvPr/>
          </p:nvSpPr>
          <p:spPr bwMode="auto">
            <a:xfrm>
              <a:off x="4244976" y="3040063"/>
              <a:ext cx="34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1" name="Rectangle 643"/>
            <p:cNvSpPr>
              <a:spLocks noChangeArrowheads="1"/>
            </p:cNvSpPr>
            <p:nvPr/>
          </p:nvSpPr>
          <p:spPr bwMode="auto">
            <a:xfrm>
              <a:off x="4244976" y="3040063"/>
              <a:ext cx="34925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2" name="Rectangle 644"/>
            <p:cNvSpPr>
              <a:spLocks noChangeArrowheads="1"/>
            </p:cNvSpPr>
            <p:nvPr/>
          </p:nvSpPr>
          <p:spPr bwMode="auto">
            <a:xfrm>
              <a:off x="4244976" y="3182938"/>
              <a:ext cx="34925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3" name="Rectangle 645"/>
            <p:cNvSpPr>
              <a:spLocks noChangeArrowheads="1"/>
            </p:cNvSpPr>
            <p:nvPr/>
          </p:nvSpPr>
          <p:spPr bwMode="auto">
            <a:xfrm>
              <a:off x="4244976" y="3111500"/>
              <a:ext cx="34925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4" name="Rectangle 646"/>
            <p:cNvSpPr>
              <a:spLocks noChangeArrowheads="1"/>
            </p:cNvSpPr>
            <p:nvPr/>
          </p:nvSpPr>
          <p:spPr bwMode="auto">
            <a:xfrm>
              <a:off x="4171951" y="3182938"/>
              <a:ext cx="36513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5" name="Rectangle 647"/>
            <p:cNvSpPr>
              <a:spLocks noChangeArrowheads="1"/>
            </p:cNvSpPr>
            <p:nvPr/>
          </p:nvSpPr>
          <p:spPr bwMode="auto">
            <a:xfrm>
              <a:off x="4171951" y="3111500"/>
              <a:ext cx="36513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6" name="Rectangle 648"/>
            <p:cNvSpPr>
              <a:spLocks noChangeArrowheads="1"/>
            </p:cNvSpPr>
            <p:nvPr/>
          </p:nvSpPr>
          <p:spPr bwMode="auto">
            <a:xfrm>
              <a:off x="4171951" y="3111500"/>
              <a:ext cx="36513" cy="3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7" name="Freeform 649"/>
            <p:cNvSpPr>
              <a:spLocks/>
            </p:cNvSpPr>
            <p:nvPr/>
          </p:nvSpPr>
          <p:spPr bwMode="auto">
            <a:xfrm>
              <a:off x="3919538" y="3048000"/>
              <a:ext cx="60325" cy="163513"/>
            </a:xfrm>
            <a:custGeom>
              <a:avLst/>
              <a:gdLst>
                <a:gd name="T0" fmla="*/ 21 w 21"/>
                <a:gd name="T1" fmla="*/ 0 h 57"/>
                <a:gd name="T2" fmla="*/ 21 w 21"/>
                <a:gd name="T3" fmla="*/ 57 h 57"/>
                <a:gd name="T4" fmla="*/ 12 w 21"/>
                <a:gd name="T5" fmla="*/ 57 h 57"/>
                <a:gd name="T6" fmla="*/ 12 w 21"/>
                <a:gd name="T7" fmla="*/ 11 h 57"/>
                <a:gd name="T8" fmla="*/ 7 w 21"/>
                <a:gd name="T9" fmla="*/ 14 h 57"/>
                <a:gd name="T10" fmla="*/ 0 w 21"/>
                <a:gd name="T11" fmla="*/ 16 h 57"/>
                <a:gd name="T12" fmla="*/ 0 w 21"/>
                <a:gd name="T13" fmla="*/ 8 h 57"/>
                <a:gd name="T14" fmla="*/ 5 w 21"/>
                <a:gd name="T15" fmla="*/ 7 h 57"/>
                <a:gd name="T16" fmla="*/ 9 w 21"/>
                <a:gd name="T17" fmla="*/ 5 h 57"/>
                <a:gd name="T18" fmla="*/ 13 w 21"/>
                <a:gd name="T19" fmla="*/ 2 h 57"/>
                <a:gd name="T20" fmla="*/ 18 w 21"/>
                <a:gd name="T21" fmla="*/ 0 h 57"/>
                <a:gd name="T22" fmla="*/ 21 w 21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21" y="57"/>
                    <a:pt x="21" y="57"/>
                    <a:pt x="21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2"/>
                    <a:pt x="9" y="13"/>
                    <a:pt x="7" y="14"/>
                  </a:cubicBezTo>
                  <a:cubicBezTo>
                    <a:pt x="5" y="15"/>
                    <a:pt x="3" y="15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6" y="6"/>
                    <a:pt x="8" y="5"/>
                    <a:pt x="9" y="5"/>
                  </a:cubicBezTo>
                  <a:cubicBezTo>
                    <a:pt x="10" y="4"/>
                    <a:pt x="12" y="3"/>
                    <a:pt x="13" y="2"/>
                  </a:cubicBezTo>
                  <a:cubicBezTo>
                    <a:pt x="15" y="2"/>
                    <a:pt x="16" y="1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8" name="Freeform 650"/>
            <p:cNvSpPr>
              <a:spLocks/>
            </p:cNvSpPr>
            <p:nvPr/>
          </p:nvSpPr>
          <p:spPr bwMode="auto">
            <a:xfrm>
              <a:off x="4030663" y="3048000"/>
              <a:ext cx="103188" cy="163513"/>
            </a:xfrm>
            <a:custGeom>
              <a:avLst/>
              <a:gdLst>
                <a:gd name="T0" fmla="*/ 36 w 36"/>
                <a:gd name="T1" fmla="*/ 57 h 57"/>
                <a:gd name="T2" fmla="*/ 0 w 36"/>
                <a:gd name="T3" fmla="*/ 57 h 57"/>
                <a:gd name="T4" fmla="*/ 0 w 36"/>
                <a:gd name="T5" fmla="*/ 53 h 57"/>
                <a:gd name="T6" fmla="*/ 1 w 36"/>
                <a:gd name="T7" fmla="*/ 48 h 57"/>
                <a:gd name="T8" fmla="*/ 3 w 36"/>
                <a:gd name="T9" fmla="*/ 44 h 57"/>
                <a:gd name="T10" fmla="*/ 6 w 36"/>
                <a:gd name="T11" fmla="*/ 40 h 57"/>
                <a:gd name="T12" fmla="*/ 10 w 36"/>
                <a:gd name="T13" fmla="*/ 36 h 57"/>
                <a:gd name="T14" fmla="*/ 14 w 36"/>
                <a:gd name="T15" fmla="*/ 33 h 57"/>
                <a:gd name="T16" fmla="*/ 18 w 36"/>
                <a:gd name="T17" fmla="*/ 30 h 57"/>
                <a:gd name="T18" fmla="*/ 21 w 36"/>
                <a:gd name="T19" fmla="*/ 27 h 57"/>
                <a:gd name="T20" fmla="*/ 24 w 36"/>
                <a:gd name="T21" fmla="*/ 23 h 57"/>
                <a:gd name="T22" fmla="*/ 25 w 36"/>
                <a:gd name="T23" fmla="*/ 20 h 57"/>
                <a:gd name="T24" fmla="*/ 26 w 36"/>
                <a:gd name="T25" fmla="*/ 16 h 57"/>
                <a:gd name="T26" fmla="*/ 25 w 36"/>
                <a:gd name="T27" fmla="*/ 12 h 57"/>
                <a:gd name="T28" fmla="*/ 23 w 36"/>
                <a:gd name="T29" fmla="*/ 10 h 57"/>
                <a:gd name="T30" fmla="*/ 20 w 36"/>
                <a:gd name="T31" fmla="*/ 8 h 57"/>
                <a:gd name="T32" fmla="*/ 17 w 36"/>
                <a:gd name="T33" fmla="*/ 7 h 57"/>
                <a:gd name="T34" fmla="*/ 9 w 36"/>
                <a:gd name="T35" fmla="*/ 9 h 57"/>
                <a:gd name="T36" fmla="*/ 3 w 36"/>
                <a:gd name="T37" fmla="*/ 14 h 57"/>
                <a:gd name="T38" fmla="*/ 3 w 36"/>
                <a:gd name="T39" fmla="*/ 5 h 57"/>
                <a:gd name="T40" fmla="*/ 6 w 36"/>
                <a:gd name="T41" fmla="*/ 3 h 57"/>
                <a:gd name="T42" fmla="*/ 10 w 36"/>
                <a:gd name="T43" fmla="*/ 1 h 57"/>
                <a:gd name="T44" fmla="*/ 14 w 36"/>
                <a:gd name="T45" fmla="*/ 0 h 57"/>
                <a:gd name="T46" fmla="*/ 18 w 36"/>
                <a:gd name="T47" fmla="*/ 0 h 57"/>
                <a:gd name="T48" fmla="*/ 25 w 36"/>
                <a:gd name="T49" fmla="*/ 1 h 57"/>
                <a:gd name="T50" fmla="*/ 30 w 36"/>
                <a:gd name="T51" fmla="*/ 4 h 57"/>
                <a:gd name="T52" fmla="*/ 34 w 36"/>
                <a:gd name="T53" fmla="*/ 9 h 57"/>
                <a:gd name="T54" fmla="*/ 35 w 36"/>
                <a:gd name="T55" fmla="*/ 15 h 57"/>
                <a:gd name="T56" fmla="*/ 34 w 36"/>
                <a:gd name="T57" fmla="*/ 22 h 57"/>
                <a:gd name="T58" fmla="*/ 32 w 36"/>
                <a:gd name="T59" fmla="*/ 27 h 57"/>
                <a:gd name="T60" fmla="*/ 28 w 36"/>
                <a:gd name="T61" fmla="*/ 31 h 57"/>
                <a:gd name="T62" fmla="*/ 23 w 36"/>
                <a:gd name="T63" fmla="*/ 36 h 57"/>
                <a:gd name="T64" fmla="*/ 19 w 36"/>
                <a:gd name="T65" fmla="*/ 39 h 57"/>
                <a:gd name="T66" fmla="*/ 14 w 36"/>
                <a:gd name="T67" fmla="*/ 43 h 57"/>
                <a:gd name="T68" fmla="*/ 12 w 36"/>
                <a:gd name="T69" fmla="*/ 46 h 57"/>
                <a:gd name="T70" fmla="*/ 10 w 36"/>
                <a:gd name="T71" fmla="*/ 49 h 57"/>
                <a:gd name="T72" fmla="*/ 10 w 36"/>
                <a:gd name="T73" fmla="*/ 49 h 57"/>
                <a:gd name="T74" fmla="*/ 36 w 36"/>
                <a:gd name="T75" fmla="*/ 49 h 57"/>
                <a:gd name="T76" fmla="*/ 36 w 36"/>
                <a:gd name="T77" fmla="*/ 57 h 57"/>
                <a:gd name="T78" fmla="*/ 36 w 36"/>
                <a:gd name="T7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" h="57">
                  <a:moveTo>
                    <a:pt x="36" y="5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49"/>
                    <a:pt x="1" y="48"/>
                  </a:cubicBezTo>
                  <a:cubicBezTo>
                    <a:pt x="2" y="46"/>
                    <a:pt x="2" y="45"/>
                    <a:pt x="3" y="44"/>
                  </a:cubicBezTo>
                  <a:cubicBezTo>
                    <a:pt x="4" y="42"/>
                    <a:pt x="5" y="41"/>
                    <a:pt x="6" y="40"/>
                  </a:cubicBezTo>
                  <a:cubicBezTo>
                    <a:pt x="7" y="38"/>
                    <a:pt x="8" y="37"/>
                    <a:pt x="10" y="36"/>
                  </a:cubicBezTo>
                  <a:cubicBezTo>
                    <a:pt x="11" y="35"/>
                    <a:pt x="12" y="34"/>
                    <a:pt x="14" y="33"/>
                  </a:cubicBezTo>
                  <a:cubicBezTo>
                    <a:pt x="15" y="32"/>
                    <a:pt x="16" y="31"/>
                    <a:pt x="18" y="30"/>
                  </a:cubicBezTo>
                  <a:cubicBezTo>
                    <a:pt x="19" y="29"/>
                    <a:pt x="20" y="27"/>
                    <a:pt x="21" y="27"/>
                  </a:cubicBezTo>
                  <a:cubicBezTo>
                    <a:pt x="22" y="26"/>
                    <a:pt x="23" y="24"/>
                    <a:pt x="24" y="23"/>
                  </a:cubicBezTo>
                  <a:cubicBezTo>
                    <a:pt x="24" y="22"/>
                    <a:pt x="25" y="21"/>
                    <a:pt x="25" y="20"/>
                  </a:cubicBezTo>
                  <a:cubicBezTo>
                    <a:pt x="26" y="19"/>
                    <a:pt x="26" y="18"/>
                    <a:pt x="26" y="16"/>
                  </a:cubicBezTo>
                  <a:cubicBezTo>
                    <a:pt x="26" y="15"/>
                    <a:pt x="26" y="14"/>
                    <a:pt x="25" y="12"/>
                  </a:cubicBezTo>
                  <a:cubicBezTo>
                    <a:pt x="25" y="11"/>
                    <a:pt x="24" y="10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8"/>
                    <a:pt x="18" y="7"/>
                    <a:pt x="17" y="7"/>
                  </a:cubicBezTo>
                  <a:cubicBezTo>
                    <a:pt x="14" y="7"/>
                    <a:pt x="12" y="8"/>
                    <a:pt x="9" y="9"/>
                  </a:cubicBezTo>
                  <a:cubicBezTo>
                    <a:pt x="7" y="10"/>
                    <a:pt x="5" y="12"/>
                    <a:pt x="3" y="1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7" y="2"/>
                    <a:pt x="8" y="2"/>
                    <a:pt x="10" y="1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7" y="0"/>
                    <a:pt x="18" y="0"/>
                  </a:cubicBezTo>
                  <a:cubicBezTo>
                    <a:pt x="21" y="0"/>
                    <a:pt x="23" y="0"/>
                    <a:pt x="25" y="1"/>
                  </a:cubicBezTo>
                  <a:cubicBezTo>
                    <a:pt x="27" y="1"/>
                    <a:pt x="29" y="2"/>
                    <a:pt x="30" y="4"/>
                  </a:cubicBezTo>
                  <a:cubicBezTo>
                    <a:pt x="32" y="5"/>
                    <a:pt x="33" y="7"/>
                    <a:pt x="34" y="9"/>
                  </a:cubicBezTo>
                  <a:cubicBezTo>
                    <a:pt x="35" y="11"/>
                    <a:pt x="35" y="13"/>
                    <a:pt x="35" y="15"/>
                  </a:cubicBezTo>
                  <a:cubicBezTo>
                    <a:pt x="35" y="18"/>
                    <a:pt x="35" y="20"/>
                    <a:pt x="34" y="22"/>
                  </a:cubicBezTo>
                  <a:cubicBezTo>
                    <a:pt x="34" y="23"/>
                    <a:pt x="33" y="25"/>
                    <a:pt x="32" y="27"/>
                  </a:cubicBezTo>
                  <a:cubicBezTo>
                    <a:pt x="31" y="28"/>
                    <a:pt x="30" y="30"/>
                    <a:pt x="28" y="31"/>
                  </a:cubicBezTo>
                  <a:cubicBezTo>
                    <a:pt x="27" y="33"/>
                    <a:pt x="25" y="34"/>
                    <a:pt x="23" y="36"/>
                  </a:cubicBezTo>
                  <a:cubicBezTo>
                    <a:pt x="22" y="37"/>
                    <a:pt x="20" y="38"/>
                    <a:pt x="19" y="39"/>
                  </a:cubicBezTo>
                  <a:cubicBezTo>
                    <a:pt x="17" y="40"/>
                    <a:pt x="16" y="41"/>
                    <a:pt x="14" y="43"/>
                  </a:cubicBezTo>
                  <a:cubicBezTo>
                    <a:pt x="13" y="44"/>
                    <a:pt x="12" y="45"/>
                    <a:pt x="12" y="46"/>
                  </a:cubicBezTo>
                  <a:cubicBezTo>
                    <a:pt x="11" y="47"/>
                    <a:pt x="10" y="48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9" name="Freeform 651"/>
            <p:cNvSpPr>
              <a:spLocks noEditPoints="1"/>
            </p:cNvSpPr>
            <p:nvPr/>
          </p:nvSpPr>
          <p:spPr bwMode="auto">
            <a:xfrm>
              <a:off x="3883026" y="2822575"/>
              <a:ext cx="503238" cy="77788"/>
            </a:xfrm>
            <a:custGeom>
              <a:avLst/>
              <a:gdLst>
                <a:gd name="T0" fmla="*/ 176 w 176"/>
                <a:gd name="T1" fmla="*/ 0 h 27"/>
                <a:gd name="T2" fmla="*/ 176 w 176"/>
                <a:gd name="T3" fmla="*/ 0 h 27"/>
                <a:gd name="T4" fmla="*/ 176 w 176"/>
                <a:gd name="T5" fmla="*/ 0 h 27"/>
                <a:gd name="T6" fmla="*/ 176 w 176"/>
                <a:gd name="T7" fmla="*/ 0 h 27"/>
                <a:gd name="T8" fmla="*/ 27 w 176"/>
                <a:gd name="T9" fmla="*/ 0 h 27"/>
                <a:gd name="T10" fmla="*/ 0 w 176"/>
                <a:gd name="T11" fmla="*/ 27 h 27"/>
                <a:gd name="T12" fmla="*/ 0 w 176"/>
                <a:gd name="T13" fmla="*/ 27 h 27"/>
                <a:gd name="T14" fmla="*/ 27 w 176"/>
                <a:gd name="T15" fmla="*/ 0 h 27"/>
                <a:gd name="T16" fmla="*/ 176 w 176"/>
                <a:gd name="T17" fmla="*/ 0 h 27"/>
                <a:gd name="T18" fmla="*/ 176 w 176"/>
                <a:gd name="T19" fmla="*/ 0 h 27"/>
                <a:gd name="T20" fmla="*/ 176 w 176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7">
                  <a:moveTo>
                    <a:pt x="17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moveTo>
                    <a:pt x="176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3" y="0"/>
                    <a:pt x="0" y="1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3" y="0"/>
                    <a:pt x="2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0" name="Freeform 652"/>
            <p:cNvSpPr>
              <a:spLocks noEditPoints="1"/>
            </p:cNvSpPr>
            <p:nvPr/>
          </p:nvSpPr>
          <p:spPr bwMode="auto">
            <a:xfrm>
              <a:off x="3883026" y="2822575"/>
              <a:ext cx="554038" cy="552450"/>
            </a:xfrm>
            <a:custGeom>
              <a:avLst/>
              <a:gdLst>
                <a:gd name="T0" fmla="*/ 13 w 194"/>
                <a:gd name="T1" fmla="*/ 95 h 193"/>
                <a:gd name="T2" fmla="*/ 13 w 194"/>
                <a:gd name="T3" fmla="*/ 87 h 193"/>
                <a:gd name="T4" fmla="*/ 18 w 194"/>
                <a:gd name="T5" fmla="*/ 86 h 193"/>
                <a:gd name="T6" fmla="*/ 22 w 194"/>
                <a:gd name="T7" fmla="*/ 84 h 193"/>
                <a:gd name="T8" fmla="*/ 26 w 194"/>
                <a:gd name="T9" fmla="*/ 81 h 193"/>
                <a:gd name="T10" fmla="*/ 31 w 194"/>
                <a:gd name="T11" fmla="*/ 79 h 193"/>
                <a:gd name="T12" fmla="*/ 34 w 194"/>
                <a:gd name="T13" fmla="*/ 79 h 193"/>
                <a:gd name="T14" fmla="*/ 34 w 194"/>
                <a:gd name="T15" fmla="*/ 136 h 193"/>
                <a:gd name="T16" fmla="*/ 25 w 194"/>
                <a:gd name="T17" fmla="*/ 136 h 193"/>
                <a:gd name="T18" fmla="*/ 25 w 194"/>
                <a:gd name="T19" fmla="*/ 90 h 193"/>
                <a:gd name="T20" fmla="*/ 20 w 194"/>
                <a:gd name="T21" fmla="*/ 93 h 193"/>
                <a:gd name="T22" fmla="*/ 13 w 194"/>
                <a:gd name="T23" fmla="*/ 95 h 193"/>
                <a:gd name="T24" fmla="*/ 176 w 194"/>
                <a:gd name="T25" fmla="*/ 0 h 193"/>
                <a:gd name="T26" fmla="*/ 27 w 194"/>
                <a:gd name="T27" fmla="*/ 0 h 193"/>
                <a:gd name="T28" fmla="*/ 0 w 194"/>
                <a:gd name="T29" fmla="*/ 27 h 193"/>
                <a:gd name="T30" fmla="*/ 0 w 194"/>
                <a:gd name="T31" fmla="*/ 63 h 193"/>
                <a:gd name="T32" fmla="*/ 0 w 194"/>
                <a:gd name="T33" fmla="*/ 171 h 193"/>
                <a:gd name="T34" fmla="*/ 8 w 194"/>
                <a:gd name="T35" fmla="*/ 193 h 193"/>
                <a:gd name="T36" fmla="*/ 64 w 194"/>
                <a:gd name="T37" fmla="*/ 136 h 193"/>
                <a:gd name="T38" fmla="*/ 52 w 194"/>
                <a:gd name="T39" fmla="*/ 136 h 193"/>
                <a:gd name="T40" fmla="*/ 52 w 194"/>
                <a:gd name="T41" fmla="*/ 132 h 193"/>
                <a:gd name="T42" fmla="*/ 53 w 194"/>
                <a:gd name="T43" fmla="*/ 127 h 193"/>
                <a:gd name="T44" fmla="*/ 55 w 194"/>
                <a:gd name="T45" fmla="*/ 123 h 193"/>
                <a:gd name="T46" fmla="*/ 58 w 194"/>
                <a:gd name="T47" fmla="*/ 119 h 193"/>
                <a:gd name="T48" fmla="*/ 62 w 194"/>
                <a:gd name="T49" fmla="*/ 115 h 193"/>
                <a:gd name="T50" fmla="*/ 66 w 194"/>
                <a:gd name="T51" fmla="*/ 112 h 193"/>
                <a:gd name="T52" fmla="*/ 70 w 194"/>
                <a:gd name="T53" fmla="*/ 109 h 193"/>
                <a:gd name="T54" fmla="*/ 73 w 194"/>
                <a:gd name="T55" fmla="*/ 106 h 193"/>
                <a:gd name="T56" fmla="*/ 76 w 194"/>
                <a:gd name="T57" fmla="*/ 102 h 193"/>
                <a:gd name="T58" fmla="*/ 77 w 194"/>
                <a:gd name="T59" fmla="*/ 99 h 193"/>
                <a:gd name="T60" fmla="*/ 78 w 194"/>
                <a:gd name="T61" fmla="*/ 95 h 193"/>
                <a:gd name="T62" fmla="*/ 77 w 194"/>
                <a:gd name="T63" fmla="*/ 91 h 193"/>
                <a:gd name="T64" fmla="*/ 75 w 194"/>
                <a:gd name="T65" fmla="*/ 89 h 193"/>
                <a:gd name="T66" fmla="*/ 72 w 194"/>
                <a:gd name="T67" fmla="*/ 87 h 193"/>
                <a:gd name="T68" fmla="*/ 69 w 194"/>
                <a:gd name="T69" fmla="*/ 86 h 193"/>
                <a:gd name="T70" fmla="*/ 61 w 194"/>
                <a:gd name="T71" fmla="*/ 88 h 193"/>
                <a:gd name="T72" fmla="*/ 55 w 194"/>
                <a:gd name="T73" fmla="*/ 93 h 193"/>
                <a:gd name="T74" fmla="*/ 55 w 194"/>
                <a:gd name="T75" fmla="*/ 84 h 193"/>
                <a:gd name="T76" fmla="*/ 58 w 194"/>
                <a:gd name="T77" fmla="*/ 82 h 193"/>
                <a:gd name="T78" fmla="*/ 62 w 194"/>
                <a:gd name="T79" fmla="*/ 80 h 193"/>
                <a:gd name="T80" fmla="*/ 66 w 194"/>
                <a:gd name="T81" fmla="*/ 79 h 193"/>
                <a:gd name="T82" fmla="*/ 70 w 194"/>
                <a:gd name="T83" fmla="*/ 79 h 193"/>
                <a:gd name="T84" fmla="*/ 77 w 194"/>
                <a:gd name="T85" fmla="*/ 80 h 193"/>
                <a:gd name="T86" fmla="*/ 82 w 194"/>
                <a:gd name="T87" fmla="*/ 83 h 193"/>
                <a:gd name="T88" fmla="*/ 86 w 194"/>
                <a:gd name="T89" fmla="*/ 88 h 193"/>
                <a:gd name="T90" fmla="*/ 87 w 194"/>
                <a:gd name="T91" fmla="*/ 94 h 193"/>
                <a:gd name="T92" fmla="*/ 86 w 194"/>
                <a:gd name="T93" fmla="*/ 101 h 193"/>
                <a:gd name="T94" fmla="*/ 84 w 194"/>
                <a:gd name="T95" fmla="*/ 106 h 193"/>
                <a:gd name="T96" fmla="*/ 80 w 194"/>
                <a:gd name="T97" fmla="*/ 110 h 193"/>
                <a:gd name="T98" fmla="*/ 75 w 194"/>
                <a:gd name="T99" fmla="*/ 115 h 193"/>
                <a:gd name="T100" fmla="*/ 71 w 194"/>
                <a:gd name="T101" fmla="*/ 118 h 193"/>
                <a:gd name="T102" fmla="*/ 66 w 194"/>
                <a:gd name="T103" fmla="*/ 122 h 193"/>
                <a:gd name="T104" fmla="*/ 64 w 194"/>
                <a:gd name="T105" fmla="*/ 125 h 193"/>
                <a:gd name="T106" fmla="*/ 62 w 194"/>
                <a:gd name="T107" fmla="*/ 128 h 193"/>
                <a:gd name="T108" fmla="*/ 62 w 194"/>
                <a:gd name="T109" fmla="*/ 128 h 193"/>
                <a:gd name="T110" fmla="*/ 72 w 194"/>
                <a:gd name="T111" fmla="*/ 128 h 193"/>
                <a:gd name="T112" fmla="*/ 194 w 194"/>
                <a:gd name="T113" fmla="*/ 7 h 193"/>
                <a:gd name="T114" fmla="*/ 176 w 194"/>
                <a:gd name="T115" fmla="*/ 0 h 193"/>
                <a:gd name="T116" fmla="*/ 176 w 194"/>
                <a:gd name="T117" fmla="*/ 0 h 193"/>
                <a:gd name="T118" fmla="*/ 176 w 194"/>
                <a:gd name="T119" fmla="*/ 0 h 193"/>
                <a:gd name="T120" fmla="*/ 176 w 194"/>
                <a:gd name="T1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4" h="193">
                  <a:moveTo>
                    <a:pt x="13" y="95"/>
                  </a:moveTo>
                  <a:cubicBezTo>
                    <a:pt x="13" y="87"/>
                    <a:pt x="13" y="87"/>
                    <a:pt x="13" y="87"/>
                  </a:cubicBezTo>
                  <a:cubicBezTo>
                    <a:pt x="15" y="87"/>
                    <a:pt x="16" y="86"/>
                    <a:pt x="18" y="86"/>
                  </a:cubicBezTo>
                  <a:cubicBezTo>
                    <a:pt x="19" y="85"/>
                    <a:pt x="21" y="84"/>
                    <a:pt x="22" y="84"/>
                  </a:cubicBezTo>
                  <a:cubicBezTo>
                    <a:pt x="23" y="83"/>
                    <a:pt x="25" y="82"/>
                    <a:pt x="26" y="81"/>
                  </a:cubicBezTo>
                  <a:cubicBezTo>
                    <a:pt x="28" y="81"/>
                    <a:pt x="29" y="80"/>
                    <a:pt x="31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91"/>
                    <a:pt x="22" y="92"/>
                    <a:pt x="20" y="93"/>
                  </a:cubicBezTo>
                  <a:cubicBezTo>
                    <a:pt x="18" y="94"/>
                    <a:pt x="16" y="94"/>
                    <a:pt x="13" y="95"/>
                  </a:cubicBezTo>
                  <a:moveTo>
                    <a:pt x="176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3" y="0"/>
                    <a:pt x="0" y="12"/>
                    <a:pt x="0" y="2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80"/>
                    <a:pt x="3" y="187"/>
                    <a:pt x="8" y="193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32"/>
                    <a:pt x="52" y="132"/>
                    <a:pt x="52" y="132"/>
                  </a:cubicBezTo>
                  <a:cubicBezTo>
                    <a:pt x="52" y="130"/>
                    <a:pt x="53" y="128"/>
                    <a:pt x="53" y="127"/>
                  </a:cubicBezTo>
                  <a:cubicBezTo>
                    <a:pt x="54" y="125"/>
                    <a:pt x="54" y="124"/>
                    <a:pt x="55" y="123"/>
                  </a:cubicBezTo>
                  <a:cubicBezTo>
                    <a:pt x="56" y="121"/>
                    <a:pt x="57" y="120"/>
                    <a:pt x="58" y="119"/>
                  </a:cubicBezTo>
                  <a:cubicBezTo>
                    <a:pt x="59" y="117"/>
                    <a:pt x="60" y="116"/>
                    <a:pt x="62" y="115"/>
                  </a:cubicBezTo>
                  <a:cubicBezTo>
                    <a:pt x="63" y="114"/>
                    <a:pt x="64" y="113"/>
                    <a:pt x="66" y="112"/>
                  </a:cubicBezTo>
                  <a:cubicBezTo>
                    <a:pt x="67" y="111"/>
                    <a:pt x="68" y="110"/>
                    <a:pt x="70" y="109"/>
                  </a:cubicBezTo>
                  <a:cubicBezTo>
                    <a:pt x="71" y="108"/>
                    <a:pt x="72" y="106"/>
                    <a:pt x="73" y="106"/>
                  </a:cubicBezTo>
                  <a:cubicBezTo>
                    <a:pt x="74" y="105"/>
                    <a:pt x="75" y="103"/>
                    <a:pt x="76" y="102"/>
                  </a:cubicBezTo>
                  <a:cubicBezTo>
                    <a:pt x="76" y="101"/>
                    <a:pt x="77" y="100"/>
                    <a:pt x="77" y="99"/>
                  </a:cubicBezTo>
                  <a:cubicBezTo>
                    <a:pt x="78" y="98"/>
                    <a:pt x="78" y="97"/>
                    <a:pt x="78" y="95"/>
                  </a:cubicBezTo>
                  <a:cubicBezTo>
                    <a:pt x="78" y="94"/>
                    <a:pt x="78" y="93"/>
                    <a:pt x="77" y="91"/>
                  </a:cubicBezTo>
                  <a:cubicBezTo>
                    <a:pt x="77" y="90"/>
                    <a:pt x="76" y="89"/>
                    <a:pt x="75" y="89"/>
                  </a:cubicBezTo>
                  <a:cubicBezTo>
                    <a:pt x="74" y="88"/>
                    <a:pt x="73" y="87"/>
                    <a:pt x="72" y="87"/>
                  </a:cubicBezTo>
                  <a:cubicBezTo>
                    <a:pt x="71" y="87"/>
                    <a:pt x="70" y="86"/>
                    <a:pt x="69" y="86"/>
                  </a:cubicBezTo>
                  <a:cubicBezTo>
                    <a:pt x="66" y="86"/>
                    <a:pt x="64" y="87"/>
                    <a:pt x="61" y="88"/>
                  </a:cubicBezTo>
                  <a:cubicBezTo>
                    <a:pt x="59" y="89"/>
                    <a:pt x="57" y="91"/>
                    <a:pt x="55" y="93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6" y="83"/>
                    <a:pt x="57" y="82"/>
                    <a:pt x="58" y="82"/>
                  </a:cubicBezTo>
                  <a:cubicBezTo>
                    <a:pt x="59" y="81"/>
                    <a:pt x="60" y="81"/>
                    <a:pt x="62" y="80"/>
                  </a:cubicBezTo>
                  <a:cubicBezTo>
                    <a:pt x="63" y="80"/>
                    <a:pt x="64" y="79"/>
                    <a:pt x="66" y="79"/>
                  </a:cubicBezTo>
                  <a:cubicBezTo>
                    <a:pt x="67" y="79"/>
                    <a:pt x="69" y="79"/>
                    <a:pt x="70" y="79"/>
                  </a:cubicBezTo>
                  <a:cubicBezTo>
                    <a:pt x="73" y="79"/>
                    <a:pt x="75" y="79"/>
                    <a:pt x="77" y="80"/>
                  </a:cubicBezTo>
                  <a:cubicBezTo>
                    <a:pt x="79" y="80"/>
                    <a:pt x="81" y="81"/>
                    <a:pt x="82" y="83"/>
                  </a:cubicBezTo>
                  <a:cubicBezTo>
                    <a:pt x="84" y="84"/>
                    <a:pt x="85" y="86"/>
                    <a:pt x="86" y="88"/>
                  </a:cubicBezTo>
                  <a:cubicBezTo>
                    <a:pt x="87" y="90"/>
                    <a:pt x="87" y="92"/>
                    <a:pt x="87" y="94"/>
                  </a:cubicBezTo>
                  <a:cubicBezTo>
                    <a:pt x="87" y="97"/>
                    <a:pt x="87" y="99"/>
                    <a:pt x="86" y="101"/>
                  </a:cubicBezTo>
                  <a:cubicBezTo>
                    <a:pt x="86" y="102"/>
                    <a:pt x="85" y="104"/>
                    <a:pt x="84" y="106"/>
                  </a:cubicBezTo>
                  <a:cubicBezTo>
                    <a:pt x="83" y="107"/>
                    <a:pt x="82" y="109"/>
                    <a:pt x="80" y="110"/>
                  </a:cubicBezTo>
                  <a:cubicBezTo>
                    <a:pt x="79" y="112"/>
                    <a:pt x="77" y="113"/>
                    <a:pt x="75" y="115"/>
                  </a:cubicBezTo>
                  <a:cubicBezTo>
                    <a:pt x="74" y="116"/>
                    <a:pt x="72" y="117"/>
                    <a:pt x="71" y="118"/>
                  </a:cubicBezTo>
                  <a:cubicBezTo>
                    <a:pt x="69" y="119"/>
                    <a:pt x="68" y="120"/>
                    <a:pt x="66" y="122"/>
                  </a:cubicBezTo>
                  <a:cubicBezTo>
                    <a:pt x="65" y="123"/>
                    <a:pt x="64" y="124"/>
                    <a:pt x="64" y="125"/>
                  </a:cubicBezTo>
                  <a:cubicBezTo>
                    <a:pt x="63" y="126"/>
                    <a:pt x="62" y="127"/>
                    <a:pt x="62" y="128"/>
                  </a:cubicBezTo>
                  <a:cubicBezTo>
                    <a:pt x="62" y="128"/>
                    <a:pt x="62" y="128"/>
                    <a:pt x="62" y="128"/>
                  </a:cubicBezTo>
                  <a:cubicBezTo>
                    <a:pt x="72" y="128"/>
                    <a:pt x="72" y="128"/>
                    <a:pt x="72" y="128"/>
                  </a:cubicBezTo>
                  <a:cubicBezTo>
                    <a:pt x="194" y="7"/>
                    <a:pt x="194" y="7"/>
                    <a:pt x="194" y="7"/>
                  </a:cubicBezTo>
                  <a:cubicBezTo>
                    <a:pt x="189" y="3"/>
                    <a:pt x="183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1" name="Freeform 653"/>
            <p:cNvSpPr>
              <a:spLocks/>
            </p:cNvSpPr>
            <p:nvPr/>
          </p:nvSpPr>
          <p:spPr bwMode="auto">
            <a:xfrm>
              <a:off x="3919538" y="3048000"/>
              <a:ext cx="60325" cy="163513"/>
            </a:xfrm>
            <a:custGeom>
              <a:avLst/>
              <a:gdLst>
                <a:gd name="T0" fmla="*/ 21 w 21"/>
                <a:gd name="T1" fmla="*/ 0 h 57"/>
                <a:gd name="T2" fmla="*/ 18 w 21"/>
                <a:gd name="T3" fmla="*/ 0 h 57"/>
                <a:gd name="T4" fmla="*/ 13 w 21"/>
                <a:gd name="T5" fmla="*/ 2 h 57"/>
                <a:gd name="T6" fmla="*/ 9 w 21"/>
                <a:gd name="T7" fmla="*/ 5 h 57"/>
                <a:gd name="T8" fmla="*/ 5 w 21"/>
                <a:gd name="T9" fmla="*/ 7 h 57"/>
                <a:gd name="T10" fmla="*/ 0 w 21"/>
                <a:gd name="T11" fmla="*/ 8 h 57"/>
                <a:gd name="T12" fmla="*/ 0 w 21"/>
                <a:gd name="T13" fmla="*/ 16 h 57"/>
                <a:gd name="T14" fmla="*/ 7 w 21"/>
                <a:gd name="T15" fmla="*/ 14 h 57"/>
                <a:gd name="T16" fmla="*/ 12 w 21"/>
                <a:gd name="T17" fmla="*/ 11 h 57"/>
                <a:gd name="T18" fmla="*/ 12 w 21"/>
                <a:gd name="T19" fmla="*/ 57 h 57"/>
                <a:gd name="T20" fmla="*/ 21 w 21"/>
                <a:gd name="T21" fmla="*/ 57 h 57"/>
                <a:gd name="T22" fmla="*/ 21 w 21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1"/>
                    <a:pt x="15" y="2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8" y="5"/>
                    <a:pt x="6" y="6"/>
                    <a:pt x="5" y="7"/>
                  </a:cubicBezTo>
                  <a:cubicBezTo>
                    <a:pt x="3" y="7"/>
                    <a:pt x="2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5"/>
                    <a:pt x="5" y="15"/>
                    <a:pt x="7" y="14"/>
                  </a:cubicBezTo>
                  <a:cubicBezTo>
                    <a:pt x="9" y="13"/>
                    <a:pt x="11" y="12"/>
                    <a:pt x="12" y="11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Freeform 654"/>
            <p:cNvSpPr>
              <a:spLocks/>
            </p:cNvSpPr>
            <p:nvPr/>
          </p:nvSpPr>
          <p:spPr bwMode="auto">
            <a:xfrm>
              <a:off x="4030663" y="3048000"/>
              <a:ext cx="100013" cy="163513"/>
            </a:xfrm>
            <a:custGeom>
              <a:avLst/>
              <a:gdLst>
                <a:gd name="T0" fmla="*/ 18 w 35"/>
                <a:gd name="T1" fmla="*/ 0 h 57"/>
                <a:gd name="T2" fmla="*/ 14 w 35"/>
                <a:gd name="T3" fmla="*/ 0 h 57"/>
                <a:gd name="T4" fmla="*/ 10 w 35"/>
                <a:gd name="T5" fmla="*/ 1 h 57"/>
                <a:gd name="T6" fmla="*/ 6 w 35"/>
                <a:gd name="T7" fmla="*/ 3 h 57"/>
                <a:gd name="T8" fmla="*/ 3 w 35"/>
                <a:gd name="T9" fmla="*/ 5 h 57"/>
                <a:gd name="T10" fmla="*/ 3 w 35"/>
                <a:gd name="T11" fmla="*/ 14 h 57"/>
                <a:gd name="T12" fmla="*/ 9 w 35"/>
                <a:gd name="T13" fmla="*/ 9 h 57"/>
                <a:gd name="T14" fmla="*/ 17 w 35"/>
                <a:gd name="T15" fmla="*/ 7 h 57"/>
                <a:gd name="T16" fmla="*/ 20 w 35"/>
                <a:gd name="T17" fmla="*/ 8 h 57"/>
                <a:gd name="T18" fmla="*/ 23 w 35"/>
                <a:gd name="T19" fmla="*/ 10 h 57"/>
                <a:gd name="T20" fmla="*/ 25 w 35"/>
                <a:gd name="T21" fmla="*/ 12 h 57"/>
                <a:gd name="T22" fmla="*/ 26 w 35"/>
                <a:gd name="T23" fmla="*/ 16 h 57"/>
                <a:gd name="T24" fmla="*/ 25 w 35"/>
                <a:gd name="T25" fmla="*/ 20 h 57"/>
                <a:gd name="T26" fmla="*/ 24 w 35"/>
                <a:gd name="T27" fmla="*/ 23 h 57"/>
                <a:gd name="T28" fmla="*/ 21 w 35"/>
                <a:gd name="T29" fmla="*/ 27 h 57"/>
                <a:gd name="T30" fmla="*/ 18 w 35"/>
                <a:gd name="T31" fmla="*/ 30 h 57"/>
                <a:gd name="T32" fmla="*/ 14 w 35"/>
                <a:gd name="T33" fmla="*/ 33 h 57"/>
                <a:gd name="T34" fmla="*/ 10 w 35"/>
                <a:gd name="T35" fmla="*/ 36 h 57"/>
                <a:gd name="T36" fmla="*/ 6 w 35"/>
                <a:gd name="T37" fmla="*/ 40 h 57"/>
                <a:gd name="T38" fmla="*/ 3 w 35"/>
                <a:gd name="T39" fmla="*/ 44 h 57"/>
                <a:gd name="T40" fmla="*/ 1 w 35"/>
                <a:gd name="T41" fmla="*/ 48 h 57"/>
                <a:gd name="T42" fmla="*/ 0 w 35"/>
                <a:gd name="T43" fmla="*/ 53 h 57"/>
                <a:gd name="T44" fmla="*/ 0 w 35"/>
                <a:gd name="T45" fmla="*/ 57 h 57"/>
                <a:gd name="T46" fmla="*/ 12 w 35"/>
                <a:gd name="T47" fmla="*/ 57 h 57"/>
                <a:gd name="T48" fmla="*/ 20 w 35"/>
                <a:gd name="T49" fmla="*/ 49 h 57"/>
                <a:gd name="T50" fmla="*/ 10 w 35"/>
                <a:gd name="T51" fmla="*/ 49 h 57"/>
                <a:gd name="T52" fmla="*/ 10 w 35"/>
                <a:gd name="T53" fmla="*/ 49 h 57"/>
                <a:gd name="T54" fmla="*/ 12 w 35"/>
                <a:gd name="T55" fmla="*/ 46 h 57"/>
                <a:gd name="T56" fmla="*/ 14 w 35"/>
                <a:gd name="T57" fmla="*/ 43 h 57"/>
                <a:gd name="T58" fmla="*/ 19 w 35"/>
                <a:gd name="T59" fmla="*/ 39 h 57"/>
                <a:gd name="T60" fmla="*/ 23 w 35"/>
                <a:gd name="T61" fmla="*/ 36 h 57"/>
                <a:gd name="T62" fmla="*/ 28 w 35"/>
                <a:gd name="T63" fmla="*/ 31 h 57"/>
                <a:gd name="T64" fmla="*/ 32 w 35"/>
                <a:gd name="T65" fmla="*/ 27 h 57"/>
                <a:gd name="T66" fmla="*/ 34 w 35"/>
                <a:gd name="T67" fmla="*/ 22 h 57"/>
                <a:gd name="T68" fmla="*/ 35 w 35"/>
                <a:gd name="T69" fmla="*/ 15 h 57"/>
                <a:gd name="T70" fmla="*/ 34 w 35"/>
                <a:gd name="T71" fmla="*/ 9 h 57"/>
                <a:gd name="T72" fmla="*/ 30 w 35"/>
                <a:gd name="T73" fmla="*/ 4 h 57"/>
                <a:gd name="T74" fmla="*/ 25 w 35"/>
                <a:gd name="T75" fmla="*/ 1 h 57"/>
                <a:gd name="T76" fmla="*/ 18 w 35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57">
                  <a:moveTo>
                    <a:pt x="18" y="0"/>
                  </a:moveTo>
                  <a:cubicBezTo>
                    <a:pt x="17" y="0"/>
                    <a:pt x="15" y="0"/>
                    <a:pt x="14" y="0"/>
                  </a:cubicBezTo>
                  <a:cubicBezTo>
                    <a:pt x="12" y="0"/>
                    <a:pt x="11" y="1"/>
                    <a:pt x="10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5" y="3"/>
                    <a:pt x="4" y="4"/>
                    <a:pt x="3" y="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2"/>
                    <a:pt x="7" y="10"/>
                    <a:pt x="9" y="9"/>
                  </a:cubicBezTo>
                  <a:cubicBezTo>
                    <a:pt x="12" y="8"/>
                    <a:pt x="14" y="7"/>
                    <a:pt x="17" y="7"/>
                  </a:cubicBezTo>
                  <a:cubicBezTo>
                    <a:pt x="18" y="7"/>
                    <a:pt x="19" y="8"/>
                    <a:pt x="20" y="8"/>
                  </a:cubicBezTo>
                  <a:cubicBezTo>
                    <a:pt x="21" y="8"/>
                    <a:pt x="22" y="9"/>
                    <a:pt x="23" y="10"/>
                  </a:cubicBezTo>
                  <a:cubicBezTo>
                    <a:pt x="24" y="10"/>
                    <a:pt x="25" y="11"/>
                    <a:pt x="25" y="12"/>
                  </a:cubicBezTo>
                  <a:cubicBezTo>
                    <a:pt x="26" y="14"/>
                    <a:pt x="26" y="15"/>
                    <a:pt x="26" y="16"/>
                  </a:cubicBezTo>
                  <a:cubicBezTo>
                    <a:pt x="26" y="18"/>
                    <a:pt x="26" y="19"/>
                    <a:pt x="25" y="20"/>
                  </a:cubicBezTo>
                  <a:cubicBezTo>
                    <a:pt x="25" y="21"/>
                    <a:pt x="24" y="22"/>
                    <a:pt x="24" y="23"/>
                  </a:cubicBezTo>
                  <a:cubicBezTo>
                    <a:pt x="23" y="24"/>
                    <a:pt x="22" y="26"/>
                    <a:pt x="21" y="27"/>
                  </a:cubicBezTo>
                  <a:cubicBezTo>
                    <a:pt x="20" y="27"/>
                    <a:pt x="19" y="29"/>
                    <a:pt x="18" y="30"/>
                  </a:cubicBezTo>
                  <a:cubicBezTo>
                    <a:pt x="16" y="31"/>
                    <a:pt x="15" y="32"/>
                    <a:pt x="14" y="33"/>
                  </a:cubicBezTo>
                  <a:cubicBezTo>
                    <a:pt x="12" y="34"/>
                    <a:pt x="11" y="35"/>
                    <a:pt x="10" y="36"/>
                  </a:cubicBezTo>
                  <a:cubicBezTo>
                    <a:pt x="8" y="37"/>
                    <a:pt x="7" y="38"/>
                    <a:pt x="6" y="40"/>
                  </a:cubicBezTo>
                  <a:cubicBezTo>
                    <a:pt x="5" y="41"/>
                    <a:pt x="4" y="42"/>
                    <a:pt x="3" y="44"/>
                  </a:cubicBezTo>
                  <a:cubicBezTo>
                    <a:pt x="2" y="45"/>
                    <a:pt x="2" y="46"/>
                    <a:pt x="1" y="48"/>
                  </a:cubicBezTo>
                  <a:cubicBezTo>
                    <a:pt x="1" y="49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8"/>
                    <a:pt x="11" y="47"/>
                    <a:pt x="12" y="46"/>
                  </a:cubicBezTo>
                  <a:cubicBezTo>
                    <a:pt x="12" y="45"/>
                    <a:pt x="13" y="44"/>
                    <a:pt x="14" y="43"/>
                  </a:cubicBezTo>
                  <a:cubicBezTo>
                    <a:pt x="16" y="41"/>
                    <a:pt x="17" y="40"/>
                    <a:pt x="19" y="39"/>
                  </a:cubicBezTo>
                  <a:cubicBezTo>
                    <a:pt x="20" y="38"/>
                    <a:pt x="22" y="37"/>
                    <a:pt x="23" y="36"/>
                  </a:cubicBezTo>
                  <a:cubicBezTo>
                    <a:pt x="25" y="34"/>
                    <a:pt x="27" y="33"/>
                    <a:pt x="28" y="31"/>
                  </a:cubicBezTo>
                  <a:cubicBezTo>
                    <a:pt x="30" y="30"/>
                    <a:pt x="31" y="28"/>
                    <a:pt x="32" y="27"/>
                  </a:cubicBezTo>
                  <a:cubicBezTo>
                    <a:pt x="33" y="25"/>
                    <a:pt x="34" y="23"/>
                    <a:pt x="34" y="22"/>
                  </a:cubicBezTo>
                  <a:cubicBezTo>
                    <a:pt x="35" y="20"/>
                    <a:pt x="35" y="18"/>
                    <a:pt x="35" y="15"/>
                  </a:cubicBezTo>
                  <a:cubicBezTo>
                    <a:pt x="35" y="13"/>
                    <a:pt x="35" y="11"/>
                    <a:pt x="34" y="9"/>
                  </a:cubicBezTo>
                  <a:cubicBezTo>
                    <a:pt x="33" y="7"/>
                    <a:pt x="32" y="5"/>
                    <a:pt x="30" y="4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0"/>
                    <a:pt x="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05" name="グループ化 904"/>
          <p:cNvGrpSpPr/>
          <p:nvPr/>
        </p:nvGrpSpPr>
        <p:grpSpPr>
          <a:xfrm>
            <a:off x="4779963" y="2822575"/>
            <a:ext cx="611188" cy="584200"/>
            <a:chOff x="4779963" y="2822575"/>
            <a:chExt cx="611188" cy="584200"/>
          </a:xfrm>
        </p:grpSpPr>
        <p:sp>
          <p:nvSpPr>
            <p:cNvPr id="103" name="Oval 655"/>
            <p:cNvSpPr>
              <a:spLocks noChangeArrowheads="1"/>
            </p:cNvSpPr>
            <p:nvPr/>
          </p:nvSpPr>
          <p:spPr bwMode="auto">
            <a:xfrm>
              <a:off x="4805363" y="2822575"/>
              <a:ext cx="585788" cy="584200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" name="Freeform 656"/>
            <p:cNvSpPr>
              <a:spLocks noEditPoints="1"/>
            </p:cNvSpPr>
            <p:nvPr/>
          </p:nvSpPr>
          <p:spPr bwMode="auto">
            <a:xfrm>
              <a:off x="4851401" y="2840038"/>
              <a:ext cx="454025" cy="442913"/>
            </a:xfrm>
            <a:custGeom>
              <a:avLst/>
              <a:gdLst>
                <a:gd name="T0" fmla="*/ 3 w 159"/>
                <a:gd name="T1" fmla="*/ 155 h 155"/>
                <a:gd name="T2" fmla="*/ 3 w 159"/>
                <a:gd name="T3" fmla="*/ 155 h 155"/>
                <a:gd name="T4" fmla="*/ 3 w 159"/>
                <a:gd name="T5" fmla="*/ 155 h 155"/>
                <a:gd name="T6" fmla="*/ 3 w 159"/>
                <a:gd name="T7" fmla="*/ 154 h 155"/>
                <a:gd name="T8" fmla="*/ 3 w 159"/>
                <a:gd name="T9" fmla="*/ 154 h 155"/>
                <a:gd name="T10" fmla="*/ 3 w 159"/>
                <a:gd name="T11" fmla="*/ 154 h 155"/>
                <a:gd name="T12" fmla="*/ 0 w 159"/>
                <a:gd name="T13" fmla="*/ 150 h 155"/>
                <a:gd name="T14" fmla="*/ 3 w 159"/>
                <a:gd name="T15" fmla="*/ 154 h 155"/>
                <a:gd name="T16" fmla="*/ 0 w 159"/>
                <a:gd name="T17" fmla="*/ 150 h 155"/>
                <a:gd name="T18" fmla="*/ 0 w 159"/>
                <a:gd name="T19" fmla="*/ 150 h 155"/>
                <a:gd name="T20" fmla="*/ 0 w 159"/>
                <a:gd name="T21" fmla="*/ 150 h 155"/>
                <a:gd name="T22" fmla="*/ 0 w 159"/>
                <a:gd name="T23" fmla="*/ 150 h 155"/>
                <a:gd name="T24" fmla="*/ 42 w 159"/>
                <a:gd name="T25" fmla="*/ 4 h 155"/>
                <a:gd name="T26" fmla="*/ 24 w 159"/>
                <a:gd name="T27" fmla="*/ 16 h 155"/>
                <a:gd name="T28" fmla="*/ 42 w 159"/>
                <a:gd name="T29" fmla="*/ 4 h 155"/>
                <a:gd name="T30" fmla="*/ 120 w 159"/>
                <a:gd name="T31" fmla="*/ 0 h 155"/>
                <a:gd name="T32" fmla="*/ 159 w 159"/>
                <a:gd name="T33" fmla="*/ 24 h 155"/>
                <a:gd name="T34" fmla="*/ 159 w 159"/>
                <a:gd name="T35" fmla="*/ 24 h 155"/>
                <a:gd name="T36" fmla="*/ 120 w 159"/>
                <a:gd name="T3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5">
                  <a:moveTo>
                    <a:pt x="3" y="155"/>
                  </a:moveTo>
                  <a:cubicBezTo>
                    <a:pt x="3" y="155"/>
                    <a:pt x="3" y="155"/>
                    <a:pt x="3" y="155"/>
                  </a:cubicBezTo>
                  <a:cubicBezTo>
                    <a:pt x="3" y="155"/>
                    <a:pt x="3" y="155"/>
                    <a:pt x="3" y="155"/>
                  </a:cubicBezTo>
                  <a:moveTo>
                    <a:pt x="3" y="154"/>
                  </a:moveTo>
                  <a:cubicBezTo>
                    <a:pt x="3" y="154"/>
                    <a:pt x="3" y="154"/>
                    <a:pt x="3" y="154"/>
                  </a:cubicBezTo>
                  <a:cubicBezTo>
                    <a:pt x="3" y="154"/>
                    <a:pt x="3" y="154"/>
                    <a:pt x="3" y="154"/>
                  </a:cubicBezTo>
                  <a:moveTo>
                    <a:pt x="0" y="150"/>
                  </a:moveTo>
                  <a:cubicBezTo>
                    <a:pt x="1" y="152"/>
                    <a:pt x="2" y="153"/>
                    <a:pt x="3" y="154"/>
                  </a:cubicBezTo>
                  <a:cubicBezTo>
                    <a:pt x="2" y="153"/>
                    <a:pt x="1" y="152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42" y="4"/>
                  </a:moveTo>
                  <a:cubicBezTo>
                    <a:pt x="36" y="7"/>
                    <a:pt x="30" y="11"/>
                    <a:pt x="24" y="16"/>
                  </a:cubicBezTo>
                  <a:cubicBezTo>
                    <a:pt x="29" y="11"/>
                    <a:pt x="35" y="7"/>
                    <a:pt x="42" y="4"/>
                  </a:cubicBezTo>
                  <a:moveTo>
                    <a:pt x="120" y="0"/>
                  </a:moveTo>
                  <a:cubicBezTo>
                    <a:pt x="135" y="5"/>
                    <a:pt x="148" y="13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47" y="13"/>
                    <a:pt x="134" y="4"/>
                    <a:pt x="1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" name="Freeform 657"/>
            <p:cNvSpPr>
              <a:spLocks/>
            </p:cNvSpPr>
            <p:nvPr/>
          </p:nvSpPr>
          <p:spPr bwMode="auto">
            <a:xfrm>
              <a:off x="4779963" y="2822575"/>
              <a:ext cx="525463" cy="498475"/>
            </a:xfrm>
            <a:custGeom>
              <a:avLst/>
              <a:gdLst>
                <a:gd name="T0" fmla="*/ 112 w 184"/>
                <a:gd name="T1" fmla="*/ 0 h 174"/>
                <a:gd name="T2" fmla="*/ 67 w 184"/>
                <a:gd name="T3" fmla="*/ 10 h 174"/>
                <a:gd name="T4" fmla="*/ 49 w 184"/>
                <a:gd name="T5" fmla="*/ 22 h 174"/>
                <a:gd name="T6" fmla="*/ 39 w 184"/>
                <a:gd name="T7" fmla="*/ 30 h 174"/>
                <a:gd name="T8" fmla="*/ 25 w 184"/>
                <a:gd name="T9" fmla="*/ 156 h 174"/>
                <a:gd name="T10" fmla="*/ 25 w 184"/>
                <a:gd name="T11" fmla="*/ 156 h 174"/>
                <a:gd name="T12" fmla="*/ 25 w 184"/>
                <a:gd name="T13" fmla="*/ 156 h 174"/>
                <a:gd name="T14" fmla="*/ 28 w 184"/>
                <a:gd name="T15" fmla="*/ 160 h 174"/>
                <a:gd name="T16" fmla="*/ 28 w 184"/>
                <a:gd name="T17" fmla="*/ 160 h 174"/>
                <a:gd name="T18" fmla="*/ 28 w 184"/>
                <a:gd name="T19" fmla="*/ 160 h 174"/>
                <a:gd name="T20" fmla="*/ 28 w 184"/>
                <a:gd name="T21" fmla="*/ 161 h 174"/>
                <a:gd name="T22" fmla="*/ 28 w 184"/>
                <a:gd name="T23" fmla="*/ 161 h 174"/>
                <a:gd name="T24" fmla="*/ 39 w 184"/>
                <a:gd name="T25" fmla="*/ 174 h 174"/>
                <a:gd name="T26" fmla="*/ 184 w 184"/>
                <a:gd name="T27" fmla="*/ 30 h 174"/>
                <a:gd name="T28" fmla="*/ 145 w 184"/>
                <a:gd name="T29" fmla="*/ 6 h 174"/>
                <a:gd name="T30" fmla="*/ 112 w 184"/>
                <a:gd name="T3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174">
                  <a:moveTo>
                    <a:pt x="112" y="0"/>
                  </a:moveTo>
                  <a:cubicBezTo>
                    <a:pt x="96" y="0"/>
                    <a:pt x="81" y="3"/>
                    <a:pt x="67" y="10"/>
                  </a:cubicBezTo>
                  <a:cubicBezTo>
                    <a:pt x="60" y="13"/>
                    <a:pt x="54" y="17"/>
                    <a:pt x="49" y="22"/>
                  </a:cubicBezTo>
                  <a:cubicBezTo>
                    <a:pt x="46" y="24"/>
                    <a:pt x="42" y="27"/>
                    <a:pt x="39" y="30"/>
                  </a:cubicBezTo>
                  <a:cubicBezTo>
                    <a:pt x="5" y="64"/>
                    <a:pt x="0" y="117"/>
                    <a:pt x="25" y="156"/>
                  </a:cubicBezTo>
                  <a:cubicBezTo>
                    <a:pt x="25" y="156"/>
                    <a:pt x="25" y="156"/>
                    <a:pt x="25" y="156"/>
                  </a:cubicBezTo>
                  <a:cubicBezTo>
                    <a:pt x="25" y="156"/>
                    <a:pt x="25" y="156"/>
                    <a:pt x="25" y="156"/>
                  </a:cubicBezTo>
                  <a:cubicBezTo>
                    <a:pt x="26" y="158"/>
                    <a:pt x="27" y="159"/>
                    <a:pt x="28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8" y="160"/>
                    <a:pt x="28" y="160"/>
                    <a:pt x="28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31" y="165"/>
                    <a:pt x="35" y="170"/>
                    <a:pt x="39" y="174"/>
                  </a:cubicBezTo>
                  <a:cubicBezTo>
                    <a:pt x="184" y="30"/>
                    <a:pt x="184" y="30"/>
                    <a:pt x="184" y="30"/>
                  </a:cubicBezTo>
                  <a:cubicBezTo>
                    <a:pt x="173" y="19"/>
                    <a:pt x="160" y="11"/>
                    <a:pt x="145" y="6"/>
                  </a:cubicBezTo>
                  <a:cubicBezTo>
                    <a:pt x="134" y="2"/>
                    <a:pt x="123" y="0"/>
                    <a:pt x="112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" name="Freeform 658"/>
            <p:cNvSpPr>
              <a:spLocks/>
            </p:cNvSpPr>
            <p:nvPr/>
          </p:nvSpPr>
          <p:spPr bwMode="auto">
            <a:xfrm>
              <a:off x="4848226" y="3048000"/>
              <a:ext cx="60325" cy="169863"/>
            </a:xfrm>
            <a:custGeom>
              <a:avLst/>
              <a:gdLst>
                <a:gd name="T0" fmla="*/ 21 w 21"/>
                <a:gd name="T1" fmla="*/ 0 h 59"/>
                <a:gd name="T2" fmla="*/ 21 w 21"/>
                <a:gd name="T3" fmla="*/ 59 h 59"/>
                <a:gd name="T4" fmla="*/ 12 w 21"/>
                <a:gd name="T5" fmla="*/ 59 h 59"/>
                <a:gd name="T6" fmla="*/ 12 w 21"/>
                <a:gd name="T7" fmla="*/ 12 h 59"/>
                <a:gd name="T8" fmla="*/ 7 w 21"/>
                <a:gd name="T9" fmla="*/ 15 h 59"/>
                <a:gd name="T10" fmla="*/ 0 w 21"/>
                <a:gd name="T11" fmla="*/ 17 h 59"/>
                <a:gd name="T12" fmla="*/ 0 w 21"/>
                <a:gd name="T13" fmla="*/ 9 h 59"/>
                <a:gd name="T14" fmla="*/ 5 w 21"/>
                <a:gd name="T15" fmla="*/ 7 h 59"/>
                <a:gd name="T16" fmla="*/ 9 w 21"/>
                <a:gd name="T17" fmla="*/ 6 h 59"/>
                <a:gd name="T18" fmla="*/ 13 w 21"/>
                <a:gd name="T19" fmla="*/ 3 h 59"/>
                <a:gd name="T20" fmla="*/ 18 w 21"/>
                <a:gd name="T21" fmla="*/ 0 h 59"/>
                <a:gd name="T22" fmla="*/ 21 w 21"/>
                <a:gd name="T2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59">
                  <a:moveTo>
                    <a:pt x="21" y="0"/>
                  </a:moveTo>
                  <a:cubicBezTo>
                    <a:pt x="21" y="59"/>
                    <a:pt x="21" y="59"/>
                    <a:pt x="21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9" y="14"/>
                    <a:pt x="7" y="15"/>
                  </a:cubicBezTo>
                  <a:cubicBezTo>
                    <a:pt x="5" y="16"/>
                    <a:pt x="3" y="16"/>
                    <a:pt x="0" y="1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9"/>
                    <a:pt x="3" y="8"/>
                    <a:pt x="5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0" y="5"/>
                    <a:pt x="12" y="4"/>
                    <a:pt x="13" y="3"/>
                  </a:cubicBezTo>
                  <a:cubicBezTo>
                    <a:pt x="15" y="2"/>
                    <a:pt x="16" y="1"/>
                    <a:pt x="18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" name="Freeform 659"/>
            <p:cNvSpPr>
              <a:spLocks/>
            </p:cNvSpPr>
            <p:nvPr/>
          </p:nvSpPr>
          <p:spPr bwMode="auto">
            <a:xfrm>
              <a:off x="4962526" y="3051175"/>
              <a:ext cx="103188" cy="166688"/>
            </a:xfrm>
            <a:custGeom>
              <a:avLst/>
              <a:gdLst>
                <a:gd name="T0" fmla="*/ 36 w 36"/>
                <a:gd name="T1" fmla="*/ 58 h 58"/>
                <a:gd name="T2" fmla="*/ 0 w 36"/>
                <a:gd name="T3" fmla="*/ 58 h 58"/>
                <a:gd name="T4" fmla="*/ 0 w 36"/>
                <a:gd name="T5" fmla="*/ 53 h 58"/>
                <a:gd name="T6" fmla="*/ 0 w 36"/>
                <a:gd name="T7" fmla="*/ 48 h 58"/>
                <a:gd name="T8" fmla="*/ 2 w 36"/>
                <a:gd name="T9" fmla="*/ 44 h 58"/>
                <a:gd name="T10" fmla="*/ 5 w 36"/>
                <a:gd name="T11" fmla="*/ 40 h 58"/>
                <a:gd name="T12" fmla="*/ 9 w 36"/>
                <a:gd name="T13" fmla="*/ 36 h 58"/>
                <a:gd name="T14" fmla="*/ 13 w 36"/>
                <a:gd name="T15" fmla="*/ 33 h 58"/>
                <a:gd name="T16" fmla="*/ 17 w 36"/>
                <a:gd name="T17" fmla="*/ 30 h 58"/>
                <a:gd name="T18" fmla="*/ 20 w 36"/>
                <a:gd name="T19" fmla="*/ 27 h 58"/>
                <a:gd name="T20" fmla="*/ 23 w 36"/>
                <a:gd name="T21" fmla="*/ 24 h 58"/>
                <a:gd name="T22" fmla="*/ 25 w 36"/>
                <a:gd name="T23" fmla="*/ 20 h 58"/>
                <a:gd name="T24" fmla="*/ 25 w 36"/>
                <a:gd name="T25" fmla="*/ 16 h 58"/>
                <a:gd name="T26" fmla="*/ 25 w 36"/>
                <a:gd name="T27" fmla="*/ 12 h 58"/>
                <a:gd name="T28" fmla="*/ 23 w 36"/>
                <a:gd name="T29" fmla="*/ 10 h 58"/>
                <a:gd name="T30" fmla="*/ 20 w 36"/>
                <a:gd name="T31" fmla="*/ 8 h 58"/>
                <a:gd name="T32" fmla="*/ 16 w 36"/>
                <a:gd name="T33" fmla="*/ 7 h 58"/>
                <a:gd name="T34" fmla="*/ 9 w 36"/>
                <a:gd name="T35" fmla="*/ 9 h 58"/>
                <a:gd name="T36" fmla="*/ 2 w 36"/>
                <a:gd name="T37" fmla="*/ 14 h 58"/>
                <a:gd name="T38" fmla="*/ 2 w 36"/>
                <a:gd name="T39" fmla="*/ 5 h 58"/>
                <a:gd name="T40" fmla="*/ 5 w 36"/>
                <a:gd name="T41" fmla="*/ 3 h 58"/>
                <a:gd name="T42" fmla="*/ 9 w 36"/>
                <a:gd name="T43" fmla="*/ 1 h 58"/>
                <a:gd name="T44" fmla="*/ 13 w 36"/>
                <a:gd name="T45" fmla="*/ 0 h 58"/>
                <a:gd name="T46" fmla="*/ 18 w 36"/>
                <a:gd name="T47" fmla="*/ 0 h 58"/>
                <a:gd name="T48" fmla="*/ 25 w 36"/>
                <a:gd name="T49" fmla="*/ 1 h 58"/>
                <a:gd name="T50" fmla="*/ 30 w 36"/>
                <a:gd name="T51" fmla="*/ 4 h 58"/>
                <a:gd name="T52" fmla="*/ 34 w 36"/>
                <a:gd name="T53" fmla="*/ 9 h 58"/>
                <a:gd name="T54" fmla="*/ 35 w 36"/>
                <a:gd name="T55" fmla="*/ 15 h 58"/>
                <a:gd name="T56" fmla="*/ 34 w 36"/>
                <a:gd name="T57" fmla="*/ 22 h 58"/>
                <a:gd name="T58" fmla="*/ 31 w 36"/>
                <a:gd name="T59" fmla="*/ 27 h 58"/>
                <a:gd name="T60" fmla="*/ 28 w 36"/>
                <a:gd name="T61" fmla="*/ 31 h 58"/>
                <a:gd name="T62" fmla="*/ 23 w 36"/>
                <a:gd name="T63" fmla="*/ 36 h 58"/>
                <a:gd name="T64" fmla="*/ 18 w 36"/>
                <a:gd name="T65" fmla="*/ 39 h 58"/>
                <a:gd name="T66" fmla="*/ 14 w 36"/>
                <a:gd name="T67" fmla="*/ 43 h 58"/>
                <a:gd name="T68" fmla="*/ 11 w 36"/>
                <a:gd name="T69" fmla="*/ 46 h 58"/>
                <a:gd name="T70" fmla="*/ 10 w 36"/>
                <a:gd name="T71" fmla="*/ 50 h 58"/>
                <a:gd name="T72" fmla="*/ 10 w 36"/>
                <a:gd name="T73" fmla="*/ 50 h 58"/>
                <a:gd name="T74" fmla="*/ 36 w 36"/>
                <a:gd name="T75" fmla="*/ 50 h 58"/>
                <a:gd name="T76" fmla="*/ 36 w 36"/>
                <a:gd name="T7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58">
                  <a:moveTo>
                    <a:pt x="36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0" y="50"/>
                    <a:pt x="0" y="48"/>
                  </a:cubicBezTo>
                  <a:cubicBezTo>
                    <a:pt x="1" y="47"/>
                    <a:pt x="2" y="45"/>
                    <a:pt x="2" y="44"/>
                  </a:cubicBezTo>
                  <a:cubicBezTo>
                    <a:pt x="3" y="42"/>
                    <a:pt x="4" y="41"/>
                    <a:pt x="5" y="40"/>
                  </a:cubicBezTo>
                  <a:cubicBezTo>
                    <a:pt x="7" y="39"/>
                    <a:pt x="8" y="37"/>
                    <a:pt x="9" y="36"/>
                  </a:cubicBezTo>
                  <a:cubicBezTo>
                    <a:pt x="10" y="35"/>
                    <a:pt x="12" y="34"/>
                    <a:pt x="13" y="33"/>
                  </a:cubicBezTo>
                  <a:cubicBezTo>
                    <a:pt x="14" y="32"/>
                    <a:pt x="16" y="31"/>
                    <a:pt x="17" y="30"/>
                  </a:cubicBezTo>
                  <a:cubicBezTo>
                    <a:pt x="18" y="29"/>
                    <a:pt x="19" y="28"/>
                    <a:pt x="20" y="27"/>
                  </a:cubicBezTo>
                  <a:cubicBezTo>
                    <a:pt x="22" y="26"/>
                    <a:pt x="22" y="25"/>
                    <a:pt x="23" y="24"/>
                  </a:cubicBezTo>
                  <a:cubicBezTo>
                    <a:pt x="24" y="23"/>
                    <a:pt x="24" y="21"/>
                    <a:pt x="25" y="20"/>
                  </a:cubicBezTo>
                  <a:cubicBezTo>
                    <a:pt x="25" y="19"/>
                    <a:pt x="25" y="18"/>
                    <a:pt x="25" y="16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4" y="11"/>
                    <a:pt x="24" y="10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4" y="7"/>
                    <a:pt x="11" y="8"/>
                    <a:pt x="9" y="9"/>
                  </a:cubicBezTo>
                  <a:cubicBezTo>
                    <a:pt x="6" y="10"/>
                    <a:pt x="4" y="12"/>
                    <a:pt x="2" y="1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7" y="2"/>
                    <a:pt x="8" y="1"/>
                    <a:pt x="9" y="1"/>
                  </a:cubicBezTo>
                  <a:cubicBezTo>
                    <a:pt x="10" y="1"/>
                    <a:pt x="12" y="0"/>
                    <a:pt x="13" y="0"/>
                  </a:cubicBezTo>
                  <a:cubicBezTo>
                    <a:pt x="15" y="0"/>
                    <a:pt x="16" y="0"/>
                    <a:pt x="18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7" y="1"/>
                    <a:pt x="29" y="2"/>
                    <a:pt x="30" y="4"/>
                  </a:cubicBezTo>
                  <a:cubicBezTo>
                    <a:pt x="32" y="5"/>
                    <a:pt x="33" y="7"/>
                    <a:pt x="34" y="9"/>
                  </a:cubicBezTo>
                  <a:cubicBezTo>
                    <a:pt x="34" y="11"/>
                    <a:pt x="35" y="13"/>
                    <a:pt x="35" y="15"/>
                  </a:cubicBezTo>
                  <a:cubicBezTo>
                    <a:pt x="35" y="18"/>
                    <a:pt x="34" y="20"/>
                    <a:pt x="34" y="22"/>
                  </a:cubicBezTo>
                  <a:cubicBezTo>
                    <a:pt x="33" y="23"/>
                    <a:pt x="33" y="25"/>
                    <a:pt x="31" y="27"/>
                  </a:cubicBezTo>
                  <a:cubicBezTo>
                    <a:pt x="30" y="28"/>
                    <a:pt x="29" y="30"/>
                    <a:pt x="28" y="31"/>
                  </a:cubicBezTo>
                  <a:cubicBezTo>
                    <a:pt x="26" y="33"/>
                    <a:pt x="24" y="34"/>
                    <a:pt x="23" y="36"/>
                  </a:cubicBezTo>
                  <a:cubicBezTo>
                    <a:pt x="21" y="37"/>
                    <a:pt x="20" y="38"/>
                    <a:pt x="18" y="39"/>
                  </a:cubicBezTo>
                  <a:cubicBezTo>
                    <a:pt x="17" y="41"/>
                    <a:pt x="15" y="42"/>
                    <a:pt x="14" y="43"/>
                  </a:cubicBezTo>
                  <a:cubicBezTo>
                    <a:pt x="13" y="44"/>
                    <a:pt x="12" y="45"/>
                    <a:pt x="11" y="46"/>
                  </a:cubicBezTo>
                  <a:cubicBezTo>
                    <a:pt x="10" y="47"/>
                    <a:pt x="10" y="49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8"/>
                    <a:pt x="36" y="58"/>
                    <a:pt x="36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" name="Freeform 660"/>
            <p:cNvSpPr>
              <a:spLocks/>
            </p:cNvSpPr>
            <p:nvPr/>
          </p:nvSpPr>
          <p:spPr bwMode="auto">
            <a:xfrm>
              <a:off x="5089526" y="3017838"/>
              <a:ext cx="265113" cy="231775"/>
            </a:xfrm>
            <a:custGeom>
              <a:avLst/>
              <a:gdLst>
                <a:gd name="T0" fmla="*/ 4 w 93"/>
                <a:gd name="T1" fmla="*/ 43 h 81"/>
                <a:gd name="T2" fmla="*/ 1 w 93"/>
                <a:gd name="T3" fmla="*/ 40 h 81"/>
                <a:gd name="T4" fmla="*/ 1 w 93"/>
                <a:gd name="T5" fmla="*/ 37 h 81"/>
                <a:gd name="T6" fmla="*/ 10 w 93"/>
                <a:gd name="T7" fmla="*/ 29 h 81"/>
                <a:gd name="T8" fmla="*/ 11 w 93"/>
                <a:gd name="T9" fmla="*/ 28 h 81"/>
                <a:gd name="T10" fmla="*/ 13 w 93"/>
                <a:gd name="T11" fmla="*/ 29 h 81"/>
                <a:gd name="T12" fmla="*/ 37 w 93"/>
                <a:gd name="T13" fmla="*/ 55 h 81"/>
                <a:gd name="T14" fmla="*/ 79 w 93"/>
                <a:gd name="T15" fmla="*/ 1 h 81"/>
                <a:gd name="T16" fmla="*/ 81 w 93"/>
                <a:gd name="T17" fmla="*/ 0 h 81"/>
                <a:gd name="T18" fmla="*/ 82 w 93"/>
                <a:gd name="T19" fmla="*/ 1 h 81"/>
                <a:gd name="T20" fmla="*/ 92 w 93"/>
                <a:gd name="T21" fmla="*/ 8 h 81"/>
                <a:gd name="T22" fmla="*/ 93 w 93"/>
                <a:gd name="T23" fmla="*/ 10 h 81"/>
                <a:gd name="T24" fmla="*/ 92 w 93"/>
                <a:gd name="T25" fmla="*/ 11 h 81"/>
                <a:gd name="T26" fmla="*/ 38 w 93"/>
                <a:gd name="T27" fmla="*/ 81 h 81"/>
                <a:gd name="T28" fmla="*/ 4 w 93"/>
                <a:gd name="T29" fmla="*/ 4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81">
                  <a:moveTo>
                    <a:pt x="4" y="43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0" y="39"/>
                    <a:pt x="0" y="38"/>
                    <a:pt x="1" y="3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8"/>
                    <a:pt x="11" y="28"/>
                    <a:pt x="11" y="28"/>
                  </a:cubicBezTo>
                  <a:cubicBezTo>
                    <a:pt x="12" y="28"/>
                    <a:pt x="12" y="28"/>
                    <a:pt x="13" y="29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80" y="1"/>
                    <a:pt x="80" y="0"/>
                    <a:pt x="81" y="0"/>
                  </a:cubicBezTo>
                  <a:cubicBezTo>
                    <a:pt x="82" y="0"/>
                    <a:pt x="82" y="0"/>
                    <a:pt x="82" y="1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3" y="9"/>
                    <a:pt x="93" y="9"/>
                    <a:pt x="93" y="10"/>
                  </a:cubicBezTo>
                  <a:cubicBezTo>
                    <a:pt x="93" y="10"/>
                    <a:pt x="93" y="11"/>
                    <a:pt x="92" y="11"/>
                  </a:cubicBezTo>
                  <a:cubicBezTo>
                    <a:pt x="38" y="81"/>
                    <a:pt x="38" y="81"/>
                    <a:pt x="38" y="81"/>
                  </a:cubicBezTo>
                  <a:lnTo>
                    <a:pt x="4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07" name="グループ化 906"/>
          <p:cNvGrpSpPr/>
          <p:nvPr/>
        </p:nvGrpSpPr>
        <p:grpSpPr>
          <a:xfrm>
            <a:off x="5757863" y="2822575"/>
            <a:ext cx="565150" cy="566738"/>
            <a:chOff x="5757863" y="2822575"/>
            <a:chExt cx="565150" cy="566738"/>
          </a:xfrm>
        </p:grpSpPr>
        <p:sp>
          <p:nvSpPr>
            <p:cNvPr id="109" name="Freeform 661"/>
            <p:cNvSpPr>
              <a:spLocks/>
            </p:cNvSpPr>
            <p:nvPr/>
          </p:nvSpPr>
          <p:spPr bwMode="auto">
            <a:xfrm>
              <a:off x="5757863" y="2822575"/>
              <a:ext cx="565150" cy="566738"/>
            </a:xfrm>
            <a:custGeom>
              <a:avLst/>
              <a:gdLst>
                <a:gd name="T0" fmla="*/ 172 w 198"/>
                <a:gd name="T1" fmla="*/ 0 h 198"/>
                <a:gd name="T2" fmla="*/ 27 w 198"/>
                <a:gd name="T3" fmla="*/ 0 h 198"/>
                <a:gd name="T4" fmla="*/ 0 w 198"/>
                <a:gd name="T5" fmla="*/ 26 h 198"/>
                <a:gd name="T6" fmla="*/ 0 w 198"/>
                <a:gd name="T7" fmla="*/ 62 h 198"/>
                <a:gd name="T8" fmla="*/ 0 w 198"/>
                <a:gd name="T9" fmla="*/ 167 h 198"/>
                <a:gd name="T10" fmla="*/ 27 w 198"/>
                <a:gd name="T11" fmla="*/ 198 h 198"/>
                <a:gd name="T12" fmla="*/ 172 w 198"/>
                <a:gd name="T13" fmla="*/ 198 h 198"/>
                <a:gd name="T14" fmla="*/ 198 w 198"/>
                <a:gd name="T15" fmla="*/ 171 h 198"/>
                <a:gd name="T16" fmla="*/ 198 w 198"/>
                <a:gd name="T17" fmla="*/ 62 h 198"/>
                <a:gd name="T18" fmla="*/ 198 w 198"/>
                <a:gd name="T19" fmla="*/ 62 h 198"/>
                <a:gd name="T20" fmla="*/ 198 w 198"/>
                <a:gd name="T21" fmla="*/ 26 h 198"/>
                <a:gd name="T22" fmla="*/ 172 w 198"/>
                <a:gd name="T2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" h="198">
                  <a:moveTo>
                    <a:pt x="17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86"/>
                    <a:pt x="12" y="198"/>
                    <a:pt x="27" y="198"/>
                  </a:cubicBezTo>
                  <a:cubicBezTo>
                    <a:pt x="172" y="198"/>
                    <a:pt x="172" y="198"/>
                    <a:pt x="172" y="198"/>
                  </a:cubicBezTo>
                  <a:cubicBezTo>
                    <a:pt x="186" y="198"/>
                    <a:pt x="198" y="186"/>
                    <a:pt x="198" y="171"/>
                  </a:cubicBezTo>
                  <a:cubicBezTo>
                    <a:pt x="198" y="62"/>
                    <a:pt x="198" y="62"/>
                    <a:pt x="198" y="62"/>
                  </a:cubicBezTo>
                  <a:cubicBezTo>
                    <a:pt x="198" y="62"/>
                    <a:pt x="198" y="62"/>
                    <a:pt x="198" y="62"/>
                  </a:cubicBezTo>
                  <a:cubicBezTo>
                    <a:pt x="198" y="26"/>
                    <a:pt x="198" y="26"/>
                    <a:pt x="198" y="26"/>
                  </a:cubicBezTo>
                  <a:cubicBezTo>
                    <a:pt x="198" y="12"/>
                    <a:pt x="186" y="0"/>
                    <a:pt x="172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" name="Freeform 662"/>
            <p:cNvSpPr>
              <a:spLocks/>
            </p:cNvSpPr>
            <p:nvPr/>
          </p:nvSpPr>
          <p:spPr bwMode="auto">
            <a:xfrm>
              <a:off x="5794376" y="3043238"/>
              <a:ext cx="60325" cy="160338"/>
            </a:xfrm>
            <a:custGeom>
              <a:avLst/>
              <a:gdLst>
                <a:gd name="T0" fmla="*/ 21 w 21"/>
                <a:gd name="T1" fmla="*/ 0 h 56"/>
                <a:gd name="T2" fmla="*/ 21 w 21"/>
                <a:gd name="T3" fmla="*/ 56 h 56"/>
                <a:gd name="T4" fmla="*/ 12 w 21"/>
                <a:gd name="T5" fmla="*/ 56 h 56"/>
                <a:gd name="T6" fmla="*/ 12 w 21"/>
                <a:gd name="T7" fmla="*/ 11 h 56"/>
                <a:gd name="T8" fmla="*/ 7 w 21"/>
                <a:gd name="T9" fmla="*/ 14 h 56"/>
                <a:gd name="T10" fmla="*/ 0 w 21"/>
                <a:gd name="T11" fmla="*/ 16 h 56"/>
                <a:gd name="T12" fmla="*/ 0 w 21"/>
                <a:gd name="T13" fmla="*/ 8 h 56"/>
                <a:gd name="T14" fmla="*/ 4 w 21"/>
                <a:gd name="T15" fmla="*/ 7 h 56"/>
                <a:gd name="T16" fmla="*/ 9 w 21"/>
                <a:gd name="T17" fmla="*/ 5 h 56"/>
                <a:gd name="T18" fmla="*/ 13 w 21"/>
                <a:gd name="T19" fmla="*/ 3 h 56"/>
                <a:gd name="T20" fmla="*/ 17 w 21"/>
                <a:gd name="T21" fmla="*/ 0 h 56"/>
                <a:gd name="T22" fmla="*/ 21 w 21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56">
                  <a:moveTo>
                    <a:pt x="21" y="0"/>
                  </a:moveTo>
                  <a:cubicBezTo>
                    <a:pt x="21" y="56"/>
                    <a:pt x="21" y="56"/>
                    <a:pt x="21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2"/>
                    <a:pt x="8" y="13"/>
                    <a:pt x="7" y="14"/>
                  </a:cubicBezTo>
                  <a:cubicBezTo>
                    <a:pt x="5" y="15"/>
                    <a:pt x="3" y="15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7"/>
                    <a:pt x="4" y="7"/>
                  </a:cubicBezTo>
                  <a:cubicBezTo>
                    <a:pt x="6" y="6"/>
                    <a:pt x="7" y="6"/>
                    <a:pt x="9" y="5"/>
                  </a:cubicBezTo>
                  <a:cubicBezTo>
                    <a:pt x="10" y="4"/>
                    <a:pt x="11" y="3"/>
                    <a:pt x="13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" name="Freeform 663"/>
            <p:cNvSpPr>
              <a:spLocks/>
            </p:cNvSpPr>
            <p:nvPr/>
          </p:nvSpPr>
          <p:spPr bwMode="auto">
            <a:xfrm>
              <a:off x="5903913" y="3043238"/>
              <a:ext cx="100013" cy="160338"/>
            </a:xfrm>
            <a:custGeom>
              <a:avLst/>
              <a:gdLst>
                <a:gd name="T0" fmla="*/ 35 w 35"/>
                <a:gd name="T1" fmla="*/ 56 h 56"/>
                <a:gd name="T2" fmla="*/ 0 w 35"/>
                <a:gd name="T3" fmla="*/ 56 h 56"/>
                <a:gd name="T4" fmla="*/ 0 w 35"/>
                <a:gd name="T5" fmla="*/ 52 h 56"/>
                <a:gd name="T6" fmla="*/ 1 w 35"/>
                <a:gd name="T7" fmla="*/ 47 h 56"/>
                <a:gd name="T8" fmla="*/ 3 w 35"/>
                <a:gd name="T9" fmla="*/ 43 h 56"/>
                <a:gd name="T10" fmla="*/ 6 w 35"/>
                <a:gd name="T11" fmla="*/ 39 h 56"/>
                <a:gd name="T12" fmla="*/ 10 w 35"/>
                <a:gd name="T13" fmla="*/ 36 h 56"/>
                <a:gd name="T14" fmla="*/ 13 w 35"/>
                <a:gd name="T15" fmla="*/ 32 h 56"/>
                <a:gd name="T16" fmla="*/ 17 w 35"/>
                <a:gd name="T17" fmla="*/ 29 h 56"/>
                <a:gd name="T18" fmla="*/ 20 w 35"/>
                <a:gd name="T19" fmla="*/ 26 h 56"/>
                <a:gd name="T20" fmla="*/ 23 w 35"/>
                <a:gd name="T21" fmla="*/ 23 h 56"/>
                <a:gd name="T22" fmla="*/ 25 w 35"/>
                <a:gd name="T23" fmla="*/ 20 h 56"/>
                <a:gd name="T24" fmla="*/ 25 w 35"/>
                <a:gd name="T25" fmla="*/ 16 h 56"/>
                <a:gd name="T26" fmla="*/ 25 w 35"/>
                <a:gd name="T27" fmla="*/ 12 h 56"/>
                <a:gd name="T28" fmla="*/ 23 w 35"/>
                <a:gd name="T29" fmla="*/ 10 h 56"/>
                <a:gd name="T30" fmla="*/ 20 w 35"/>
                <a:gd name="T31" fmla="*/ 8 h 56"/>
                <a:gd name="T32" fmla="*/ 16 w 35"/>
                <a:gd name="T33" fmla="*/ 7 h 56"/>
                <a:gd name="T34" fmla="*/ 9 w 35"/>
                <a:gd name="T35" fmla="*/ 9 h 56"/>
                <a:gd name="T36" fmla="*/ 2 w 35"/>
                <a:gd name="T37" fmla="*/ 14 h 56"/>
                <a:gd name="T38" fmla="*/ 2 w 35"/>
                <a:gd name="T39" fmla="*/ 5 h 56"/>
                <a:gd name="T40" fmla="*/ 6 w 35"/>
                <a:gd name="T41" fmla="*/ 3 h 56"/>
                <a:gd name="T42" fmla="*/ 9 w 35"/>
                <a:gd name="T43" fmla="*/ 1 h 56"/>
                <a:gd name="T44" fmla="*/ 13 w 35"/>
                <a:gd name="T45" fmla="*/ 0 h 56"/>
                <a:gd name="T46" fmla="*/ 18 w 35"/>
                <a:gd name="T47" fmla="*/ 0 h 56"/>
                <a:gd name="T48" fmla="*/ 25 w 35"/>
                <a:gd name="T49" fmla="*/ 1 h 56"/>
                <a:gd name="T50" fmla="*/ 30 w 35"/>
                <a:gd name="T51" fmla="*/ 4 h 56"/>
                <a:gd name="T52" fmla="*/ 33 w 35"/>
                <a:gd name="T53" fmla="*/ 9 h 56"/>
                <a:gd name="T54" fmla="*/ 34 w 35"/>
                <a:gd name="T55" fmla="*/ 15 h 56"/>
                <a:gd name="T56" fmla="*/ 33 w 35"/>
                <a:gd name="T57" fmla="*/ 21 h 56"/>
                <a:gd name="T58" fmla="*/ 31 w 35"/>
                <a:gd name="T59" fmla="*/ 26 h 56"/>
                <a:gd name="T60" fmla="*/ 27 w 35"/>
                <a:gd name="T61" fmla="*/ 31 h 56"/>
                <a:gd name="T62" fmla="*/ 23 w 35"/>
                <a:gd name="T63" fmla="*/ 35 h 56"/>
                <a:gd name="T64" fmla="*/ 18 w 35"/>
                <a:gd name="T65" fmla="*/ 39 h 56"/>
                <a:gd name="T66" fmla="*/ 14 w 35"/>
                <a:gd name="T67" fmla="*/ 42 h 56"/>
                <a:gd name="T68" fmla="*/ 11 w 35"/>
                <a:gd name="T69" fmla="*/ 45 h 56"/>
                <a:gd name="T70" fmla="*/ 10 w 35"/>
                <a:gd name="T71" fmla="*/ 49 h 56"/>
                <a:gd name="T72" fmla="*/ 10 w 35"/>
                <a:gd name="T73" fmla="*/ 49 h 56"/>
                <a:gd name="T74" fmla="*/ 35 w 35"/>
                <a:gd name="T75" fmla="*/ 49 h 56"/>
                <a:gd name="T76" fmla="*/ 35 w 35"/>
                <a:gd name="T77" fmla="*/ 56 h 56"/>
                <a:gd name="T78" fmla="*/ 35 w 35"/>
                <a:gd name="T7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56">
                  <a:moveTo>
                    <a:pt x="35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0"/>
                    <a:pt x="1" y="49"/>
                    <a:pt x="1" y="47"/>
                  </a:cubicBezTo>
                  <a:cubicBezTo>
                    <a:pt x="2" y="46"/>
                    <a:pt x="2" y="44"/>
                    <a:pt x="3" y="43"/>
                  </a:cubicBezTo>
                  <a:cubicBezTo>
                    <a:pt x="4" y="42"/>
                    <a:pt x="5" y="40"/>
                    <a:pt x="6" y="39"/>
                  </a:cubicBezTo>
                  <a:cubicBezTo>
                    <a:pt x="7" y="38"/>
                    <a:pt x="8" y="37"/>
                    <a:pt x="10" y="36"/>
                  </a:cubicBezTo>
                  <a:cubicBezTo>
                    <a:pt x="11" y="34"/>
                    <a:pt x="12" y="33"/>
                    <a:pt x="13" y="32"/>
                  </a:cubicBezTo>
                  <a:cubicBezTo>
                    <a:pt x="15" y="31"/>
                    <a:pt x="16" y="30"/>
                    <a:pt x="17" y="29"/>
                  </a:cubicBezTo>
                  <a:cubicBezTo>
                    <a:pt x="18" y="28"/>
                    <a:pt x="20" y="27"/>
                    <a:pt x="20" y="26"/>
                  </a:cubicBezTo>
                  <a:cubicBezTo>
                    <a:pt x="21" y="25"/>
                    <a:pt x="22" y="24"/>
                    <a:pt x="23" y="23"/>
                  </a:cubicBezTo>
                  <a:cubicBezTo>
                    <a:pt x="24" y="22"/>
                    <a:pt x="24" y="21"/>
                    <a:pt x="25" y="20"/>
                  </a:cubicBezTo>
                  <a:cubicBezTo>
                    <a:pt x="25" y="19"/>
                    <a:pt x="25" y="18"/>
                    <a:pt x="25" y="16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4" y="11"/>
                    <a:pt x="23" y="10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8"/>
                    <a:pt x="17" y="7"/>
                    <a:pt x="16" y="7"/>
                  </a:cubicBezTo>
                  <a:cubicBezTo>
                    <a:pt x="14" y="7"/>
                    <a:pt x="12" y="8"/>
                    <a:pt x="9" y="9"/>
                  </a:cubicBezTo>
                  <a:cubicBezTo>
                    <a:pt x="7" y="10"/>
                    <a:pt x="5" y="12"/>
                    <a:pt x="2" y="1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2"/>
                    <a:pt x="8" y="2"/>
                    <a:pt x="9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5" y="0"/>
                    <a:pt x="16" y="0"/>
                    <a:pt x="18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7" y="2"/>
                    <a:pt x="28" y="3"/>
                    <a:pt x="30" y="4"/>
                  </a:cubicBezTo>
                  <a:cubicBezTo>
                    <a:pt x="31" y="5"/>
                    <a:pt x="32" y="7"/>
                    <a:pt x="33" y="9"/>
                  </a:cubicBezTo>
                  <a:cubicBezTo>
                    <a:pt x="34" y="11"/>
                    <a:pt x="34" y="13"/>
                    <a:pt x="34" y="15"/>
                  </a:cubicBezTo>
                  <a:cubicBezTo>
                    <a:pt x="34" y="18"/>
                    <a:pt x="34" y="20"/>
                    <a:pt x="33" y="21"/>
                  </a:cubicBezTo>
                  <a:cubicBezTo>
                    <a:pt x="33" y="23"/>
                    <a:pt x="32" y="25"/>
                    <a:pt x="31" y="26"/>
                  </a:cubicBezTo>
                  <a:cubicBezTo>
                    <a:pt x="30" y="28"/>
                    <a:pt x="29" y="29"/>
                    <a:pt x="27" y="31"/>
                  </a:cubicBezTo>
                  <a:cubicBezTo>
                    <a:pt x="26" y="32"/>
                    <a:pt x="24" y="34"/>
                    <a:pt x="23" y="35"/>
                  </a:cubicBezTo>
                  <a:cubicBezTo>
                    <a:pt x="21" y="36"/>
                    <a:pt x="20" y="37"/>
                    <a:pt x="18" y="39"/>
                  </a:cubicBezTo>
                  <a:cubicBezTo>
                    <a:pt x="17" y="40"/>
                    <a:pt x="15" y="41"/>
                    <a:pt x="14" y="42"/>
                  </a:cubicBezTo>
                  <a:cubicBezTo>
                    <a:pt x="13" y="43"/>
                    <a:pt x="12" y="44"/>
                    <a:pt x="11" y="45"/>
                  </a:cubicBezTo>
                  <a:cubicBezTo>
                    <a:pt x="11" y="46"/>
                    <a:pt x="10" y="47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" name="Freeform 664"/>
            <p:cNvSpPr>
              <a:spLocks/>
            </p:cNvSpPr>
            <p:nvPr/>
          </p:nvSpPr>
          <p:spPr bwMode="auto">
            <a:xfrm>
              <a:off x="6026151" y="3011488"/>
              <a:ext cx="257175" cy="223838"/>
            </a:xfrm>
            <a:custGeom>
              <a:avLst/>
              <a:gdLst>
                <a:gd name="T0" fmla="*/ 4 w 90"/>
                <a:gd name="T1" fmla="*/ 42 h 78"/>
                <a:gd name="T2" fmla="*/ 1 w 90"/>
                <a:gd name="T3" fmla="*/ 39 h 78"/>
                <a:gd name="T4" fmla="*/ 1 w 90"/>
                <a:gd name="T5" fmla="*/ 36 h 78"/>
                <a:gd name="T6" fmla="*/ 10 w 90"/>
                <a:gd name="T7" fmla="*/ 28 h 78"/>
                <a:gd name="T8" fmla="*/ 11 w 90"/>
                <a:gd name="T9" fmla="*/ 27 h 78"/>
                <a:gd name="T10" fmla="*/ 13 w 90"/>
                <a:gd name="T11" fmla="*/ 28 h 78"/>
                <a:gd name="T12" fmla="*/ 36 w 90"/>
                <a:gd name="T13" fmla="*/ 53 h 78"/>
                <a:gd name="T14" fmla="*/ 77 w 90"/>
                <a:gd name="T15" fmla="*/ 1 h 78"/>
                <a:gd name="T16" fmla="*/ 79 w 90"/>
                <a:gd name="T17" fmla="*/ 0 h 78"/>
                <a:gd name="T18" fmla="*/ 80 w 90"/>
                <a:gd name="T19" fmla="*/ 1 h 78"/>
                <a:gd name="T20" fmla="*/ 89 w 90"/>
                <a:gd name="T21" fmla="*/ 8 h 78"/>
                <a:gd name="T22" fmla="*/ 90 w 90"/>
                <a:gd name="T23" fmla="*/ 9 h 78"/>
                <a:gd name="T24" fmla="*/ 90 w 90"/>
                <a:gd name="T25" fmla="*/ 11 h 78"/>
                <a:gd name="T26" fmla="*/ 37 w 90"/>
                <a:gd name="T27" fmla="*/ 78 h 78"/>
                <a:gd name="T28" fmla="*/ 4 w 90"/>
                <a:gd name="T29" fmla="*/ 4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78">
                  <a:moveTo>
                    <a:pt x="4" y="42"/>
                  </a:move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6"/>
                    <a:pt x="1" y="36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2" y="27"/>
                    <a:pt x="12" y="27"/>
                    <a:pt x="13" y="28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8" y="0"/>
                    <a:pt x="79" y="0"/>
                  </a:cubicBezTo>
                  <a:cubicBezTo>
                    <a:pt x="79" y="0"/>
                    <a:pt x="80" y="0"/>
                    <a:pt x="80" y="1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0" y="9"/>
                    <a:pt x="90" y="9"/>
                  </a:cubicBezTo>
                  <a:cubicBezTo>
                    <a:pt x="90" y="10"/>
                    <a:pt x="90" y="10"/>
                    <a:pt x="90" y="11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4" y="42"/>
                    <a:pt x="4" y="42"/>
                    <a:pt x="4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3" name="Freeform 665"/>
            <p:cNvSpPr>
              <a:spLocks noEditPoints="1"/>
            </p:cNvSpPr>
            <p:nvPr/>
          </p:nvSpPr>
          <p:spPr bwMode="auto">
            <a:xfrm>
              <a:off x="5757863" y="2822575"/>
              <a:ext cx="490538" cy="477838"/>
            </a:xfrm>
            <a:custGeom>
              <a:avLst/>
              <a:gdLst>
                <a:gd name="T0" fmla="*/ 0 w 172"/>
                <a:gd name="T1" fmla="*/ 167 h 167"/>
                <a:gd name="T2" fmla="*/ 0 w 172"/>
                <a:gd name="T3" fmla="*/ 167 h 167"/>
                <a:gd name="T4" fmla="*/ 0 w 172"/>
                <a:gd name="T5" fmla="*/ 167 h 167"/>
                <a:gd name="T6" fmla="*/ 0 w 172"/>
                <a:gd name="T7" fmla="*/ 167 h 167"/>
                <a:gd name="T8" fmla="*/ 0 w 172"/>
                <a:gd name="T9" fmla="*/ 167 h 167"/>
                <a:gd name="T10" fmla="*/ 0 w 172"/>
                <a:gd name="T11" fmla="*/ 167 h 167"/>
                <a:gd name="T12" fmla="*/ 172 w 172"/>
                <a:gd name="T13" fmla="*/ 0 h 167"/>
                <a:gd name="T14" fmla="*/ 172 w 172"/>
                <a:gd name="T15" fmla="*/ 0 h 167"/>
                <a:gd name="T16" fmla="*/ 172 w 172"/>
                <a:gd name="T17" fmla="*/ 0 h 167"/>
                <a:gd name="T18" fmla="*/ 172 w 172"/>
                <a:gd name="T19" fmla="*/ 0 h 167"/>
                <a:gd name="T20" fmla="*/ 27 w 172"/>
                <a:gd name="T21" fmla="*/ 0 h 167"/>
                <a:gd name="T22" fmla="*/ 0 w 172"/>
                <a:gd name="T23" fmla="*/ 26 h 167"/>
                <a:gd name="T24" fmla="*/ 0 w 172"/>
                <a:gd name="T25" fmla="*/ 26 h 167"/>
                <a:gd name="T26" fmla="*/ 27 w 172"/>
                <a:gd name="T27" fmla="*/ 0 h 167"/>
                <a:gd name="T28" fmla="*/ 172 w 172"/>
                <a:gd name="T29" fmla="*/ 0 h 167"/>
                <a:gd name="T30" fmla="*/ 172 w 172"/>
                <a:gd name="T31" fmla="*/ 0 h 167"/>
                <a:gd name="T32" fmla="*/ 172 w 172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67">
                  <a:moveTo>
                    <a:pt x="0" y="167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moveTo>
                    <a:pt x="0" y="167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moveTo>
                    <a:pt x="172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moveTo>
                    <a:pt x="17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4" name="Freeform 666"/>
            <p:cNvSpPr>
              <a:spLocks noEditPoints="1"/>
            </p:cNvSpPr>
            <p:nvPr/>
          </p:nvSpPr>
          <p:spPr bwMode="auto">
            <a:xfrm>
              <a:off x="5757863" y="2822575"/>
              <a:ext cx="539750" cy="541338"/>
            </a:xfrm>
            <a:custGeom>
              <a:avLst/>
              <a:gdLst>
                <a:gd name="T0" fmla="*/ 13 w 189"/>
                <a:gd name="T1" fmla="*/ 85 h 189"/>
                <a:gd name="T2" fmla="*/ 22 w 189"/>
                <a:gd name="T3" fmla="*/ 82 h 189"/>
                <a:gd name="T4" fmla="*/ 30 w 189"/>
                <a:gd name="T5" fmla="*/ 77 h 189"/>
                <a:gd name="T6" fmla="*/ 34 w 189"/>
                <a:gd name="T7" fmla="*/ 133 h 189"/>
                <a:gd name="T8" fmla="*/ 25 w 189"/>
                <a:gd name="T9" fmla="*/ 88 h 189"/>
                <a:gd name="T10" fmla="*/ 13 w 189"/>
                <a:gd name="T11" fmla="*/ 93 h 189"/>
                <a:gd name="T12" fmla="*/ 27 w 189"/>
                <a:gd name="T13" fmla="*/ 0 h 189"/>
                <a:gd name="T14" fmla="*/ 0 w 189"/>
                <a:gd name="T15" fmla="*/ 62 h 189"/>
                <a:gd name="T16" fmla="*/ 0 w 189"/>
                <a:gd name="T17" fmla="*/ 167 h 189"/>
                <a:gd name="T18" fmla="*/ 0 w 189"/>
                <a:gd name="T19" fmla="*/ 167 h 189"/>
                <a:gd name="T20" fmla="*/ 7 w 189"/>
                <a:gd name="T21" fmla="*/ 189 h 189"/>
                <a:gd name="T22" fmla="*/ 51 w 189"/>
                <a:gd name="T23" fmla="*/ 133 h 189"/>
                <a:gd name="T24" fmla="*/ 52 w 189"/>
                <a:gd name="T25" fmla="*/ 124 h 189"/>
                <a:gd name="T26" fmla="*/ 57 w 189"/>
                <a:gd name="T27" fmla="*/ 116 h 189"/>
                <a:gd name="T28" fmla="*/ 64 w 189"/>
                <a:gd name="T29" fmla="*/ 109 h 189"/>
                <a:gd name="T30" fmla="*/ 71 w 189"/>
                <a:gd name="T31" fmla="*/ 103 h 189"/>
                <a:gd name="T32" fmla="*/ 76 w 189"/>
                <a:gd name="T33" fmla="*/ 97 h 189"/>
                <a:gd name="T34" fmla="*/ 76 w 189"/>
                <a:gd name="T35" fmla="*/ 89 h 189"/>
                <a:gd name="T36" fmla="*/ 71 w 189"/>
                <a:gd name="T37" fmla="*/ 85 h 189"/>
                <a:gd name="T38" fmla="*/ 60 w 189"/>
                <a:gd name="T39" fmla="*/ 86 h 189"/>
                <a:gd name="T40" fmla="*/ 53 w 189"/>
                <a:gd name="T41" fmla="*/ 82 h 189"/>
                <a:gd name="T42" fmla="*/ 60 w 189"/>
                <a:gd name="T43" fmla="*/ 78 h 189"/>
                <a:gd name="T44" fmla="*/ 69 w 189"/>
                <a:gd name="T45" fmla="*/ 77 h 189"/>
                <a:gd name="T46" fmla="*/ 81 w 189"/>
                <a:gd name="T47" fmla="*/ 81 h 189"/>
                <a:gd name="T48" fmla="*/ 85 w 189"/>
                <a:gd name="T49" fmla="*/ 92 h 189"/>
                <a:gd name="T50" fmla="*/ 82 w 189"/>
                <a:gd name="T51" fmla="*/ 103 h 189"/>
                <a:gd name="T52" fmla="*/ 74 w 189"/>
                <a:gd name="T53" fmla="*/ 112 h 189"/>
                <a:gd name="T54" fmla="*/ 65 w 189"/>
                <a:gd name="T55" fmla="*/ 119 h 189"/>
                <a:gd name="T56" fmla="*/ 61 w 189"/>
                <a:gd name="T57" fmla="*/ 126 h 189"/>
                <a:gd name="T58" fmla="*/ 70 w 189"/>
                <a:gd name="T59" fmla="*/ 126 h 189"/>
                <a:gd name="T60" fmla="*/ 172 w 189"/>
                <a:gd name="T61" fmla="*/ 0 h 189"/>
                <a:gd name="T62" fmla="*/ 172 w 189"/>
                <a:gd name="T6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9" h="189">
                  <a:moveTo>
                    <a:pt x="13" y="93"/>
                  </a:moveTo>
                  <a:cubicBezTo>
                    <a:pt x="13" y="85"/>
                    <a:pt x="13" y="85"/>
                    <a:pt x="13" y="85"/>
                  </a:cubicBezTo>
                  <a:cubicBezTo>
                    <a:pt x="15" y="85"/>
                    <a:pt x="16" y="84"/>
                    <a:pt x="17" y="84"/>
                  </a:cubicBezTo>
                  <a:cubicBezTo>
                    <a:pt x="19" y="83"/>
                    <a:pt x="20" y="83"/>
                    <a:pt x="22" y="82"/>
                  </a:cubicBezTo>
                  <a:cubicBezTo>
                    <a:pt x="23" y="81"/>
                    <a:pt x="24" y="80"/>
                    <a:pt x="26" y="80"/>
                  </a:cubicBezTo>
                  <a:cubicBezTo>
                    <a:pt x="27" y="79"/>
                    <a:pt x="28" y="78"/>
                    <a:pt x="30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9"/>
                    <a:pt x="21" y="90"/>
                    <a:pt x="20" y="91"/>
                  </a:cubicBezTo>
                  <a:cubicBezTo>
                    <a:pt x="18" y="92"/>
                    <a:pt x="16" y="92"/>
                    <a:pt x="13" y="93"/>
                  </a:cubicBezTo>
                  <a:moveTo>
                    <a:pt x="17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76"/>
                    <a:pt x="3" y="183"/>
                    <a:pt x="7" y="189"/>
                  </a:cubicBezTo>
                  <a:cubicBezTo>
                    <a:pt x="63" y="133"/>
                    <a:pt x="63" y="133"/>
                    <a:pt x="63" y="133"/>
                  </a:cubicBezTo>
                  <a:cubicBezTo>
                    <a:pt x="51" y="133"/>
                    <a:pt x="51" y="133"/>
                    <a:pt x="51" y="133"/>
                  </a:cubicBezTo>
                  <a:cubicBezTo>
                    <a:pt x="51" y="129"/>
                    <a:pt x="51" y="129"/>
                    <a:pt x="51" y="129"/>
                  </a:cubicBezTo>
                  <a:cubicBezTo>
                    <a:pt x="51" y="127"/>
                    <a:pt x="52" y="126"/>
                    <a:pt x="52" y="124"/>
                  </a:cubicBezTo>
                  <a:cubicBezTo>
                    <a:pt x="53" y="123"/>
                    <a:pt x="53" y="121"/>
                    <a:pt x="54" y="120"/>
                  </a:cubicBezTo>
                  <a:cubicBezTo>
                    <a:pt x="55" y="119"/>
                    <a:pt x="56" y="117"/>
                    <a:pt x="57" y="116"/>
                  </a:cubicBezTo>
                  <a:cubicBezTo>
                    <a:pt x="58" y="115"/>
                    <a:pt x="59" y="114"/>
                    <a:pt x="61" y="113"/>
                  </a:cubicBezTo>
                  <a:cubicBezTo>
                    <a:pt x="62" y="111"/>
                    <a:pt x="63" y="110"/>
                    <a:pt x="64" y="109"/>
                  </a:cubicBezTo>
                  <a:cubicBezTo>
                    <a:pt x="66" y="108"/>
                    <a:pt x="67" y="107"/>
                    <a:pt x="68" y="106"/>
                  </a:cubicBezTo>
                  <a:cubicBezTo>
                    <a:pt x="69" y="105"/>
                    <a:pt x="71" y="104"/>
                    <a:pt x="71" y="103"/>
                  </a:cubicBezTo>
                  <a:cubicBezTo>
                    <a:pt x="72" y="102"/>
                    <a:pt x="73" y="101"/>
                    <a:pt x="74" y="100"/>
                  </a:cubicBezTo>
                  <a:cubicBezTo>
                    <a:pt x="75" y="99"/>
                    <a:pt x="75" y="98"/>
                    <a:pt x="76" y="97"/>
                  </a:cubicBezTo>
                  <a:cubicBezTo>
                    <a:pt x="76" y="96"/>
                    <a:pt x="76" y="95"/>
                    <a:pt x="76" y="93"/>
                  </a:cubicBezTo>
                  <a:cubicBezTo>
                    <a:pt x="76" y="92"/>
                    <a:pt x="76" y="91"/>
                    <a:pt x="76" y="89"/>
                  </a:cubicBezTo>
                  <a:cubicBezTo>
                    <a:pt x="75" y="88"/>
                    <a:pt x="74" y="87"/>
                    <a:pt x="74" y="87"/>
                  </a:cubicBezTo>
                  <a:cubicBezTo>
                    <a:pt x="73" y="86"/>
                    <a:pt x="72" y="85"/>
                    <a:pt x="71" y="85"/>
                  </a:cubicBezTo>
                  <a:cubicBezTo>
                    <a:pt x="70" y="85"/>
                    <a:pt x="68" y="84"/>
                    <a:pt x="67" y="84"/>
                  </a:cubicBezTo>
                  <a:cubicBezTo>
                    <a:pt x="65" y="84"/>
                    <a:pt x="63" y="85"/>
                    <a:pt x="60" y="86"/>
                  </a:cubicBezTo>
                  <a:cubicBezTo>
                    <a:pt x="58" y="87"/>
                    <a:pt x="56" y="89"/>
                    <a:pt x="53" y="91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5" y="81"/>
                    <a:pt x="56" y="81"/>
                    <a:pt x="57" y="80"/>
                  </a:cubicBezTo>
                  <a:cubicBezTo>
                    <a:pt x="58" y="79"/>
                    <a:pt x="59" y="79"/>
                    <a:pt x="60" y="78"/>
                  </a:cubicBezTo>
                  <a:cubicBezTo>
                    <a:pt x="62" y="78"/>
                    <a:pt x="63" y="78"/>
                    <a:pt x="64" y="77"/>
                  </a:cubicBezTo>
                  <a:cubicBezTo>
                    <a:pt x="66" y="77"/>
                    <a:pt x="67" y="77"/>
                    <a:pt x="69" y="77"/>
                  </a:cubicBezTo>
                  <a:cubicBezTo>
                    <a:pt x="71" y="77"/>
                    <a:pt x="74" y="77"/>
                    <a:pt x="76" y="78"/>
                  </a:cubicBezTo>
                  <a:cubicBezTo>
                    <a:pt x="78" y="79"/>
                    <a:pt x="79" y="80"/>
                    <a:pt x="81" y="81"/>
                  </a:cubicBezTo>
                  <a:cubicBezTo>
                    <a:pt x="82" y="82"/>
                    <a:pt x="83" y="84"/>
                    <a:pt x="84" y="86"/>
                  </a:cubicBezTo>
                  <a:cubicBezTo>
                    <a:pt x="85" y="88"/>
                    <a:pt x="85" y="90"/>
                    <a:pt x="85" y="92"/>
                  </a:cubicBezTo>
                  <a:cubicBezTo>
                    <a:pt x="85" y="95"/>
                    <a:pt x="85" y="97"/>
                    <a:pt x="84" y="98"/>
                  </a:cubicBezTo>
                  <a:cubicBezTo>
                    <a:pt x="84" y="100"/>
                    <a:pt x="83" y="102"/>
                    <a:pt x="82" y="103"/>
                  </a:cubicBezTo>
                  <a:cubicBezTo>
                    <a:pt x="81" y="105"/>
                    <a:pt x="80" y="106"/>
                    <a:pt x="78" y="108"/>
                  </a:cubicBezTo>
                  <a:cubicBezTo>
                    <a:pt x="77" y="109"/>
                    <a:pt x="75" y="111"/>
                    <a:pt x="74" y="112"/>
                  </a:cubicBezTo>
                  <a:cubicBezTo>
                    <a:pt x="72" y="113"/>
                    <a:pt x="71" y="114"/>
                    <a:pt x="69" y="116"/>
                  </a:cubicBezTo>
                  <a:cubicBezTo>
                    <a:pt x="68" y="117"/>
                    <a:pt x="66" y="118"/>
                    <a:pt x="65" y="119"/>
                  </a:cubicBezTo>
                  <a:cubicBezTo>
                    <a:pt x="64" y="120"/>
                    <a:pt x="63" y="121"/>
                    <a:pt x="62" y="122"/>
                  </a:cubicBezTo>
                  <a:cubicBezTo>
                    <a:pt x="62" y="123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5" y="3"/>
                    <a:pt x="179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5" name="Freeform 667"/>
            <p:cNvSpPr>
              <a:spLocks/>
            </p:cNvSpPr>
            <p:nvPr/>
          </p:nvSpPr>
          <p:spPr bwMode="auto">
            <a:xfrm>
              <a:off x="5794376" y="3043238"/>
              <a:ext cx="60325" cy="160338"/>
            </a:xfrm>
            <a:custGeom>
              <a:avLst/>
              <a:gdLst>
                <a:gd name="T0" fmla="*/ 21 w 21"/>
                <a:gd name="T1" fmla="*/ 0 h 56"/>
                <a:gd name="T2" fmla="*/ 17 w 21"/>
                <a:gd name="T3" fmla="*/ 0 h 56"/>
                <a:gd name="T4" fmla="*/ 13 w 21"/>
                <a:gd name="T5" fmla="*/ 3 h 56"/>
                <a:gd name="T6" fmla="*/ 9 w 21"/>
                <a:gd name="T7" fmla="*/ 5 h 56"/>
                <a:gd name="T8" fmla="*/ 4 w 21"/>
                <a:gd name="T9" fmla="*/ 7 h 56"/>
                <a:gd name="T10" fmla="*/ 0 w 21"/>
                <a:gd name="T11" fmla="*/ 8 h 56"/>
                <a:gd name="T12" fmla="*/ 0 w 21"/>
                <a:gd name="T13" fmla="*/ 16 h 56"/>
                <a:gd name="T14" fmla="*/ 7 w 21"/>
                <a:gd name="T15" fmla="*/ 14 h 56"/>
                <a:gd name="T16" fmla="*/ 12 w 21"/>
                <a:gd name="T17" fmla="*/ 11 h 56"/>
                <a:gd name="T18" fmla="*/ 12 w 21"/>
                <a:gd name="T19" fmla="*/ 56 h 56"/>
                <a:gd name="T20" fmla="*/ 21 w 21"/>
                <a:gd name="T21" fmla="*/ 56 h 56"/>
                <a:gd name="T22" fmla="*/ 21 w 21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56">
                  <a:moveTo>
                    <a:pt x="2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4" y="2"/>
                    <a:pt x="13" y="3"/>
                  </a:cubicBezTo>
                  <a:cubicBezTo>
                    <a:pt x="11" y="3"/>
                    <a:pt x="10" y="4"/>
                    <a:pt x="9" y="5"/>
                  </a:cubicBezTo>
                  <a:cubicBezTo>
                    <a:pt x="7" y="6"/>
                    <a:pt x="6" y="6"/>
                    <a:pt x="4" y="7"/>
                  </a:cubicBezTo>
                  <a:cubicBezTo>
                    <a:pt x="3" y="7"/>
                    <a:pt x="2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5"/>
                    <a:pt x="5" y="15"/>
                    <a:pt x="7" y="14"/>
                  </a:cubicBezTo>
                  <a:cubicBezTo>
                    <a:pt x="8" y="13"/>
                    <a:pt x="10" y="12"/>
                    <a:pt x="12" y="11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6" name="Freeform 668"/>
            <p:cNvSpPr>
              <a:spLocks/>
            </p:cNvSpPr>
            <p:nvPr/>
          </p:nvSpPr>
          <p:spPr bwMode="auto">
            <a:xfrm>
              <a:off x="5903913" y="3043238"/>
              <a:ext cx="96838" cy="160338"/>
            </a:xfrm>
            <a:custGeom>
              <a:avLst/>
              <a:gdLst>
                <a:gd name="T0" fmla="*/ 18 w 34"/>
                <a:gd name="T1" fmla="*/ 0 h 56"/>
                <a:gd name="T2" fmla="*/ 13 w 34"/>
                <a:gd name="T3" fmla="*/ 0 h 56"/>
                <a:gd name="T4" fmla="*/ 9 w 34"/>
                <a:gd name="T5" fmla="*/ 1 h 56"/>
                <a:gd name="T6" fmla="*/ 6 w 34"/>
                <a:gd name="T7" fmla="*/ 3 h 56"/>
                <a:gd name="T8" fmla="*/ 2 w 34"/>
                <a:gd name="T9" fmla="*/ 5 h 56"/>
                <a:gd name="T10" fmla="*/ 2 w 34"/>
                <a:gd name="T11" fmla="*/ 14 h 56"/>
                <a:gd name="T12" fmla="*/ 9 w 34"/>
                <a:gd name="T13" fmla="*/ 9 h 56"/>
                <a:gd name="T14" fmla="*/ 16 w 34"/>
                <a:gd name="T15" fmla="*/ 7 h 56"/>
                <a:gd name="T16" fmla="*/ 20 w 34"/>
                <a:gd name="T17" fmla="*/ 8 h 56"/>
                <a:gd name="T18" fmla="*/ 23 w 34"/>
                <a:gd name="T19" fmla="*/ 10 h 56"/>
                <a:gd name="T20" fmla="*/ 25 w 34"/>
                <a:gd name="T21" fmla="*/ 12 h 56"/>
                <a:gd name="T22" fmla="*/ 25 w 34"/>
                <a:gd name="T23" fmla="*/ 16 h 56"/>
                <a:gd name="T24" fmla="*/ 25 w 34"/>
                <a:gd name="T25" fmla="*/ 20 h 56"/>
                <a:gd name="T26" fmla="*/ 23 w 34"/>
                <a:gd name="T27" fmla="*/ 23 h 56"/>
                <a:gd name="T28" fmla="*/ 20 w 34"/>
                <a:gd name="T29" fmla="*/ 26 h 56"/>
                <a:gd name="T30" fmla="*/ 17 w 34"/>
                <a:gd name="T31" fmla="*/ 29 h 56"/>
                <a:gd name="T32" fmla="*/ 13 w 34"/>
                <a:gd name="T33" fmla="*/ 32 h 56"/>
                <a:gd name="T34" fmla="*/ 10 w 34"/>
                <a:gd name="T35" fmla="*/ 36 h 56"/>
                <a:gd name="T36" fmla="*/ 6 w 34"/>
                <a:gd name="T37" fmla="*/ 39 h 56"/>
                <a:gd name="T38" fmla="*/ 3 w 34"/>
                <a:gd name="T39" fmla="*/ 43 h 56"/>
                <a:gd name="T40" fmla="*/ 1 w 34"/>
                <a:gd name="T41" fmla="*/ 47 h 56"/>
                <a:gd name="T42" fmla="*/ 0 w 34"/>
                <a:gd name="T43" fmla="*/ 52 h 56"/>
                <a:gd name="T44" fmla="*/ 0 w 34"/>
                <a:gd name="T45" fmla="*/ 56 h 56"/>
                <a:gd name="T46" fmla="*/ 12 w 34"/>
                <a:gd name="T47" fmla="*/ 56 h 56"/>
                <a:gd name="T48" fmla="*/ 19 w 34"/>
                <a:gd name="T49" fmla="*/ 49 h 56"/>
                <a:gd name="T50" fmla="*/ 10 w 34"/>
                <a:gd name="T51" fmla="*/ 49 h 56"/>
                <a:gd name="T52" fmla="*/ 10 w 34"/>
                <a:gd name="T53" fmla="*/ 49 h 56"/>
                <a:gd name="T54" fmla="*/ 11 w 34"/>
                <a:gd name="T55" fmla="*/ 45 h 56"/>
                <a:gd name="T56" fmla="*/ 14 w 34"/>
                <a:gd name="T57" fmla="*/ 42 h 56"/>
                <a:gd name="T58" fmla="*/ 18 w 34"/>
                <a:gd name="T59" fmla="*/ 39 h 56"/>
                <a:gd name="T60" fmla="*/ 23 w 34"/>
                <a:gd name="T61" fmla="*/ 35 h 56"/>
                <a:gd name="T62" fmla="*/ 27 w 34"/>
                <a:gd name="T63" fmla="*/ 31 h 56"/>
                <a:gd name="T64" fmla="*/ 31 w 34"/>
                <a:gd name="T65" fmla="*/ 26 h 56"/>
                <a:gd name="T66" fmla="*/ 33 w 34"/>
                <a:gd name="T67" fmla="*/ 21 h 56"/>
                <a:gd name="T68" fmla="*/ 34 w 34"/>
                <a:gd name="T69" fmla="*/ 15 h 56"/>
                <a:gd name="T70" fmla="*/ 33 w 34"/>
                <a:gd name="T71" fmla="*/ 9 h 56"/>
                <a:gd name="T72" fmla="*/ 30 w 34"/>
                <a:gd name="T73" fmla="*/ 4 h 56"/>
                <a:gd name="T74" fmla="*/ 25 w 34"/>
                <a:gd name="T75" fmla="*/ 1 h 56"/>
                <a:gd name="T76" fmla="*/ 18 w 34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56">
                  <a:moveTo>
                    <a:pt x="18" y="0"/>
                  </a:moveTo>
                  <a:cubicBezTo>
                    <a:pt x="16" y="0"/>
                    <a:pt x="15" y="0"/>
                    <a:pt x="13" y="0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5" y="4"/>
                    <a:pt x="4" y="4"/>
                    <a:pt x="2" y="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2"/>
                    <a:pt x="7" y="10"/>
                    <a:pt x="9" y="9"/>
                  </a:cubicBezTo>
                  <a:cubicBezTo>
                    <a:pt x="12" y="8"/>
                    <a:pt x="14" y="7"/>
                    <a:pt x="16" y="7"/>
                  </a:cubicBezTo>
                  <a:cubicBezTo>
                    <a:pt x="17" y="7"/>
                    <a:pt x="19" y="8"/>
                    <a:pt x="20" y="8"/>
                  </a:cubicBezTo>
                  <a:cubicBezTo>
                    <a:pt x="21" y="8"/>
                    <a:pt x="22" y="9"/>
                    <a:pt x="23" y="10"/>
                  </a:cubicBezTo>
                  <a:cubicBezTo>
                    <a:pt x="23" y="10"/>
                    <a:pt x="24" y="11"/>
                    <a:pt x="25" y="12"/>
                  </a:cubicBezTo>
                  <a:cubicBezTo>
                    <a:pt x="25" y="14"/>
                    <a:pt x="25" y="15"/>
                    <a:pt x="25" y="16"/>
                  </a:cubicBezTo>
                  <a:cubicBezTo>
                    <a:pt x="25" y="18"/>
                    <a:pt x="25" y="19"/>
                    <a:pt x="25" y="20"/>
                  </a:cubicBezTo>
                  <a:cubicBezTo>
                    <a:pt x="24" y="21"/>
                    <a:pt x="24" y="22"/>
                    <a:pt x="23" y="23"/>
                  </a:cubicBezTo>
                  <a:cubicBezTo>
                    <a:pt x="22" y="24"/>
                    <a:pt x="21" y="25"/>
                    <a:pt x="20" y="26"/>
                  </a:cubicBezTo>
                  <a:cubicBezTo>
                    <a:pt x="20" y="27"/>
                    <a:pt x="18" y="28"/>
                    <a:pt x="17" y="29"/>
                  </a:cubicBezTo>
                  <a:cubicBezTo>
                    <a:pt x="16" y="30"/>
                    <a:pt x="15" y="31"/>
                    <a:pt x="13" y="32"/>
                  </a:cubicBezTo>
                  <a:cubicBezTo>
                    <a:pt x="12" y="33"/>
                    <a:pt x="11" y="34"/>
                    <a:pt x="10" y="36"/>
                  </a:cubicBezTo>
                  <a:cubicBezTo>
                    <a:pt x="8" y="37"/>
                    <a:pt x="7" y="38"/>
                    <a:pt x="6" y="39"/>
                  </a:cubicBezTo>
                  <a:cubicBezTo>
                    <a:pt x="5" y="40"/>
                    <a:pt x="4" y="42"/>
                    <a:pt x="3" y="43"/>
                  </a:cubicBezTo>
                  <a:cubicBezTo>
                    <a:pt x="2" y="44"/>
                    <a:pt x="2" y="46"/>
                    <a:pt x="1" y="47"/>
                  </a:cubicBezTo>
                  <a:cubicBezTo>
                    <a:pt x="1" y="49"/>
                    <a:pt x="0" y="50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7"/>
                    <a:pt x="11" y="46"/>
                    <a:pt x="11" y="45"/>
                  </a:cubicBezTo>
                  <a:cubicBezTo>
                    <a:pt x="12" y="44"/>
                    <a:pt x="13" y="43"/>
                    <a:pt x="14" y="42"/>
                  </a:cubicBezTo>
                  <a:cubicBezTo>
                    <a:pt x="15" y="41"/>
                    <a:pt x="17" y="40"/>
                    <a:pt x="18" y="39"/>
                  </a:cubicBezTo>
                  <a:cubicBezTo>
                    <a:pt x="20" y="37"/>
                    <a:pt x="21" y="36"/>
                    <a:pt x="23" y="35"/>
                  </a:cubicBezTo>
                  <a:cubicBezTo>
                    <a:pt x="24" y="34"/>
                    <a:pt x="26" y="32"/>
                    <a:pt x="27" y="31"/>
                  </a:cubicBezTo>
                  <a:cubicBezTo>
                    <a:pt x="29" y="29"/>
                    <a:pt x="30" y="28"/>
                    <a:pt x="31" y="26"/>
                  </a:cubicBezTo>
                  <a:cubicBezTo>
                    <a:pt x="32" y="25"/>
                    <a:pt x="33" y="23"/>
                    <a:pt x="33" y="21"/>
                  </a:cubicBezTo>
                  <a:cubicBezTo>
                    <a:pt x="34" y="20"/>
                    <a:pt x="34" y="18"/>
                    <a:pt x="34" y="15"/>
                  </a:cubicBezTo>
                  <a:cubicBezTo>
                    <a:pt x="34" y="13"/>
                    <a:pt x="34" y="11"/>
                    <a:pt x="33" y="9"/>
                  </a:cubicBezTo>
                  <a:cubicBezTo>
                    <a:pt x="32" y="7"/>
                    <a:pt x="31" y="5"/>
                    <a:pt x="30" y="4"/>
                  </a:cubicBezTo>
                  <a:cubicBezTo>
                    <a:pt x="28" y="3"/>
                    <a:pt x="27" y="2"/>
                    <a:pt x="25" y="1"/>
                  </a:cubicBezTo>
                  <a:cubicBezTo>
                    <a:pt x="23" y="0"/>
                    <a:pt x="20" y="0"/>
                    <a:pt x="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02" name="グループ化 901"/>
          <p:cNvGrpSpPr/>
          <p:nvPr/>
        </p:nvGrpSpPr>
        <p:grpSpPr>
          <a:xfrm>
            <a:off x="2922588" y="3513138"/>
            <a:ext cx="703263" cy="360363"/>
            <a:chOff x="2922588" y="3513138"/>
            <a:chExt cx="703263" cy="360363"/>
          </a:xfrm>
        </p:grpSpPr>
        <p:sp>
          <p:nvSpPr>
            <p:cNvPr id="117" name="Rectangle 669"/>
            <p:cNvSpPr>
              <a:spLocks noChangeArrowheads="1"/>
            </p:cNvSpPr>
            <p:nvPr/>
          </p:nvSpPr>
          <p:spPr bwMode="auto">
            <a:xfrm>
              <a:off x="3000376" y="35131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670"/>
            <p:cNvSpPr>
              <a:spLocks noChangeArrowheads="1"/>
            </p:cNvSpPr>
            <p:nvPr/>
          </p:nvSpPr>
          <p:spPr bwMode="auto">
            <a:xfrm>
              <a:off x="3073401" y="351313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671"/>
            <p:cNvSpPr>
              <a:spLocks noChangeArrowheads="1"/>
            </p:cNvSpPr>
            <p:nvPr/>
          </p:nvSpPr>
          <p:spPr bwMode="auto">
            <a:xfrm>
              <a:off x="3148013" y="35131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672"/>
            <p:cNvSpPr>
              <a:spLocks noChangeArrowheads="1"/>
            </p:cNvSpPr>
            <p:nvPr/>
          </p:nvSpPr>
          <p:spPr bwMode="auto">
            <a:xfrm>
              <a:off x="3173413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673"/>
            <p:cNvSpPr>
              <a:spLocks noChangeArrowheads="1"/>
            </p:cNvSpPr>
            <p:nvPr/>
          </p:nvSpPr>
          <p:spPr bwMode="auto">
            <a:xfrm>
              <a:off x="3233738" y="35131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674"/>
            <p:cNvSpPr>
              <a:spLocks noChangeArrowheads="1"/>
            </p:cNvSpPr>
            <p:nvPr/>
          </p:nvSpPr>
          <p:spPr bwMode="auto">
            <a:xfrm>
              <a:off x="3294063" y="35131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675"/>
            <p:cNvSpPr>
              <a:spLocks noChangeArrowheads="1"/>
            </p:cNvSpPr>
            <p:nvPr/>
          </p:nvSpPr>
          <p:spPr bwMode="auto">
            <a:xfrm>
              <a:off x="3330576" y="35131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676"/>
            <p:cNvSpPr>
              <a:spLocks noChangeArrowheads="1"/>
            </p:cNvSpPr>
            <p:nvPr/>
          </p:nvSpPr>
          <p:spPr bwMode="auto">
            <a:xfrm>
              <a:off x="3386138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677"/>
            <p:cNvSpPr>
              <a:spLocks noChangeArrowheads="1"/>
            </p:cNvSpPr>
            <p:nvPr/>
          </p:nvSpPr>
          <p:spPr bwMode="auto">
            <a:xfrm>
              <a:off x="3444876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678"/>
            <p:cNvSpPr>
              <a:spLocks noChangeArrowheads="1"/>
            </p:cNvSpPr>
            <p:nvPr/>
          </p:nvSpPr>
          <p:spPr bwMode="auto">
            <a:xfrm>
              <a:off x="2922588" y="36274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679"/>
            <p:cNvSpPr>
              <a:spLocks noChangeArrowheads="1"/>
            </p:cNvSpPr>
            <p:nvPr/>
          </p:nvSpPr>
          <p:spPr bwMode="auto">
            <a:xfrm>
              <a:off x="2959101" y="36274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680"/>
            <p:cNvSpPr>
              <a:spLocks noChangeArrowheads="1"/>
            </p:cNvSpPr>
            <p:nvPr/>
          </p:nvSpPr>
          <p:spPr bwMode="auto">
            <a:xfrm>
              <a:off x="3001963" y="36274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681"/>
            <p:cNvSpPr>
              <a:spLocks noChangeArrowheads="1"/>
            </p:cNvSpPr>
            <p:nvPr/>
          </p:nvSpPr>
          <p:spPr bwMode="auto">
            <a:xfrm>
              <a:off x="3076576" y="36274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682"/>
            <p:cNvSpPr>
              <a:spLocks noChangeArrowheads="1"/>
            </p:cNvSpPr>
            <p:nvPr/>
          </p:nvSpPr>
          <p:spPr bwMode="auto">
            <a:xfrm>
              <a:off x="3133726" y="36274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683"/>
            <p:cNvSpPr>
              <a:spLocks noChangeArrowheads="1"/>
            </p:cNvSpPr>
            <p:nvPr/>
          </p:nvSpPr>
          <p:spPr bwMode="auto">
            <a:xfrm>
              <a:off x="3159126" y="36274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684"/>
            <p:cNvSpPr>
              <a:spLocks noChangeArrowheads="1"/>
            </p:cNvSpPr>
            <p:nvPr/>
          </p:nvSpPr>
          <p:spPr bwMode="auto">
            <a:xfrm>
              <a:off x="3214688" y="3627438"/>
              <a:ext cx="1889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685"/>
            <p:cNvSpPr>
              <a:spLocks noChangeArrowheads="1"/>
            </p:cNvSpPr>
            <p:nvPr/>
          </p:nvSpPr>
          <p:spPr bwMode="auto">
            <a:xfrm>
              <a:off x="3359151" y="3627438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686"/>
            <p:cNvSpPr>
              <a:spLocks noChangeArrowheads="1"/>
            </p:cNvSpPr>
            <p:nvPr/>
          </p:nvSpPr>
          <p:spPr bwMode="auto">
            <a:xfrm>
              <a:off x="3416301" y="3627438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687"/>
            <p:cNvSpPr>
              <a:spLocks noChangeArrowheads="1"/>
            </p:cNvSpPr>
            <p:nvPr/>
          </p:nvSpPr>
          <p:spPr bwMode="auto">
            <a:xfrm>
              <a:off x="3519488" y="36274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688"/>
            <p:cNvSpPr>
              <a:spLocks noChangeArrowheads="1"/>
            </p:cNvSpPr>
            <p:nvPr/>
          </p:nvSpPr>
          <p:spPr bwMode="auto">
            <a:xfrm>
              <a:off x="2943226" y="37417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689"/>
            <p:cNvSpPr>
              <a:spLocks noChangeArrowheads="1"/>
            </p:cNvSpPr>
            <p:nvPr/>
          </p:nvSpPr>
          <p:spPr bwMode="auto">
            <a:xfrm>
              <a:off x="2979738" y="3741738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690"/>
            <p:cNvSpPr>
              <a:spLocks noChangeArrowheads="1"/>
            </p:cNvSpPr>
            <p:nvPr/>
          </p:nvSpPr>
          <p:spPr bwMode="auto">
            <a:xfrm>
              <a:off x="3065463" y="3741738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691"/>
            <p:cNvSpPr>
              <a:spLocks noChangeArrowheads="1"/>
            </p:cNvSpPr>
            <p:nvPr/>
          </p:nvSpPr>
          <p:spPr bwMode="auto">
            <a:xfrm>
              <a:off x="3125788" y="3741738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692"/>
            <p:cNvSpPr>
              <a:spLocks noChangeArrowheads="1"/>
            </p:cNvSpPr>
            <p:nvPr/>
          </p:nvSpPr>
          <p:spPr bwMode="auto">
            <a:xfrm>
              <a:off x="3228976" y="3741738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693"/>
            <p:cNvSpPr>
              <a:spLocks noChangeArrowheads="1"/>
            </p:cNvSpPr>
            <p:nvPr/>
          </p:nvSpPr>
          <p:spPr bwMode="auto">
            <a:xfrm>
              <a:off x="3311526" y="37417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694"/>
            <p:cNvSpPr>
              <a:spLocks noChangeArrowheads="1"/>
            </p:cNvSpPr>
            <p:nvPr/>
          </p:nvSpPr>
          <p:spPr bwMode="auto">
            <a:xfrm>
              <a:off x="3365501" y="37417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695"/>
            <p:cNvSpPr>
              <a:spLocks noChangeArrowheads="1"/>
            </p:cNvSpPr>
            <p:nvPr/>
          </p:nvSpPr>
          <p:spPr bwMode="auto">
            <a:xfrm>
              <a:off x="3408363" y="37417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696"/>
            <p:cNvSpPr>
              <a:spLocks noChangeArrowheads="1"/>
            </p:cNvSpPr>
            <p:nvPr/>
          </p:nvSpPr>
          <p:spPr bwMode="auto">
            <a:xfrm>
              <a:off x="3486151" y="37417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5" name="Rectangle 697"/>
          <p:cNvSpPr>
            <a:spLocks noChangeArrowheads="1"/>
          </p:cNvSpPr>
          <p:nvPr/>
        </p:nvSpPr>
        <p:spPr bwMode="auto">
          <a:xfrm>
            <a:off x="190501" y="3513138"/>
            <a:ext cx="123825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B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698"/>
          <p:cNvSpPr>
            <a:spLocks noChangeArrowheads="1"/>
          </p:cNvSpPr>
          <p:nvPr/>
        </p:nvSpPr>
        <p:spPr bwMode="auto">
          <a:xfrm>
            <a:off x="265113" y="3513138"/>
            <a:ext cx="12065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ill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699"/>
          <p:cNvSpPr>
            <a:spLocks noChangeArrowheads="1"/>
          </p:cNvSpPr>
          <p:nvPr/>
        </p:nvSpPr>
        <p:spPr bwMode="auto">
          <a:xfrm>
            <a:off x="342901" y="3513138"/>
            <a:ext cx="71438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i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700"/>
          <p:cNvSpPr>
            <a:spLocks noChangeArrowheads="1"/>
          </p:cNvSpPr>
          <p:nvPr/>
        </p:nvSpPr>
        <p:spPr bwMode="auto">
          <a:xfrm>
            <a:off x="368301" y="3513138"/>
            <a:ext cx="10636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n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701"/>
          <p:cNvSpPr>
            <a:spLocks noChangeArrowheads="1"/>
          </p:cNvSpPr>
          <p:nvPr/>
        </p:nvSpPr>
        <p:spPr bwMode="auto">
          <a:xfrm>
            <a:off x="425451" y="3513138"/>
            <a:ext cx="10001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g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702"/>
          <p:cNvSpPr>
            <a:spLocks noChangeArrowheads="1"/>
          </p:cNvSpPr>
          <p:nvPr/>
        </p:nvSpPr>
        <p:spPr bwMode="auto">
          <a:xfrm>
            <a:off x="485776" y="3513138"/>
            <a:ext cx="8255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_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703"/>
          <p:cNvSpPr>
            <a:spLocks noChangeArrowheads="1"/>
          </p:cNvSpPr>
          <p:nvPr/>
        </p:nvSpPr>
        <p:spPr bwMode="auto">
          <a:xfrm>
            <a:off x="525463" y="3513138"/>
            <a:ext cx="10001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s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704"/>
          <p:cNvSpPr>
            <a:spLocks noChangeArrowheads="1"/>
          </p:cNvSpPr>
          <p:nvPr/>
        </p:nvSpPr>
        <p:spPr bwMode="auto">
          <a:xfrm>
            <a:off x="579438" y="3513138"/>
            <a:ext cx="10636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u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705"/>
          <p:cNvSpPr>
            <a:spLocks noChangeArrowheads="1"/>
          </p:cNvSpPr>
          <p:nvPr/>
        </p:nvSpPr>
        <p:spPr bwMode="auto">
          <a:xfrm>
            <a:off x="636588" y="3513138"/>
            <a:ext cx="10636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b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706"/>
          <p:cNvSpPr>
            <a:spLocks noChangeArrowheads="1"/>
          </p:cNvSpPr>
          <p:nvPr/>
        </p:nvSpPr>
        <p:spPr bwMode="auto">
          <a:xfrm>
            <a:off x="204788" y="3627438"/>
            <a:ext cx="8255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_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707"/>
          <p:cNvSpPr>
            <a:spLocks noChangeArrowheads="1"/>
          </p:cNvSpPr>
          <p:nvPr/>
        </p:nvSpPr>
        <p:spPr bwMode="auto">
          <a:xfrm>
            <a:off x="244476" y="3627438"/>
            <a:ext cx="10001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s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708"/>
          <p:cNvSpPr>
            <a:spLocks noChangeArrowheads="1"/>
          </p:cNvSpPr>
          <p:nvPr/>
        </p:nvSpPr>
        <p:spPr bwMode="auto">
          <a:xfrm>
            <a:off x="300038" y="3627438"/>
            <a:ext cx="71438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i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709"/>
          <p:cNvSpPr>
            <a:spLocks noChangeArrowheads="1"/>
          </p:cNvSpPr>
          <p:nvPr/>
        </p:nvSpPr>
        <p:spPr bwMode="auto">
          <a:xfrm>
            <a:off x="322263" y="3627438"/>
            <a:ext cx="10001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x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710"/>
          <p:cNvSpPr>
            <a:spLocks noChangeArrowheads="1"/>
          </p:cNvSpPr>
          <p:nvPr/>
        </p:nvSpPr>
        <p:spPr bwMode="auto">
          <a:xfrm>
            <a:off x="376238" y="3627438"/>
            <a:ext cx="13176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m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711"/>
          <p:cNvSpPr>
            <a:spLocks noChangeArrowheads="1"/>
          </p:cNvSpPr>
          <p:nvPr/>
        </p:nvSpPr>
        <p:spPr bwMode="auto">
          <a:xfrm>
            <a:off x="461963" y="3627438"/>
            <a:ext cx="109538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o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712"/>
          <p:cNvSpPr>
            <a:spLocks noChangeArrowheads="1"/>
          </p:cNvSpPr>
          <p:nvPr/>
        </p:nvSpPr>
        <p:spPr bwMode="auto">
          <a:xfrm>
            <a:off x="522288" y="3627438"/>
            <a:ext cx="14605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nt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713"/>
          <p:cNvSpPr>
            <a:spLocks noChangeArrowheads="1"/>
          </p:cNvSpPr>
          <p:nvPr/>
        </p:nvSpPr>
        <p:spPr bwMode="auto">
          <a:xfrm>
            <a:off x="622301" y="3627438"/>
            <a:ext cx="10636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h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714"/>
          <p:cNvSpPr>
            <a:spLocks noChangeArrowheads="1"/>
          </p:cNvSpPr>
          <p:nvPr/>
        </p:nvSpPr>
        <p:spPr bwMode="auto">
          <a:xfrm>
            <a:off x="153988" y="3741738"/>
            <a:ext cx="8255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_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715"/>
          <p:cNvSpPr>
            <a:spLocks noChangeArrowheads="1"/>
          </p:cNvSpPr>
          <p:nvPr/>
        </p:nvSpPr>
        <p:spPr bwMode="auto">
          <a:xfrm>
            <a:off x="193676" y="3741738"/>
            <a:ext cx="10636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p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716"/>
          <p:cNvSpPr>
            <a:spLocks noChangeArrowheads="1"/>
          </p:cNvSpPr>
          <p:nvPr/>
        </p:nvSpPr>
        <p:spPr bwMode="auto">
          <a:xfrm>
            <a:off x="250826" y="3741738"/>
            <a:ext cx="889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r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717"/>
          <p:cNvSpPr>
            <a:spLocks noChangeArrowheads="1"/>
          </p:cNvSpPr>
          <p:nvPr/>
        </p:nvSpPr>
        <p:spPr bwMode="auto">
          <a:xfrm>
            <a:off x="290513" y="3741738"/>
            <a:ext cx="10636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e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718"/>
          <p:cNvSpPr>
            <a:spLocks noChangeArrowheads="1"/>
          </p:cNvSpPr>
          <p:nvPr/>
        </p:nvSpPr>
        <p:spPr bwMode="auto">
          <a:xfrm>
            <a:off x="350838" y="3741738"/>
            <a:ext cx="10636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p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719"/>
          <p:cNvSpPr>
            <a:spLocks noChangeArrowheads="1"/>
          </p:cNvSpPr>
          <p:nvPr/>
        </p:nvSpPr>
        <p:spPr bwMode="auto">
          <a:xfrm>
            <a:off x="407988" y="3741738"/>
            <a:ext cx="103188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a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720"/>
          <p:cNvSpPr>
            <a:spLocks noChangeArrowheads="1"/>
          </p:cNvSpPr>
          <p:nvPr/>
        </p:nvSpPr>
        <p:spPr bwMode="auto">
          <a:xfrm>
            <a:off x="465138" y="3741738"/>
            <a:ext cx="71438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i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721"/>
          <p:cNvSpPr>
            <a:spLocks noChangeArrowheads="1"/>
          </p:cNvSpPr>
          <p:nvPr/>
        </p:nvSpPr>
        <p:spPr bwMode="auto">
          <a:xfrm>
            <a:off x="490538" y="3741738"/>
            <a:ext cx="10636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d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722"/>
          <p:cNvSpPr>
            <a:spLocks noChangeArrowheads="1"/>
          </p:cNvSpPr>
          <p:nvPr/>
        </p:nvSpPr>
        <p:spPr bwMode="auto">
          <a:xfrm>
            <a:off x="550863" y="3741738"/>
            <a:ext cx="8255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_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723"/>
          <p:cNvSpPr>
            <a:spLocks noChangeArrowheads="1"/>
          </p:cNvSpPr>
          <p:nvPr/>
        </p:nvSpPr>
        <p:spPr bwMode="auto">
          <a:xfrm>
            <a:off x="590551" y="3741738"/>
            <a:ext cx="117475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S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724"/>
          <p:cNvSpPr>
            <a:spLocks noChangeArrowheads="1"/>
          </p:cNvSpPr>
          <p:nvPr/>
        </p:nvSpPr>
        <p:spPr bwMode="auto">
          <a:xfrm>
            <a:off x="661988" y="3741738"/>
            <a:ext cx="123825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A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98" name="グループ化 897"/>
          <p:cNvGrpSpPr/>
          <p:nvPr/>
        </p:nvGrpSpPr>
        <p:grpSpPr>
          <a:xfrm>
            <a:off x="1065213" y="3513138"/>
            <a:ext cx="663575" cy="246063"/>
            <a:chOff x="1065213" y="3513138"/>
            <a:chExt cx="663575" cy="246063"/>
          </a:xfrm>
        </p:grpSpPr>
        <p:sp>
          <p:nvSpPr>
            <p:cNvPr id="173" name="Rectangle 725"/>
            <p:cNvSpPr>
              <a:spLocks noChangeArrowheads="1"/>
            </p:cNvSpPr>
            <p:nvPr/>
          </p:nvSpPr>
          <p:spPr bwMode="auto">
            <a:xfrm>
              <a:off x="1119188" y="35131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726"/>
            <p:cNvSpPr>
              <a:spLocks noChangeArrowheads="1"/>
            </p:cNvSpPr>
            <p:nvPr/>
          </p:nvSpPr>
          <p:spPr bwMode="auto">
            <a:xfrm>
              <a:off x="1193801" y="351313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727"/>
            <p:cNvSpPr>
              <a:spLocks noChangeArrowheads="1"/>
            </p:cNvSpPr>
            <p:nvPr/>
          </p:nvSpPr>
          <p:spPr bwMode="auto">
            <a:xfrm>
              <a:off x="1271588" y="35131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728"/>
            <p:cNvSpPr>
              <a:spLocks noChangeArrowheads="1"/>
            </p:cNvSpPr>
            <p:nvPr/>
          </p:nvSpPr>
          <p:spPr bwMode="auto">
            <a:xfrm>
              <a:off x="1296988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Rectangle 729"/>
            <p:cNvSpPr>
              <a:spLocks noChangeArrowheads="1"/>
            </p:cNvSpPr>
            <p:nvPr/>
          </p:nvSpPr>
          <p:spPr bwMode="auto">
            <a:xfrm>
              <a:off x="1354138" y="35131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730"/>
            <p:cNvSpPr>
              <a:spLocks noChangeArrowheads="1"/>
            </p:cNvSpPr>
            <p:nvPr/>
          </p:nvSpPr>
          <p:spPr bwMode="auto">
            <a:xfrm>
              <a:off x="1414463" y="35131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731"/>
            <p:cNvSpPr>
              <a:spLocks noChangeArrowheads="1"/>
            </p:cNvSpPr>
            <p:nvPr/>
          </p:nvSpPr>
          <p:spPr bwMode="auto">
            <a:xfrm>
              <a:off x="1454151" y="35131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Rectangle 732"/>
            <p:cNvSpPr>
              <a:spLocks noChangeArrowheads="1"/>
            </p:cNvSpPr>
            <p:nvPr/>
          </p:nvSpPr>
          <p:spPr bwMode="auto">
            <a:xfrm>
              <a:off x="1504951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Rectangle 733"/>
            <p:cNvSpPr>
              <a:spLocks noChangeArrowheads="1"/>
            </p:cNvSpPr>
            <p:nvPr/>
          </p:nvSpPr>
          <p:spPr bwMode="auto">
            <a:xfrm>
              <a:off x="1565276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734"/>
            <p:cNvSpPr>
              <a:spLocks noChangeArrowheads="1"/>
            </p:cNvSpPr>
            <p:nvPr/>
          </p:nvSpPr>
          <p:spPr bwMode="auto">
            <a:xfrm>
              <a:off x="1065213" y="36274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Rectangle 735"/>
            <p:cNvSpPr>
              <a:spLocks noChangeArrowheads="1"/>
            </p:cNvSpPr>
            <p:nvPr/>
          </p:nvSpPr>
          <p:spPr bwMode="auto">
            <a:xfrm>
              <a:off x="1101726" y="36274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736"/>
            <p:cNvSpPr>
              <a:spLocks noChangeArrowheads="1"/>
            </p:cNvSpPr>
            <p:nvPr/>
          </p:nvSpPr>
          <p:spPr bwMode="auto">
            <a:xfrm>
              <a:off x="1157288" y="36274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737"/>
            <p:cNvSpPr>
              <a:spLocks noChangeArrowheads="1"/>
            </p:cNvSpPr>
            <p:nvPr/>
          </p:nvSpPr>
          <p:spPr bwMode="auto">
            <a:xfrm>
              <a:off x="1216026" y="36274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738"/>
            <p:cNvSpPr>
              <a:spLocks noChangeArrowheads="1"/>
            </p:cNvSpPr>
            <p:nvPr/>
          </p:nvSpPr>
          <p:spPr bwMode="auto">
            <a:xfrm>
              <a:off x="1273176" y="36274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Rectangle 739"/>
            <p:cNvSpPr>
              <a:spLocks noChangeArrowheads="1"/>
            </p:cNvSpPr>
            <p:nvPr/>
          </p:nvSpPr>
          <p:spPr bwMode="auto">
            <a:xfrm>
              <a:off x="1333501" y="3627438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740"/>
            <p:cNvSpPr>
              <a:spLocks noChangeArrowheads="1"/>
            </p:cNvSpPr>
            <p:nvPr/>
          </p:nvSpPr>
          <p:spPr bwMode="auto">
            <a:xfrm>
              <a:off x="1393826" y="36274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741"/>
            <p:cNvSpPr>
              <a:spLocks noChangeArrowheads="1"/>
            </p:cNvSpPr>
            <p:nvPr/>
          </p:nvSpPr>
          <p:spPr bwMode="auto">
            <a:xfrm>
              <a:off x="1436688" y="36274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742"/>
            <p:cNvSpPr>
              <a:spLocks noChangeArrowheads="1"/>
            </p:cNvSpPr>
            <p:nvPr/>
          </p:nvSpPr>
          <p:spPr bwMode="auto">
            <a:xfrm>
              <a:off x="1485901" y="36274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Rectangle 743"/>
            <p:cNvSpPr>
              <a:spLocks noChangeArrowheads="1"/>
            </p:cNvSpPr>
            <p:nvPr/>
          </p:nvSpPr>
          <p:spPr bwMode="auto">
            <a:xfrm>
              <a:off x="1528763" y="36274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744"/>
            <p:cNvSpPr>
              <a:spLocks noChangeArrowheads="1"/>
            </p:cNvSpPr>
            <p:nvPr/>
          </p:nvSpPr>
          <p:spPr bwMode="auto">
            <a:xfrm>
              <a:off x="1604963" y="36274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00" name="グループ化 899"/>
          <p:cNvGrpSpPr/>
          <p:nvPr/>
        </p:nvGrpSpPr>
        <p:grpSpPr>
          <a:xfrm>
            <a:off x="2001838" y="3513138"/>
            <a:ext cx="655638" cy="246063"/>
            <a:chOff x="2001838" y="3513138"/>
            <a:chExt cx="655638" cy="246063"/>
          </a:xfrm>
        </p:grpSpPr>
        <p:sp>
          <p:nvSpPr>
            <p:cNvPr id="193" name="Rectangle 745"/>
            <p:cNvSpPr>
              <a:spLocks noChangeArrowheads="1"/>
            </p:cNvSpPr>
            <p:nvPr/>
          </p:nvSpPr>
          <p:spPr bwMode="auto">
            <a:xfrm>
              <a:off x="2054226" y="35131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Rectangle 746"/>
            <p:cNvSpPr>
              <a:spLocks noChangeArrowheads="1"/>
            </p:cNvSpPr>
            <p:nvPr/>
          </p:nvSpPr>
          <p:spPr bwMode="auto">
            <a:xfrm>
              <a:off x="2128838" y="351313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Rectangle 747"/>
            <p:cNvSpPr>
              <a:spLocks noChangeArrowheads="1"/>
            </p:cNvSpPr>
            <p:nvPr/>
          </p:nvSpPr>
          <p:spPr bwMode="auto">
            <a:xfrm>
              <a:off x="2201863" y="35131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Rectangle 748"/>
            <p:cNvSpPr>
              <a:spLocks noChangeArrowheads="1"/>
            </p:cNvSpPr>
            <p:nvPr/>
          </p:nvSpPr>
          <p:spPr bwMode="auto">
            <a:xfrm>
              <a:off x="2228851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Rectangle 749"/>
            <p:cNvSpPr>
              <a:spLocks noChangeArrowheads="1"/>
            </p:cNvSpPr>
            <p:nvPr/>
          </p:nvSpPr>
          <p:spPr bwMode="auto">
            <a:xfrm>
              <a:off x="2287588" y="35131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Rectangle 750"/>
            <p:cNvSpPr>
              <a:spLocks noChangeArrowheads="1"/>
            </p:cNvSpPr>
            <p:nvPr/>
          </p:nvSpPr>
          <p:spPr bwMode="auto">
            <a:xfrm>
              <a:off x="2347913" y="35131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Rectangle 751"/>
            <p:cNvSpPr>
              <a:spLocks noChangeArrowheads="1"/>
            </p:cNvSpPr>
            <p:nvPr/>
          </p:nvSpPr>
          <p:spPr bwMode="auto">
            <a:xfrm>
              <a:off x="2386013" y="35131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Rectangle 752"/>
            <p:cNvSpPr>
              <a:spLocks noChangeArrowheads="1"/>
            </p:cNvSpPr>
            <p:nvPr/>
          </p:nvSpPr>
          <p:spPr bwMode="auto">
            <a:xfrm>
              <a:off x="2439988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Rectangle 753"/>
            <p:cNvSpPr>
              <a:spLocks noChangeArrowheads="1"/>
            </p:cNvSpPr>
            <p:nvPr/>
          </p:nvSpPr>
          <p:spPr bwMode="auto">
            <a:xfrm>
              <a:off x="2500313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2" name="Rectangle 754"/>
            <p:cNvSpPr>
              <a:spLocks noChangeArrowheads="1"/>
            </p:cNvSpPr>
            <p:nvPr/>
          </p:nvSpPr>
          <p:spPr bwMode="auto">
            <a:xfrm>
              <a:off x="2001838" y="36274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Rectangle 755"/>
            <p:cNvSpPr>
              <a:spLocks noChangeArrowheads="1"/>
            </p:cNvSpPr>
            <p:nvPr/>
          </p:nvSpPr>
          <p:spPr bwMode="auto">
            <a:xfrm>
              <a:off x="2043113" y="36274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Rectangle 756"/>
            <p:cNvSpPr>
              <a:spLocks noChangeArrowheads="1"/>
            </p:cNvSpPr>
            <p:nvPr/>
          </p:nvSpPr>
          <p:spPr bwMode="auto">
            <a:xfrm>
              <a:off x="2097088" y="36274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" name="Rectangle 757"/>
            <p:cNvSpPr>
              <a:spLocks noChangeArrowheads="1"/>
            </p:cNvSpPr>
            <p:nvPr/>
          </p:nvSpPr>
          <p:spPr bwMode="auto">
            <a:xfrm>
              <a:off x="2157413" y="36274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Rectangle 758"/>
            <p:cNvSpPr>
              <a:spLocks noChangeArrowheads="1"/>
            </p:cNvSpPr>
            <p:nvPr/>
          </p:nvSpPr>
          <p:spPr bwMode="auto">
            <a:xfrm>
              <a:off x="2214563" y="36274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Rectangle 759"/>
            <p:cNvSpPr>
              <a:spLocks noChangeArrowheads="1"/>
            </p:cNvSpPr>
            <p:nvPr/>
          </p:nvSpPr>
          <p:spPr bwMode="auto">
            <a:xfrm>
              <a:off x="2271713" y="3627438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" name="Rectangle 760"/>
            <p:cNvSpPr>
              <a:spLocks noChangeArrowheads="1"/>
            </p:cNvSpPr>
            <p:nvPr/>
          </p:nvSpPr>
          <p:spPr bwMode="auto">
            <a:xfrm>
              <a:off x="2330451" y="36274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Rectangle 761"/>
            <p:cNvSpPr>
              <a:spLocks noChangeArrowheads="1"/>
            </p:cNvSpPr>
            <p:nvPr/>
          </p:nvSpPr>
          <p:spPr bwMode="auto">
            <a:xfrm>
              <a:off x="2376488" y="36274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Rectangle 762"/>
            <p:cNvSpPr>
              <a:spLocks noChangeArrowheads="1"/>
            </p:cNvSpPr>
            <p:nvPr/>
          </p:nvSpPr>
          <p:spPr bwMode="auto">
            <a:xfrm>
              <a:off x="2425701" y="36274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763"/>
            <p:cNvSpPr>
              <a:spLocks noChangeArrowheads="1"/>
            </p:cNvSpPr>
            <p:nvPr/>
          </p:nvSpPr>
          <p:spPr bwMode="auto">
            <a:xfrm>
              <a:off x="2462213" y="362743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Rectangle 764"/>
            <p:cNvSpPr>
              <a:spLocks noChangeArrowheads="1"/>
            </p:cNvSpPr>
            <p:nvPr/>
          </p:nvSpPr>
          <p:spPr bwMode="auto">
            <a:xfrm>
              <a:off x="2533651" y="36274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04" name="グループ化 903"/>
          <p:cNvGrpSpPr/>
          <p:nvPr/>
        </p:nvGrpSpPr>
        <p:grpSpPr>
          <a:xfrm>
            <a:off x="3854451" y="3513138"/>
            <a:ext cx="703263" cy="360363"/>
            <a:chOff x="3854451" y="3513138"/>
            <a:chExt cx="703263" cy="360363"/>
          </a:xfrm>
        </p:grpSpPr>
        <p:sp>
          <p:nvSpPr>
            <p:cNvPr id="213" name="Rectangle 765"/>
            <p:cNvSpPr>
              <a:spLocks noChangeArrowheads="1"/>
            </p:cNvSpPr>
            <p:nvPr/>
          </p:nvSpPr>
          <p:spPr bwMode="auto">
            <a:xfrm>
              <a:off x="3929063" y="35131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766"/>
            <p:cNvSpPr>
              <a:spLocks noChangeArrowheads="1"/>
            </p:cNvSpPr>
            <p:nvPr/>
          </p:nvSpPr>
          <p:spPr bwMode="auto">
            <a:xfrm>
              <a:off x="4002088" y="351313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767"/>
            <p:cNvSpPr>
              <a:spLocks noChangeArrowheads="1"/>
            </p:cNvSpPr>
            <p:nvPr/>
          </p:nvSpPr>
          <p:spPr bwMode="auto">
            <a:xfrm>
              <a:off x="4079876" y="35131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768"/>
            <p:cNvSpPr>
              <a:spLocks noChangeArrowheads="1"/>
            </p:cNvSpPr>
            <p:nvPr/>
          </p:nvSpPr>
          <p:spPr bwMode="auto">
            <a:xfrm>
              <a:off x="4105276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7" name="Rectangle 769"/>
            <p:cNvSpPr>
              <a:spLocks noChangeArrowheads="1"/>
            </p:cNvSpPr>
            <p:nvPr/>
          </p:nvSpPr>
          <p:spPr bwMode="auto">
            <a:xfrm>
              <a:off x="4162426" y="35131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8" name="Rectangle 770"/>
            <p:cNvSpPr>
              <a:spLocks noChangeArrowheads="1"/>
            </p:cNvSpPr>
            <p:nvPr/>
          </p:nvSpPr>
          <p:spPr bwMode="auto">
            <a:xfrm>
              <a:off x="4222751" y="35131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771"/>
            <p:cNvSpPr>
              <a:spLocks noChangeArrowheads="1"/>
            </p:cNvSpPr>
            <p:nvPr/>
          </p:nvSpPr>
          <p:spPr bwMode="auto">
            <a:xfrm>
              <a:off x="4262438" y="35131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Rectangle 772"/>
            <p:cNvSpPr>
              <a:spLocks noChangeArrowheads="1"/>
            </p:cNvSpPr>
            <p:nvPr/>
          </p:nvSpPr>
          <p:spPr bwMode="auto">
            <a:xfrm>
              <a:off x="4318001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" name="Rectangle 773"/>
            <p:cNvSpPr>
              <a:spLocks noChangeArrowheads="1"/>
            </p:cNvSpPr>
            <p:nvPr/>
          </p:nvSpPr>
          <p:spPr bwMode="auto">
            <a:xfrm>
              <a:off x="4376738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Rectangle 774"/>
            <p:cNvSpPr>
              <a:spLocks noChangeArrowheads="1"/>
            </p:cNvSpPr>
            <p:nvPr/>
          </p:nvSpPr>
          <p:spPr bwMode="auto">
            <a:xfrm>
              <a:off x="3854451" y="36274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" name="Rectangle 775"/>
            <p:cNvSpPr>
              <a:spLocks noChangeArrowheads="1"/>
            </p:cNvSpPr>
            <p:nvPr/>
          </p:nvSpPr>
          <p:spPr bwMode="auto">
            <a:xfrm>
              <a:off x="3890963" y="36274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" name="Rectangle 776"/>
            <p:cNvSpPr>
              <a:spLocks noChangeArrowheads="1"/>
            </p:cNvSpPr>
            <p:nvPr/>
          </p:nvSpPr>
          <p:spPr bwMode="auto">
            <a:xfrm>
              <a:off x="3933826" y="36274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Rectangle 777"/>
            <p:cNvSpPr>
              <a:spLocks noChangeArrowheads="1"/>
            </p:cNvSpPr>
            <p:nvPr/>
          </p:nvSpPr>
          <p:spPr bwMode="auto">
            <a:xfrm>
              <a:off x="4008438" y="36274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Rectangle 778"/>
            <p:cNvSpPr>
              <a:spLocks noChangeArrowheads="1"/>
            </p:cNvSpPr>
            <p:nvPr/>
          </p:nvSpPr>
          <p:spPr bwMode="auto">
            <a:xfrm>
              <a:off x="4065588" y="36274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7" name="Rectangle 779"/>
            <p:cNvSpPr>
              <a:spLocks noChangeArrowheads="1"/>
            </p:cNvSpPr>
            <p:nvPr/>
          </p:nvSpPr>
          <p:spPr bwMode="auto">
            <a:xfrm>
              <a:off x="4090988" y="36274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780"/>
            <p:cNvSpPr>
              <a:spLocks noChangeArrowheads="1"/>
            </p:cNvSpPr>
            <p:nvPr/>
          </p:nvSpPr>
          <p:spPr bwMode="auto">
            <a:xfrm>
              <a:off x="4144963" y="3627438"/>
              <a:ext cx="1889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781"/>
            <p:cNvSpPr>
              <a:spLocks noChangeArrowheads="1"/>
            </p:cNvSpPr>
            <p:nvPr/>
          </p:nvSpPr>
          <p:spPr bwMode="auto">
            <a:xfrm>
              <a:off x="4289426" y="3627438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782"/>
            <p:cNvSpPr>
              <a:spLocks noChangeArrowheads="1"/>
            </p:cNvSpPr>
            <p:nvPr/>
          </p:nvSpPr>
          <p:spPr bwMode="auto">
            <a:xfrm>
              <a:off x="4348163" y="3627438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783"/>
            <p:cNvSpPr>
              <a:spLocks noChangeArrowheads="1"/>
            </p:cNvSpPr>
            <p:nvPr/>
          </p:nvSpPr>
          <p:spPr bwMode="auto">
            <a:xfrm>
              <a:off x="4451351" y="36274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Rectangle 784"/>
            <p:cNvSpPr>
              <a:spLocks noChangeArrowheads="1"/>
            </p:cNvSpPr>
            <p:nvPr/>
          </p:nvSpPr>
          <p:spPr bwMode="auto">
            <a:xfrm>
              <a:off x="3879851" y="37417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3" name="Rectangle 785"/>
            <p:cNvSpPr>
              <a:spLocks noChangeArrowheads="1"/>
            </p:cNvSpPr>
            <p:nvPr/>
          </p:nvSpPr>
          <p:spPr bwMode="auto">
            <a:xfrm>
              <a:off x="3919538" y="3741738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786"/>
            <p:cNvSpPr>
              <a:spLocks noChangeArrowheads="1"/>
            </p:cNvSpPr>
            <p:nvPr/>
          </p:nvSpPr>
          <p:spPr bwMode="auto">
            <a:xfrm>
              <a:off x="4002088" y="3741738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5" name="Rectangle 787"/>
            <p:cNvSpPr>
              <a:spLocks noChangeArrowheads="1"/>
            </p:cNvSpPr>
            <p:nvPr/>
          </p:nvSpPr>
          <p:spPr bwMode="auto">
            <a:xfrm>
              <a:off x="4062413" y="3741738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6" name="Rectangle 788"/>
            <p:cNvSpPr>
              <a:spLocks noChangeArrowheads="1"/>
            </p:cNvSpPr>
            <p:nvPr/>
          </p:nvSpPr>
          <p:spPr bwMode="auto">
            <a:xfrm>
              <a:off x="4165601" y="3741738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7" name="Rectangle 789"/>
            <p:cNvSpPr>
              <a:spLocks noChangeArrowheads="1"/>
            </p:cNvSpPr>
            <p:nvPr/>
          </p:nvSpPr>
          <p:spPr bwMode="auto">
            <a:xfrm>
              <a:off x="4248151" y="37417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790"/>
            <p:cNvSpPr>
              <a:spLocks noChangeArrowheads="1"/>
            </p:cNvSpPr>
            <p:nvPr/>
          </p:nvSpPr>
          <p:spPr bwMode="auto">
            <a:xfrm>
              <a:off x="4303713" y="37417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791"/>
            <p:cNvSpPr>
              <a:spLocks noChangeArrowheads="1"/>
            </p:cNvSpPr>
            <p:nvPr/>
          </p:nvSpPr>
          <p:spPr bwMode="auto">
            <a:xfrm>
              <a:off x="4343401" y="374173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792"/>
            <p:cNvSpPr>
              <a:spLocks noChangeArrowheads="1"/>
            </p:cNvSpPr>
            <p:nvPr/>
          </p:nvSpPr>
          <p:spPr bwMode="auto">
            <a:xfrm>
              <a:off x="4411663" y="37417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06" name="グループ化 905"/>
          <p:cNvGrpSpPr/>
          <p:nvPr/>
        </p:nvGrpSpPr>
        <p:grpSpPr>
          <a:xfrm>
            <a:off x="4791076" y="3513138"/>
            <a:ext cx="701674" cy="360363"/>
            <a:chOff x="4791076" y="3513138"/>
            <a:chExt cx="701674" cy="360363"/>
          </a:xfrm>
        </p:grpSpPr>
        <p:sp>
          <p:nvSpPr>
            <p:cNvPr id="241" name="Rectangle 793"/>
            <p:cNvSpPr>
              <a:spLocks noChangeArrowheads="1"/>
            </p:cNvSpPr>
            <p:nvPr/>
          </p:nvSpPr>
          <p:spPr bwMode="auto">
            <a:xfrm>
              <a:off x="4865688" y="35131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2" name="Rectangle 794"/>
            <p:cNvSpPr>
              <a:spLocks noChangeArrowheads="1"/>
            </p:cNvSpPr>
            <p:nvPr/>
          </p:nvSpPr>
          <p:spPr bwMode="auto">
            <a:xfrm>
              <a:off x="4940301" y="351313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3" name="Rectangle 795"/>
            <p:cNvSpPr>
              <a:spLocks noChangeArrowheads="1"/>
            </p:cNvSpPr>
            <p:nvPr/>
          </p:nvSpPr>
          <p:spPr bwMode="auto">
            <a:xfrm>
              <a:off x="5014913" y="35131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4" name="Rectangle 796"/>
            <p:cNvSpPr>
              <a:spLocks noChangeArrowheads="1"/>
            </p:cNvSpPr>
            <p:nvPr/>
          </p:nvSpPr>
          <p:spPr bwMode="auto">
            <a:xfrm>
              <a:off x="5040313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" name="Rectangle 797"/>
            <p:cNvSpPr>
              <a:spLocks noChangeArrowheads="1"/>
            </p:cNvSpPr>
            <p:nvPr/>
          </p:nvSpPr>
          <p:spPr bwMode="auto">
            <a:xfrm>
              <a:off x="5100638" y="35131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6" name="Rectangle 798"/>
            <p:cNvSpPr>
              <a:spLocks noChangeArrowheads="1"/>
            </p:cNvSpPr>
            <p:nvPr/>
          </p:nvSpPr>
          <p:spPr bwMode="auto">
            <a:xfrm>
              <a:off x="5160963" y="35131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7" name="Rectangle 799"/>
            <p:cNvSpPr>
              <a:spLocks noChangeArrowheads="1"/>
            </p:cNvSpPr>
            <p:nvPr/>
          </p:nvSpPr>
          <p:spPr bwMode="auto">
            <a:xfrm>
              <a:off x="5197476" y="35131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8" name="Rectangle 800"/>
            <p:cNvSpPr>
              <a:spLocks noChangeArrowheads="1"/>
            </p:cNvSpPr>
            <p:nvPr/>
          </p:nvSpPr>
          <p:spPr bwMode="auto">
            <a:xfrm>
              <a:off x="5251451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9" name="Rectangle 801"/>
            <p:cNvSpPr>
              <a:spLocks noChangeArrowheads="1"/>
            </p:cNvSpPr>
            <p:nvPr/>
          </p:nvSpPr>
          <p:spPr bwMode="auto">
            <a:xfrm>
              <a:off x="5311776" y="35131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0" name="Rectangle 802"/>
            <p:cNvSpPr>
              <a:spLocks noChangeArrowheads="1"/>
            </p:cNvSpPr>
            <p:nvPr/>
          </p:nvSpPr>
          <p:spPr bwMode="auto">
            <a:xfrm>
              <a:off x="4791076" y="36274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1" name="Rectangle 803"/>
            <p:cNvSpPr>
              <a:spLocks noChangeArrowheads="1"/>
            </p:cNvSpPr>
            <p:nvPr/>
          </p:nvSpPr>
          <p:spPr bwMode="auto">
            <a:xfrm>
              <a:off x="4826001" y="36274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2" name="Rectangle 804"/>
            <p:cNvSpPr>
              <a:spLocks noChangeArrowheads="1"/>
            </p:cNvSpPr>
            <p:nvPr/>
          </p:nvSpPr>
          <p:spPr bwMode="auto">
            <a:xfrm>
              <a:off x="4868863" y="36274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3" name="Rectangle 805"/>
            <p:cNvSpPr>
              <a:spLocks noChangeArrowheads="1"/>
            </p:cNvSpPr>
            <p:nvPr/>
          </p:nvSpPr>
          <p:spPr bwMode="auto">
            <a:xfrm>
              <a:off x="4943476" y="36274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4" name="Rectangle 806"/>
            <p:cNvSpPr>
              <a:spLocks noChangeArrowheads="1"/>
            </p:cNvSpPr>
            <p:nvPr/>
          </p:nvSpPr>
          <p:spPr bwMode="auto">
            <a:xfrm>
              <a:off x="5003801" y="36274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5" name="Rectangle 807"/>
            <p:cNvSpPr>
              <a:spLocks noChangeArrowheads="1"/>
            </p:cNvSpPr>
            <p:nvPr/>
          </p:nvSpPr>
          <p:spPr bwMode="auto">
            <a:xfrm>
              <a:off x="5029201" y="36274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809"/>
            <p:cNvSpPr>
              <a:spLocks noChangeArrowheads="1"/>
            </p:cNvSpPr>
            <p:nvPr/>
          </p:nvSpPr>
          <p:spPr bwMode="auto">
            <a:xfrm>
              <a:off x="5080000" y="3627438"/>
              <a:ext cx="1889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10"/>
            <p:cNvSpPr>
              <a:spLocks noChangeArrowheads="1"/>
            </p:cNvSpPr>
            <p:nvPr/>
          </p:nvSpPr>
          <p:spPr bwMode="auto">
            <a:xfrm>
              <a:off x="5226050" y="3627438"/>
              <a:ext cx="1095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811"/>
            <p:cNvSpPr>
              <a:spLocks noChangeArrowheads="1"/>
            </p:cNvSpPr>
            <p:nvPr/>
          </p:nvSpPr>
          <p:spPr bwMode="auto">
            <a:xfrm>
              <a:off x="5286375" y="3627438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812"/>
            <p:cNvSpPr>
              <a:spLocks noChangeArrowheads="1"/>
            </p:cNvSpPr>
            <p:nvPr/>
          </p:nvSpPr>
          <p:spPr bwMode="auto">
            <a:xfrm>
              <a:off x="5386388" y="3627438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813"/>
            <p:cNvSpPr>
              <a:spLocks noChangeArrowheads="1"/>
            </p:cNvSpPr>
            <p:nvPr/>
          </p:nvSpPr>
          <p:spPr bwMode="auto">
            <a:xfrm>
              <a:off x="4819650" y="37417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814"/>
            <p:cNvSpPr>
              <a:spLocks noChangeArrowheads="1"/>
            </p:cNvSpPr>
            <p:nvPr/>
          </p:nvSpPr>
          <p:spPr bwMode="auto">
            <a:xfrm>
              <a:off x="4860925" y="3741738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815"/>
            <p:cNvSpPr>
              <a:spLocks noChangeArrowheads="1"/>
            </p:cNvSpPr>
            <p:nvPr/>
          </p:nvSpPr>
          <p:spPr bwMode="auto">
            <a:xfrm>
              <a:off x="4919663" y="37417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816"/>
            <p:cNvSpPr>
              <a:spLocks noChangeArrowheads="1"/>
            </p:cNvSpPr>
            <p:nvPr/>
          </p:nvSpPr>
          <p:spPr bwMode="auto">
            <a:xfrm>
              <a:off x="4960938" y="3741738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817"/>
            <p:cNvSpPr>
              <a:spLocks noChangeArrowheads="1"/>
            </p:cNvSpPr>
            <p:nvPr/>
          </p:nvSpPr>
          <p:spPr bwMode="auto">
            <a:xfrm>
              <a:off x="5019675" y="3741738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818"/>
            <p:cNvSpPr>
              <a:spLocks noChangeArrowheads="1"/>
            </p:cNvSpPr>
            <p:nvPr/>
          </p:nvSpPr>
          <p:spPr bwMode="auto">
            <a:xfrm>
              <a:off x="5076825" y="3741738"/>
              <a:ext cx="10318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819"/>
            <p:cNvSpPr>
              <a:spLocks noChangeArrowheads="1"/>
            </p:cNvSpPr>
            <p:nvPr/>
          </p:nvSpPr>
          <p:spPr bwMode="auto">
            <a:xfrm>
              <a:off x="5132388" y="3741738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820"/>
            <p:cNvSpPr>
              <a:spLocks noChangeArrowheads="1"/>
            </p:cNvSpPr>
            <p:nvPr/>
          </p:nvSpPr>
          <p:spPr bwMode="auto">
            <a:xfrm>
              <a:off x="5157788" y="3741738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821"/>
            <p:cNvSpPr>
              <a:spLocks noChangeArrowheads="1"/>
            </p:cNvSpPr>
            <p:nvPr/>
          </p:nvSpPr>
          <p:spPr bwMode="auto">
            <a:xfrm>
              <a:off x="5219700" y="37417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822"/>
            <p:cNvSpPr>
              <a:spLocks noChangeArrowheads="1"/>
            </p:cNvSpPr>
            <p:nvPr/>
          </p:nvSpPr>
          <p:spPr bwMode="auto">
            <a:xfrm>
              <a:off x="5262563" y="37417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823"/>
            <p:cNvSpPr>
              <a:spLocks noChangeArrowheads="1"/>
            </p:cNvSpPr>
            <p:nvPr/>
          </p:nvSpPr>
          <p:spPr bwMode="auto">
            <a:xfrm>
              <a:off x="5340350" y="37417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08" name="グループ化 907"/>
          <p:cNvGrpSpPr/>
          <p:nvPr/>
        </p:nvGrpSpPr>
        <p:grpSpPr>
          <a:xfrm>
            <a:off x="5718175" y="3513138"/>
            <a:ext cx="703262" cy="360363"/>
            <a:chOff x="5718175" y="3513138"/>
            <a:chExt cx="703262" cy="360363"/>
          </a:xfrm>
        </p:grpSpPr>
        <p:sp>
          <p:nvSpPr>
            <p:cNvPr id="26" name="Rectangle 824"/>
            <p:cNvSpPr>
              <a:spLocks noChangeArrowheads="1"/>
            </p:cNvSpPr>
            <p:nvPr/>
          </p:nvSpPr>
          <p:spPr bwMode="auto">
            <a:xfrm>
              <a:off x="5794375" y="35131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825"/>
            <p:cNvSpPr>
              <a:spLocks noChangeArrowheads="1"/>
            </p:cNvSpPr>
            <p:nvPr/>
          </p:nvSpPr>
          <p:spPr bwMode="auto">
            <a:xfrm>
              <a:off x="5868988" y="351313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826"/>
            <p:cNvSpPr>
              <a:spLocks noChangeArrowheads="1"/>
            </p:cNvSpPr>
            <p:nvPr/>
          </p:nvSpPr>
          <p:spPr bwMode="auto">
            <a:xfrm>
              <a:off x="5943600" y="3513138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827"/>
            <p:cNvSpPr>
              <a:spLocks noChangeArrowheads="1"/>
            </p:cNvSpPr>
            <p:nvPr/>
          </p:nvSpPr>
          <p:spPr bwMode="auto">
            <a:xfrm>
              <a:off x="5969000" y="3513138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828"/>
            <p:cNvSpPr>
              <a:spLocks noChangeArrowheads="1"/>
            </p:cNvSpPr>
            <p:nvPr/>
          </p:nvSpPr>
          <p:spPr bwMode="auto">
            <a:xfrm>
              <a:off x="6029325" y="3513138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829"/>
            <p:cNvSpPr>
              <a:spLocks noChangeArrowheads="1"/>
            </p:cNvSpPr>
            <p:nvPr/>
          </p:nvSpPr>
          <p:spPr bwMode="auto">
            <a:xfrm>
              <a:off x="6089650" y="35131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830"/>
            <p:cNvSpPr>
              <a:spLocks noChangeArrowheads="1"/>
            </p:cNvSpPr>
            <p:nvPr/>
          </p:nvSpPr>
          <p:spPr bwMode="auto">
            <a:xfrm>
              <a:off x="6126163" y="3513138"/>
              <a:ext cx="1000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831"/>
            <p:cNvSpPr>
              <a:spLocks noChangeArrowheads="1"/>
            </p:cNvSpPr>
            <p:nvPr/>
          </p:nvSpPr>
          <p:spPr bwMode="auto">
            <a:xfrm>
              <a:off x="6180138" y="3513138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832"/>
            <p:cNvSpPr>
              <a:spLocks noChangeArrowheads="1"/>
            </p:cNvSpPr>
            <p:nvPr/>
          </p:nvSpPr>
          <p:spPr bwMode="auto">
            <a:xfrm>
              <a:off x="6240463" y="3513138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833"/>
            <p:cNvSpPr>
              <a:spLocks noChangeArrowheads="1"/>
            </p:cNvSpPr>
            <p:nvPr/>
          </p:nvSpPr>
          <p:spPr bwMode="auto">
            <a:xfrm>
              <a:off x="5718175" y="36274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834"/>
            <p:cNvSpPr>
              <a:spLocks noChangeArrowheads="1"/>
            </p:cNvSpPr>
            <p:nvPr/>
          </p:nvSpPr>
          <p:spPr bwMode="auto">
            <a:xfrm>
              <a:off x="5754688" y="36274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835"/>
            <p:cNvSpPr>
              <a:spLocks noChangeArrowheads="1"/>
            </p:cNvSpPr>
            <p:nvPr/>
          </p:nvSpPr>
          <p:spPr bwMode="auto">
            <a:xfrm>
              <a:off x="5797550" y="36274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836"/>
            <p:cNvSpPr>
              <a:spLocks noChangeArrowheads="1"/>
            </p:cNvSpPr>
            <p:nvPr/>
          </p:nvSpPr>
          <p:spPr bwMode="auto">
            <a:xfrm>
              <a:off x="5872163" y="3627438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837"/>
            <p:cNvSpPr>
              <a:spLocks noChangeArrowheads="1"/>
            </p:cNvSpPr>
            <p:nvPr/>
          </p:nvSpPr>
          <p:spPr bwMode="auto">
            <a:xfrm>
              <a:off x="5929313" y="3627438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838"/>
            <p:cNvSpPr>
              <a:spLocks noChangeArrowheads="1"/>
            </p:cNvSpPr>
            <p:nvPr/>
          </p:nvSpPr>
          <p:spPr bwMode="auto">
            <a:xfrm>
              <a:off x="5954713" y="3627438"/>
              <a:ext cx="10318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839"/>
            <p:cNvSpPr>
              <a:spLocks noChangeArrowheads="1"/>
            </p:cNvSpPr>
            <p:nvPr/>
          </p:nvSpPr>
          <p:spPr bwMode="auto">
            <a:xfrm>
              <a:off x="6008688" y="3627438"/>
              <a:ext cx="18891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840"/>
            <p:cNvSpPr>
              <a:spLocks noChangeArrowheads="1"/>
            </p:cNvSpPr>
            <p:nvPr/>
          </p:nvSpPr>
          <p:spPr bwMode="auto">
            <a:xfrm>
              <a:off x="6154738" y="3627438"/>
              <a:ext cx="1095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841"/>
            <p:cNvSpPr>
              <a:spLocks noChangeArrowheads="1"/>
            </p:cNvSpPr>
            <p:nvPr/>
          </p:nvSpPr>
          <p:spPr bwMode="auto">
            <a:xfrm>
              <a:off x="6211888" y="3627438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842"/>
            <p:cNvSpPr>
              <a:spLocks noChangeArrowheads="1"/>
            </p:cNvSpPr>
            <p:nvPr/>
          </p:nvSpPr>
          <p:spPr bwMode="auto">
            <a:xfrm>
              <a:off x="6315075" y="3627438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843"/>
            <p:cNvSpPr>
              <a:spLocks noChangeArrowheads="1"/>
            </p:cNvSpPr>
            <p:nvPr/>
          </p:nvSpPr>
          <p:spPr bwMode="auto">
            <a:xfrm>
              <a:off x="5754688" y="37417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844"/>
            <p:cNvSpPr>
              <a:spLocks noChangeArrowheads="1"/>
            </p:cNvSpPr>
            <p:nvPr/>
          </p:nvSpPr>
          <p:spPr bwMode="auto">
            <a:xfrm>
              <a:off x="5794375" y="3741738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845"/>
            <p:cNvSpPr>
              <a:spLocks noChangeArrowheads="1"/>
            </p:cNvSpPr>
            <p:nvPr/>
          </p:nvSpPr>
          <p:spPr bwMode="auto">
            <a:xfrm>
              <a:off x="5854700" y="37417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846"/>
            <p:cNvSpPr>
              <a:spLocks noChangeArrowheads="1"/>
            </p:cNvSpPr>
            <p:nvPr/>
          </p:nvSpPr>
          <p:spPr bwMode="auto">
            <a:xfrm>
              <a:off x="5894388" y="3741738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847"/>
            <p:cNvSpPr>
              <a:spLocks noChangeArrowheads="1"/>
            </p:cNvSpPr>
            <p:nvPr/>
          </p:nvSpPr>
          <p:spPr bwMode="auto">
            <a:xfrm>
              <a:off x="5954713" y="3741738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848"/>
            <p:cNvSpPr>
              <a:spLocks noChangeArrowheads="1"/>
            </p:cNvSpPr>
            <p:nvPr/>
          </p:nvSpPr>
          <p:spPr bwMode="auto">
            <a:xfrm>
              <a:off x="6011863" y="3741738"/>
              <a:ext cx="10318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849"/>
            <p:cNvSpPr>
              <a:spLocks noChangeArrowheads="1"/>
            </p:cNvSpPr>
            <p:nvPr/>
          </p:nvSpPr>
          <p:spPr bwMode="auto">
            <a:xfrm>
              <a:off x="6065838" y="3741738"/>
              <a:ext cx="71437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850"/>
            <p:cNvSpPr>
              <a:spLocks noChangeArrowheads="1"/>
            </p:cNvSpPr>
            <p:nvPr/>
          </p:nvSpPr>
          <p:spPr bwMode="auto">
            <a:xfrm>
              <a:off x="6091238" y="3741738"/>
              <a:ext cx="106362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851"/>
            <p:cNvSpPr>
              <a:spLocks noChangeArrowheads="1"/>
            </p:cNvSpPr>
            <p:nvPr/>
          </p:nvSpPr>
          <p:spPr bwMode="auto">
            <a:xfrm>
              <a:off x="6154738" y="37417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852"/>
            <p:cNvSpPr>
              <a:spLocks noChangeArrowheads="1"/>
            </p:cNvSpPr>
            <p:nvPr/>
          </p:nvSpPr>
          <p:spPr bwMode="auto">
            <a:xfrm>
              <a:off x="6191250" y="374173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853"/>
            <p:cNvSpPr>
              <a:spLocks noChangeArrowheads="1"/>
            </p:cNvSpPr>
            <p:nvPr/>
          </p:nvSpPr>
          <p:spPr bwMode="auto">
            <a:xfrm>
              <a:off x="6262688" y="37417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49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623</Words>
  <Application>Microsoft Office PowerPoint</Application>
  <PresentationFormat>画面に合わせる (4:3)</PresentationFormat>
  <Paragraphs>610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MS UI Gothic</vt:lpstr>
      <vt:lpstr>Arial</vt:lpstr>
      <vt:lpstr>Calibri</vt:lpstr>
      <vt:lpstr>Calibri Light</vt:lpstr>
      <vt:lpstr>Futura Std Book</vt:lpstr>
      <vt:lpstr>Office テーマ</vt:lpstr>
      <vt:lpstr>PowerPoint プレゼンテーション</vt:lpstr>
      <vt:lpstr>CnE_Cloud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CnE_Cloud</dc:title>
  <dc:creator>松本　典子</dc:creator>
  <cp:lastModifiedBy>松本典子</cp:lastModifiedBy>
  <cp:revision>39</cp:revision>
  <dcterms:created xsi:type="dcterms:W3CDTF">2016-07-10T01:01:30Z</dcterms:created>
  <dcterms:modified xsi:type="dcterms:W3CDTF">2016-07-15T10:37:22Z</dcterms:modified>
</cp:coreProperties>
</file>